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Lst>
  <p:notesMasterIdLst>
    <p:notesMasterId r:id="rId17"/>
  </p:notesMasterIdLst>
  <p:sldIdLst>
    <p:sldId id="257" r:id="rId2"/>
    <p:sldId id="262" r:id="rId3"/>
    <p:sldId id="263" r:id="rId4"/>
    <p:sldId id="318" r:id="rId5"/>
    <p:sldId id="322" r:id="rId6"/>
    <p:sldId id="459" r:id="rId7"/>
    <p:sldId id="456" r:id="rId8"/>
    <p:sldId id="458" r:id="rId9"/>
    <p:sldId id="275" r:id="rId10"/>
    <p:sldId id="277" r:id="rId11"/>
    <p:sldId id="460" r:id="rId12"/>
    <p:sldId id="461" r:id="rId13"/>
    <p:sldId id="320" r:id="rId14"/>
    <p:sldId id="399" r:id="rId15"/>
    <p:sldId id="454" r:id="rId16"/>
  </p:sldIdLst>
  <p:sldSz cx="10691813" cy="7559675"/>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541" userDrawn="1">
          <p15:clr>
            <a:srgbClr val="A4A3A4"/>
          </p15:clr>
        </p15:guide>
        <p15:guide id="2" pos="3368" userDrawn="1">
          <p15:clr>
            <a:srgbClr val="A4A3A4"/>
          </p15:clr>
        </p15:guide>
        <p15:guide id="3" orient="horz" pos="204" userDrawn="1">
          <p15:clr>
            <a:srgbClr val="A4A3A4"/>
          </p15:clr>
        </p15:guide>
        <p15:guide id="4" pos="6475" userDrawn="1">
          <p15:clr>
            <a:srgbClr val="A4A3A4"/>
          </p15:clr>
        </p15:guide>
        <p15:guide id="5" pos="260" userDrawn="1">
          <p15:clr>
            <a:srgbClr val="A4A3A4"/>
          </p15:clr>
        </p15:guide>
        <p15:guide id="6" orient="horz" pos="2381"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196" autoAdjust="0"/>
    <p:restoredTop sz="94660"/>
  </p:normalViewPr>
  <p:slideViewPr>
    <p:cSldViewPr snapToGrid="0">
      <p:cViewPr varScale="1">
        <p:scale>
          <a:sx n="97" d="100"/>
          <a:sy n="97" d="100"/>
        </p:scale>
        <p:origin x="1422" y="90"/>
      </p:cViewPr>
      <p:guideLst>
        <p:guide orient="horz" pos="4541"/>
        <p:guide pos="3368"/>
        <p:guide orient="horz" pos="204"/>
        <p:guide pos="6475"/>
        <p:guide pos="260"/>
        <p:guide orient="horz" pos="2381"/>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B49A93C-6BEA-456D-B007-9683C3DD24EC}" type="datetimeFigureOut">
              <a:rPr lang="en-GB" smtClean="0"/>
              <a:t>11/05/2026</a:t>
            </a:fld>
            <a:endParaRPr lang="en-GB"/>
          </a:p>
        </p:txBody>
      </p:sp>
      <p:sp>
        <p:nvSpPr>
          <p:cNvPr id="4" name="Slide Image Placeholder 3"/>
          <p:cNvSpPr>
            <a:spLocks noGrp="1" noRot="1" noChangeAspect="1"/>
          </p:cNvSpPr>
          <p:nvPr>
            <p:ph type="sldImg" idx="2"/>
          </p:nvPr>
        </p:nvSpPr>
        <p:spPr>
          <a:xfrm>
            <a:off x="1004888" y="685800"/>
            <a:ext cx="4848225"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7EE92FF-0098-4D7F-867C-9492B8C46C34}" type="slidenum">
              <a:rPr lang="en-GB" smtClean="0"/>
              <a:t>‹#›</a:t>
            </a:fld>
            <a:endParaRPr lang="en-GB"/>
          </a:p>
        </p:txBody>
      </p:sp>
    </p:spTree>
    <p:extLst>
      <p:ext uri="{BB962C8B-B14F-4D97-AF65-F5344CB8AC3E}">
        <p14:creationId xmlns:p14="http://schemas.microsoft.com/office/powerpoint/2010/main" val="15872359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B7EE92FF-0098-4D7F-867C-9492B8C46C34}" type="slidenum">
              <a:rPr lang="en-GB" smtClean="0"/>
              <a:t>1</a:t>
            </a:fld>
            <a:endParaRPr lang="en-GB"/>
          </a:p>
        </p:txBody>
      </p:sp>
    </p:spTree>
    <p:extLst>
      <p:ext uri="{BB962C8B-B14F-4D97-AF65-F5344CB8AC3E}">
        <p14:creationId xmlns:p14="http://schemas.microsoft.com/office/powerpoint/2010/main" val="2714995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B7EE92FF-0098-4D7F-867C-9492B8C46C34}" type="slidenum">
              <a:rPr lang="en-GB" smtClean="0"/>
              <a:t>10</a:t>
            </a:fld>
            <a:endParaRPr lang="en-GB"/>
          </a:p>
        </p:txBody>
      </p:sp>
    </p:spTree>
    <p:extLst>
      <p:ext uri="{BB962C8B-B14F-4D97-AF65-F5344CB8AC3E}">
        <p14:creationId xmlns:p14="http://schemas.microsoft.com/office/powerpoint/2010/main" val="23103688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B7EE92FF-0098-4D7F-867C-9492B8C46C34}" type="slidenum">
              <a:rPr lang="en-GB" smtClean="0"/>
              <a:t>11</a:t>
            </a:fld>
            <a:endParaRPr lang="en-GB"/>
          </a:p>
        </p:txBody>
      </p:sp>
    </p:spTree>
    <p:extLst>
      <p:ext uri="{BB962C8B-B14F-4D97-AF65-F5344CB8AC3E}">
        <p14:creationId xmlns:p14="http://schemas.microsoft.com/office/powerpoint/2010/main" val="2552855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3E7F69-260F-8AC2-08C1-1D44B0B478F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309695-CDB3-0E1E-2F73-D3DDA8101A3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5FC666B-7B31-BE2C-2B06-501A7A3E63F8}"/>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66B92361-3506-46A0-E53A-80BE290CA23F}"/>
              </a:ext>
            </a:extLst>
          </p:cNvPr>
          <p:cNvSpPr>
            <a:spLocks noGrp="1"/>
          </p:cNvSpPr>
          <p:nvPr>
            <p:ph type="sldNum" sz="quarter" idx="10"/>
          </p:nvPr>
        </p:nvSpPr>
        <p:spPr/>
        <p:txBody>
          <a:bodyPr/>
          <a:lstStyle/>
          <a:p>
            <a:fld id="{B7EE92FF-0098-4D7F-867C-9492B8C46C34}" type="slidenum">
              <a:rPr lang="en-GB" smtClean="0"/>
              <a:t>12</a:t>
            </a:fld>
            <a:endParaRPr lang="en-GB"/>
          </a:p>
        </p:txBody>
      </p:sp>
    </p:spTree>
    <p:extLst>
      <p:ext uri="{BB962C8B-B14F-4D97-AF65-F5344CB8AC3E}">
        <p14:creationId xmlns:p14="http://schemas.microsoft.com/office/powerpoint/2010/main" val="38959096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B7EE92FF-0098-4D7F-867C-9492B8C46C34}" type="slidenum">
              <a:rPr lang="en-GB" smtClean="0"/>
              <a:t>13</a:t>
            </a:fld>
            <a:endParaRPr lang="en-GB"/>
          </a:p>
        </p:txBody>
      </p:sp>
    </p:spTree>
    <p:extLst>
      <p:ext uri="{BB962C8B-B14F-4D97-AF65-F5344CB8AC3E}">
        <p14:creationId xmlns:p14="http://schemas.microsoft.com/office/powerpoint/2010/main" val="13792278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B7EE92FF-0098-4D7F-867C-9492B8C46C34}" type="slidenum">
              <a:rPr lang="en-GB" smtClean="0"/>
              <a:t>14</a:t>
            </a:fld>
            <a:endParaRPr lang="en-GB"/>
          </a:p>
        </p:txBody>
      </p:sp>
    </p:spTree>
    <p:extLst>
      <p:ext uri="{BB962C8B-B14F-4D97-AF65-F5344CB8AC3E}">
        <p14:creationId xmlns:p14="http://schemas.microsoft.com/office/powerpoint/2010/main" val="17340135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B7EE92FF-0098-4D7F-867C-9492B8C46C34}" type="slidenum">
              <a:rPr lang="en-GB" smtClean="0"/>
              <a:t>15</a:t>
            </a:fld>
            <a:endParaRPr lang="en-GB"/>
          </a:p>
        </p:txBody>
      </p:sp>
    </p:spTree>
    <p:extLst>
      <p:ext uri="{BB962C8B-B14F-4D97-AF65-F5344CB8AC3E}">
        <p14:creationId xmlns:p14="http://schemas.microsoft.com/office/powerpoint/2010/main" val="21643158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B7EE92FF-0098-4D7F-867C-9492B8C46C34}" type="slidenum">
              <a:rPr lang="en-GB" smtClean="0"/>
              <a:t>2</a:t>
            </a:fld>
            <a:endParaRPr lang="en-GB"/>
          </a:p>
        </p:txBody>
      </p:sp>
    </p:spTree>
    <p:extLst>
      <p:ext uri="{BB962C8B-B14F-4D97-AF65-F5344CB8AC3E}">
        <p14:creationId xmlns:p14="http://schemas.microsoft.com/office/powerpoint/2010/main" val="24916170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B7EE92FF-0098-4D7F-867C-9492B8C46C34}" type="slidenum">
              <a:rPr lang="en-GB" smtClean="0"/>
              <a:t>3</a:t>
            </a:fld>
            <a:endParaRPr lang="en-GB"/>
          </a:p>
        </p:txBody>
      </p:sp>
    </p:spTree>
    <p:extLst>
      <p:ext uri="{BB962C8B-B14F-4D97-AF65-F5344CB8AC3E}">
        <p14:creationId xmlns:p14="http://schemas.microsoft.com/office/powerpoint/2010/main" val="27810986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B7EE92FF-0098-4D7F-867C-9492B8C46C34}" type="slidenum">
              <a:rPr lang="en-GB" smtClean="0"/>
              <a:t>4</a:t>
            </a:fld>
            <a:endParaRPr lang="en-GB"/>
          </a:p>
        </p:txBody>
      </p:sp>
    </p:spTree>
    <p:extLst>
      <p:ext uri="{BB962C8B-B14F-4D97-AF65-F5344CB8AC3E}">
        <p14:creationId xmlns:p14="http://schemas.microsoft.com/office/powerpoint/2010/main" val="33843284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B7EE92FF-0098-4D7F-867C-9492B8C46C34}" type="slidenum">
              <a:rPr lang="en-GB" smtClean="0"/>
              <a:t>5</a:t>
            </a:fld>
            <a:endParaRPr lang="en-GB"/>
          </a:p>
        </p:txBody>
      </p:sp>
    </p:spTree>
    <p:extLst>
      <p:ext uri="{BB962C8B-B14F-4D97-AF65-F5344CB8AC3E}">
        <p14:creationId xmlns:p14="http://schemas.microsoft.com/office/powerpoint/2010/main" val="30503771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B7EE92FF-0098-4D7F-867C-9492B8C46C34}" type="slidenum">
              <a:rPr lang="en-GB" smtClean="0"/>
              <a:t>6</a:t>
            </a:fld>
            <a:endParaRPr lang="en-GB"/>
          </a:p>
        </p:txBody>
      </p:sp>
    </p:spTree>
    <p:extLst>
      <p:ext uri="{BB962C8B-B14F-4D97-AF65-F5344CB8AC3E}">
        <p14:creationId xmlns:p14="http://schemas.microsoft.com/office/powerpoint/2010/main" val="28985285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B7EE92FF-0098-4D7F-867C-9492B8C46C34}" type="slidenum">
              <a:rPr lang="en-GB" smtClean="0"/>
              <a:t>7</a:t>
            </a:fld>
            <a:endParaRPr lang="en-GB"/>
          </a:p>
        </p:txBody>
      </p:sp>
    </p:spTree>
    <p:extLst>
      <p:ext uri="{BB962C8B-B14F-4D97-AF65-F5344CB8AC3E}">
        <p14:creationId xmlns:p14="http://schemas.microsoft.com/office/powerpoint/2010/main" val="39529767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B7EE92FF-0098-4D7F-867C-9492B8C46C34}" type="slidenum">
              <a:rPr lang="en-GB" smtClean="0"/>
              <a:t>8</a:t>
            </a:fld>
            <a:endParaRPr lang="en-GB"/>
          </a:p>
        </p:txBody>
      </p:sp>
    </p:spTree>
    <p:extLst>
      <p:ext uri="{BB962C8B-B14F-4D97-AF65-F5344CB8AC3E}">
        <p14:creationId xmlns:p14="http://schemas.microsoft.com/office/powerpoint/2010/main" val="12126476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B7EE92FF-0098-4D7F-867C-9492B8C46C34}" type="slidenum">
              <a:rPr lang="en-GB" smtClean="0"/>
              <a:t>9</a:t>
            </a:fld>
            <a:endParaRPr lang="en-GB"/>
          </a:p>
        </p:txBody>
      </p:sp>
    </p:spTree>
    <p:extLst>
      <p:ext uri="{BB962C8B-B14F-4D97-AF65-F5344CB8AC3E}">
        <p14:creationId xmlns:p14="http://schemas.microsoft.com/office/powerpoint/2010/main" val="2361690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01886" y="1237197"/>
            <a:ext cx="9088041" cy="2631887"/>
          </a:xfrm>
        </p:spPr>
        <p:txBody>
          <a:bodyPr anchor="b"/>
          <a:lstStyle>
            <a:lvl1pPr algn="ctr">
              <a:defRPr sz="6614"/>
            </a:lvl1pPr>
          </a:lstStyle>
          <a:p>
            <a:r>
              <a:rPr lang="en-US"/>
              <a:t>Click to edit Master title style</a:t>
            </a:r>
            <a:endParaRPr lang="en-US" dirty="0"/>
          </a:p>
        </p:txBody>
      </p:sp>
      <p:sp>
        <p:nvSpPr>
          <p:cNvPr id="3" name="Subtitle 2"/>
          <p:cNvSpPr>
            <a:spLocks noGrp="1"/>
          </p:cNvSpPr>
          <p:nvPr>
            <p:ph type="subTitle" idx="1"/>
          </p:nvPr>
        </p:nvSpPr>
        <p:spPr>
          <a:xfrm>
            <a:off x="1336477" y="3970580"/>
            <a:ext cx="8018860" cy="1825171"/>
          </a:xfrm>
        </p:spPr>
        <p:txBody>
          <a:bodyPr/>
          <a:lstStyle>
            <a:lvl1pPr marL="0" indent="0" algn="ctr">
              <a:buNone/>
              <a:defRPr sz="2646"/>
            </a:lvl1pPr>
            <a:lvl2pPr marL="503972" indent="0" algn="ctr">
              <a:buNone/>
              <a:defRPr sz="2205"/>
            </a:lvl2pPr>
            <a:lvl3pPr marL="1007943" indent="0" algn="ctr">
              <a:buNone/>
              <a:defRPr sz="1984"/>
            </a:lvl3pPr>
            <a:lvl4pPr marL="1511915" indent="0" algn="ctr">
              <a:buNone/>
              <a:defRPr sz="1764"/>
            </a:lvl4pPr>
            <a:lvl5pPr marL="2015886" indent="0" algn="ctr">
              <a:buNone/>
              <a:defRPr sz="1764"/>
            </a:lvl5pPr>
            <a:lvl6pPr marL="2519858" indent="0" algn="ctr">
              <a:buNone/>
              <a:defRPr sz="1764"/>
            </a:lvl6pPr>
            <a:lvl7pPr marL="3023829" indent="0" algn="ctr">
              <a:buNone/>
              <a:defRPr sz="1764"/>
            </a:lvl7pPr>
            <a:lvl8pPr marL="3527801" indent="0" algn="ctr">
              <a:buNone/>
              <a:defRPr sz="1764"/>
            </a:lvl8pPr>
            <a:lvl9pPr marL="4031772" indent="0" algn="ctr">
              <a:buNone/>
              <a:defRPr sz="1764"/>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82758AE-A8C9-4D9E-B72D-8166789F8C9C}" type="datetimeFigureOut">
              <a:rPr lang="en-GB" smtClean="0"/>
              <a:t>11/05/2026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9A1B639-2BC1-47DA-90A6-544E6AF607EC}" type="slidenum">
              <a:rPr lang="en-GB" smtClean="0"/>
              <a:t>‹#›</a:t>
            </a:fld>
            <a:endParaRPr lang="en-GB"/>
          </a:p>
        </p:txBody>
      </p:sp>
    </p:spTree>
    <p:extLst>
      <p:ext uri="{BB962C8B-B14F-4D97-AF65-F5344CB8AC3E}">
        <p14:creationId xmlns:p14="http://schemas.microsoft.com/office/powerpoint/2010/main" val="6926375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2758AE-A8C9-4D9E-B72D-8166789F8C9C}" type="datetimeFigureOut">
              <a:rPr lang="en-GB" smtClean="0"/>
              <a:t>11/05/2026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9A1B639-2BC1-47DA-90A6-544E6AF607EC}" type="slidenum">
              <a:rPr lang="en-GB" smtClean="0"/>
              <a:t>‹#›</a:t>
            </a:fld>
            <a:endParaRPr lang="en-GB"/>
          </a:p>
        </p:txBody>
      </p:sp>
    </p:spTree>
    <p:extLst>
      <p:ext uri="{BB962C8B-B14F-4D97-AF65-F5344CB8AC3E}">
        <p14:creationId xmlns:p14="http://schemas.microsoft.com/office/powerpoint/2010/main" val="14584341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651329" y="402483"/>
            <a:ext cx="2305422" cy="640647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35063" y="402483"/>
            <a:ext cx="6782619" cy="64064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2758AE-A8C9-4D9E-B72D-8166789F8C9C}" type="datetimeFigureOut">
              <a:rPr lang="en-GB" smtClean="0"/>
              <a:t>11/05/2026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9A1B639-2BC1-47DA-90A6-544E6AF607EC}" type="slidenum">
              <a:rPr lang="en-GB" smtClean="0"/>
              <a:t>‹#›</a:t>
            </a:fld>
            <a:endParaRPr lang="en-GB"/>
          </a:p>
        </p:txBody>
      </p:sp>
    </p:spTree>
    <p:extLst>
      <p:ext uri="{BB962C8B-B14F-4D97-AF65-F5344CB8AC3E}">
        <p14:creationId xmlns:p14="http://schemas.microsoft.com/office/powerpoint/2010/main" val="21480460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Slide #1">
    <p:spTree>
      <p:nvGrpSpPr>
        <p:cNvPr id="1" name=""/>
        <p:cNvGrpSpPr/>
        <p:nvPr/>
      </p:nvGrpSpPr>
      <p:grpSpPr>
        <a:xfrm>
          <a:off x="0" y="0"/>
          <a:ext cx="0" cy="0"/>
          <a:chOff x="0" y="0"/>
          <a:chExt cx="0" cy="0"/>
        </a:xfrm>
      </p:grpSpPr>
      <p:sp>
        <p:nvSpPr>
          <p:cNvPr id="18" name="Insert Picture Here.png"/>
          <p:cNvSpPr>
            <a:spLocks noGrp="1"/>
          </p:cNvSpPr>
          <p:nvPr>
            <p:ph type="pic" idx="13"/>
          </p:nvPr>
        </p:nvSpPr>
        <p:spPr>
          <a:xfrm>
            <a:off x="278434" y="349986"/>
            <a:ext cx="10134948" cy="6859706"/>
          </a:xfrm>
          <a:prstGeom prst="rect">
            <a:avLst/>
          </a:prstGeom>
        </p:spPr>
        <p:txBody>
          <a:bodyPr lIns="91439" tIns="45719" rIns="91439" bIns="45719">
            <a:noAutofit/>
          </a:bodyPr>
          <a:lstStyle/>
          <a:p>
            <a:endParaRPr/>
          </a:p>
        </p:txBody>
      </p:sp>
      <p:sp>
        <p:nvSpPr>
          <p:cNvPr id="1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196400250"/>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Slide #38">
    <p:spTree>
      <p:nvGrpSpPr>
        <p:cNvPr id="1" name=""/>
        <p:cNvGrpSpPr/>
        <p:nvPr/>
      </p:nvGrpSpPr>
      <p:grpSpPr>
        <a:xfrm>
          <a:off x="0" y="0"/>
          <a:ext cx="0" cy="0"/>
          <a:chOff x="0" y="0"/>
          <a:chExt cx="0" cy="0"/>
        </a:xfrm>
      </p:grpSpPr>
      <p:sp>
        <p:nvSpPr>
          <p:cNvPr id="448" name="Insert Picture Here.png"/>
          <p:cNvSpPr>
            <a:spLocks noGrp="1"/>
          </p:cNvSpPr>
          <p:nvPr>
            <p:ph type="pic" idx="13"/>
          </p:nvPr>
        </p:nvSpPr>
        <p:spPr>
          <a:xfrm>
            <a:off x="278433" y="349985"/>
            <a:ext cx="10134948" cy="6859706"/>
          </a:xfrm>
          <a:prstGeom prst="rect">
            <a:avLst/>
          </a:prstGeom>
        </p:spPr>
        <p:txBody>
          <a:bodyPr lIns="91439" tIns="45719" rIns="91439" bIns="45719">
            <a:noAutofit/>
          </a:bodyPr>
          <a:lstStyle/>
          <a:p>
            <a:endParaRPr/>
          </a:p>
        </p:txBody>
      </p:sp>
      <p:sp>
        <p:nvSpPr>
          <p:cNvPr id="449" name="Rectangle"/>
          <p:cNvSpPr>
            <a:spLocks noGrp="1"/>
          </p:cNvSpPr>
          <p:nvPr>
            <p:ph type="body" idx="14"/>
          </p:nvPr>
        </p:nvSpPr>
        <p:spPr>
          <a:xfrm>
            <a:off x="3641899" y="349985"/>
            <a:ext cx="6771482" cy="6859706"/>
          </a:xfrm>
          <a:prstGeom prst="rect">
            <a:avLst/>
          </a:prstGeom>
          <a:solidFill>
            <a:srgbClr val="FFFFFF">
              <a:alpha val="75000"/>
            </a:srgbClr>
          </a:solidFill>
        </p:spPr>
        <p:txBody>
          <a:bodyPr anchor="ctr">
            <a:noAutofit/>
          </a:bodyPr>
          <a:lstStyle/>
          <a:p>
            <a:pPr algn="ctr">
              <a:lnSpc>
                <a:spcPct val="100000"/>
              </a:lnSpc>
              <a:defRPr sz="3200" cap="none" spc="0">
                <a:solidFill>
                  <a:srgbClr val="FFFFFF"/>
                </a:solidFill>
                <a:latin typeface="Helvetica Light"/>
                <a:ea typeface="Helvetica Light"/>
                <a:cs typeface="Helvetica Light"/>
                <a:sym typeface="Helvetica Light"/>
              </a:defRPr>
            </a:pPr>
            <a:endParaRPr/>
          </a:p>
        </p:txBody>
      </p:sp>
      <p:sp>
        <p:nvSpPr>
          <p:cNvPr id="450" name="Rectangle"/>
          <p:cNvSpPr>
            <a:spLocks noGrp="1"/>
          </p:cNvSpPr>
          <p:nvPr>
            <p:ph type="body" sz="half" idx="15"/>
          </p:nvPr>
        </p:nvSpPr>
        <p:spPr>
          <a:xfrm>
            <a:off x="7027639" y="349985"/>
            <a:ext cx="3385741" cy="6859706"/>
          </a:xfrm>
          <a:prstGeom prst="rect">
            <a:avLst/>
          </a:prstGeom>
          <a:solidFill>
            <a:srgbClr val="FFFFFF"/>
          </a:solidFill>
          <a:effectLst>
            <a:outerShdw blurRad="1270000" dist="635000" dir="8100000" rotWithShape="0">
              <a:srgbClr val="000000">
                <a:alpha val="25000"/>
              </a:srgbClr>
            </a:outerShdw>
          </a:effectLst>
        </p:spPr>
        <p:txBody>
          <a:bodyPr anchor="ctr">
            <a:noAutofit/>
          </a:bodyPr>
          <a:lstStyle/>
          <a:p>
            <a:pPr algn="ctr">
              <a:lnSpc>
                <a:spcPct val="100000"/>
              </a:lnSpc>
              <a:defRPr sz="3200" cap="none" spc="0">
                <a:solidFill>
                  <a:srgbClr val="FFFFFF"/>
                </a:solidFill>
                <a:latin typeface="Helvetica Light"/>
                <a:ea typeface="Helvetica Light"/>
                <a:cs typeface="Helvetica Light"/>
                <a:sym typeface="Helvetica Light"/>
              </a:defRPr>
            </a:pPr>
            <a:endParaRPr/>
          </a:p>
        </p:txBody>
      </p:sp>
      <p:sp>
        <p:nvSpPr>
          <p:cNvPr id="45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187179789"/>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Slide #14">
    <p:spTree>
      <p:nvGrpSpPr>
        <p:cNvPr id="1" name=""/>
        <p:cNvGrpSpPr/>
        <p:nvPr/>
      </p:nvGrpSpPr>
      <p:grpSpPr>
        <a:xfrm>
          <a:off x="0" y="0"/>
          <a:ext cx="0" cy="0"/>
          <a:chOff x="0" y="0"/>
          <a:chExt cx="0" cy="0"/>
        </a:xfrm>
      </p:grpSpPr>
      <p:sp>
        <p:nvSpPr>
          <p:cNvPr id="140" name="Insert Picture Here.png"/>
          <p:cNvSpPr>
            <a:spLocks noGrp="1"/>
          </p:cNvSpPr>
          <p:nvPr>
            <p:ph type="pic" sz="half" idx="13"/>
          </p:nvPr>
        </p:nvSpPr>
        <p:spPr>
          <a:xfrm>
            <a:off x="5345906" y="349985"/>
            <a:ext cx="5067474" cy="3429853"/>
          </a:xfrm>
          <a:prstGeom prst="rect">
            <a:avLst/>
          </a:prstGeom>
        </p:spPr>
        <p:txBody>
          <a:bodyPr lIns="91439" tIns="45719" rIns="91439" bIns="45719">
            <a:noAutofit/>
          </a:bodyPr>
          <a:lstStyle/>
          <a:p>
            <a:endParaRPr/>
          </a:p>
        </p:txBody>
      </p:sp>
      <p:sp>
        <p:nvSpPr>
          <p:cNvPr id="141" name="Insert Picture Here.png"/>
          <p:cNvSpPr>
            <a:spLocks noGrp="1"/>
          </p:cNvSpPr>
          <p:nvPr>
            <p:ph type="pic" sz="half" idx="14"/>
          </p:nvPr>
        </p:nvSpPr>
        <p:spPr>
          <a:xfrm>
            <a:off x="5345906" y="3779837"/>
            <a:ext cx="5067474" cy="3429853"/>
          </a:xfrm>
          <a:prstGeom prst="rect">
            <a:avLst/>
          </a:prstGeom>
        </p:spPr>
        <p:txBody>
          <a:bodyPr lIns="91439" tIns="45719" rIns="91439" bIns="45719">
            <a:noAutofit/>
          </a:bodyPr>
          <a:lstStyle/>
          <a:p>
            <a:endParaRPr/>
          </a:p>
        </p:txBody>
      </p:sp>
      <p:sp>
        <p:nvSpPr>
          <p:cNvPr id="14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43" name="Rectangle"/>
          <p:cNvSpPr>
            <a:spLocks noGrp="1"/>
          </p:cNvSpPr>
          <p:nvPr>
            <p:ph type="body" idx="15"/>
          </p:nvPr>
        </p:nvSpPr>
        <p:spPr>
          <a:xfrm>
            <a:off x="278433" y="349985"/>
            <a:ext cx="5067474" cy="6859706"/>
          </a:xfrm>
          <a:prstGeom prst="rect">
            <a:avLst/>
          </a:prstGeom>
          <a:solidFill>
            <a:srgbClr val="FFFFFF"/>
          </a:solidFill>
          <a:effectLst>
            <a:outerShdw blurRad="1270000" dist="635000" dir="3600000" rotWithShape="0">
              <a:srgbClr val="000000">
                <a:alpha val="25000"/>
              </a:srgbClr>
            </a:outerShdw>
          </a:effectLst>
        </p:spPr>
        <p:txBody>
          <a:bodyPr anchor="ctr">
            <a:noAutofit/>
          </a:bodyPr>
          <a:lstStyle/>
          <a:p>
            <a:pPr algn="ctr">
              <a:lnSpc>
                <a:spcPct val="100000"/>
              </a:lnSpc>
              <a:defRPr sz="3200" cap="none" spc="0">
                <a:solidFill>
                  <a:srgbClr val="FFFFFF"/>
                </a:solidFill>
                <a:latin typeface="Helvetica Light"/>
                <a:ea typeface="Helvetica Light"/>
                <a:cs typeface="Helvetica Light"/>
                <a:sym typeface="Helvetica Light"/>
              </a:defRPr>
            </a:pPr>
            <a:endParaRPr/>
          </a:p>
        </p:txBody>
      </p:sp>
    </p:spTree>
    <p:extLst>
      <p:ext uri="{BB962C8B-B14F-4D97-AF65-F5344CB8AC3E}">
        <p14:creationId xmlns:p14="http://schemas.microsoft.com/office/powerpoint/2010/main" val="4204410007"/>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Slide #6">
    <p:spTree>
      <p:nvGrpSpPr>
        <p:cNvPr id="1" name=""/>
        <p:cNvGrpSpPr/>
        <p:nvPr/>
      </p:nvGrpSpPr>
      <p:grpSpPr>
        <a:xfrm>
          <a:off x="0" y="0"/>
          <a:ext cx="0" cy="0"/>
          <a:chOff x="0" y="0"/>
          <a:chExt cx="0" cy="0"/>
        </a:xfrm>
      </p:grpSpPr>
      <p:sp>
        <p:nvSpPr>
          <p:cNvPr id="62" name="Insert Picture Here.png"/>
          <p:cNvSpPr>
            <a:spLocks noGrp="1"/>
          </p:cNvSpPr>
          <p:nvPr>
            <p:ph type="pic" idx="13"/>
          </p:nvPr>
        </p:nvSpPr>
        <p:spPr>
          <a:xfrm>
            <a:off x="278433" y="349985"/>
            <a:ext cx="5067474" cy="6859705"/>
          </a:xfrm>
          <a:prstGeom prst="rect">
            <a:avLst/>
          </a:prstGeom>
        </p:spPr>
        <p:txBody>
          <a:bodyPr lIns="91439" tIns="45719" rIns="91439" bIns="45719">
            <a:noAutofit/>
          </a:bodyPr>
          <a:lstStyle/>
          <a:p>
            <a:endParaRPr/>
          </a:p>
        </p:txBody>
      </p:sp>
      <p:sp>
        <p:nvSpPr>
          <p:cNvPr id="63" name="Rectangle"/>
          <p:cNvSpPr>
            <a:spLocks noGrp="1"/>
          </p:cNvSpPr>
          <p:nvPr>
            <p:ph type="body" idx="14"/>
          </p:nvPr>
        </p:nvSpPr>
        <p:spPr>
          <a:xfrm>
            <a:off x="5345906" y="349985"/>
            <a:ext cx="5067474" cy="6859706"/>
          </a:xfrm>
          <a:prstGeom prst="rect">
            <a:avLst/>
          </a:prstGeom>
          <a:solidFill>
            <a:srgbClr val="FFFFFF"/>
          </a:solidFill>
          <a:effectLst>
            <a:outerShdw blurRad="1270000" dist="635000" dir="8100000" rotWithShape="0">
              <a:srgbClr val="000000">
                <a:alpha val="25000"/>
              </a:srgbClr>
            </a:outerShdw>
          </a:effectLst>
        </p:spPr>
        <p:txBody>
          <a:bodyPr anchor="ctr">
            <a:noAutofit/>
          </a:bodyPr>
          <a:lstStyle/>
          <a:p>
            <a:pPr algn="ctr">
              <a:lnSpc>
                <a:spcPct val="100000"/>
              </a:lnSpc>
              <a:defRPr sz="3200" cap="none" spc="0">
                <a:solidFill>
                  <a:srgbClr val="FFFFFF"/>
                </a:solidFill>
                <a:latin typeface="Helvetica Light"/>
                <a:ea typeface="Helvetica Light"/>
                <a:cs typeface="Helvetica Light"/>
                <a:sym typeface="Helvetica Light"/>
              </a:defRPr>
            </a:pPr>
            <a:endParaRPr/>
          </a:p>
        </p:txBody>
      </p:sp>
      <p:sp>
        <p:nvSpPr>
          <p:cNvPr id="6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853358374"/>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Slide #16">
    <p:spTree>
      <p:nvGrpSpPr>
        <p:cNvPr id="1" name=""/>
        <p:cNvGrpSpPr/>
        <p:nvPr/>
      </p:nvGrpSpPr>
      <p:grpSpPr>
        <a:xfrm>
          <a:off x="0" y="0"/>
          <a:ext cx="0" cy="0"/>
          <a:chOff x="0" y="0"/>
          <a:chExt cx="0" cy="0"/>
        </a:xfrm>
      </p:grpSpPr>
      <p:sp>
        <p:nvSpPr>
          <p:cNvPr id="161" name="Insert Picture Here.png"/>
          <p:cNvSpPr>
            <a:spLocks noGrp="1"/>
          </p:cNvSpPr>
          <p:nvPr>
            <p:ph type="pic" sz="half" idx="13"/>
          </p:nvPr>
        </p:nvSpPr>
        <p:spPr>
          <a:xfrm>
            <a:off x="5345906" y="349985"/>
            <a:ext cx="5067474" cy="3429853"/>
          </a:xfrm>
          <a:prstGeom prst="rect">
            <a:avLst/>
          </a:prstGeom>
        </p:spPr>
        <p:txBody>
          <a:bodyPr lIns="91439" tIns="45719" rIns="91439" bIns="45719">
            <a:noAutofit/>
          </a:bodyPr>
          <a:lstStyle/>
          <a:p>
            <a:endParaRPr/>
          </a:p>
        </p:txBody>
      </p:sp>
      <p:sp>
        <p:nvSpPr>
          <p:cNvPr id="162" name="Insert Picture Here.png"/>
          <p:cNvSpPr>
            <a:spLocks noGrp="1"/>
          </p:cNvSpPr>
          <p:nvPr>
            <p:ph type="pic" sz="half" idx="14"/>
          </p:nvPr>
        </p:nvSpPr>
        <p:spPr>
          <a:xfrm>
            <a:off x="5345906" y="3779837"/>
            <a:ext cx="5067474" cy="3429853"/>
          </a:xfrm>
          <a:prstGeom prst="rect">
            <a:avLst/>
          </a:prstGeom>
        </p:spPr>
        <p:txBody>
          <a:bodyPr lIns="91439" tIns="45719" rIns="91439" bIns="45719">
            <a:noAutofit/>
          </a:bodyPr>
          <a:lstStyle/>
          <a:p>
            <a:endParaRPr/>
          </a:p>
        </p:txBody>
      </p:sp>
      <p:sp>
        <p:nvSpPr>
          <p:cNvPr id="16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64" name="Insert Picture Here.png"/>
          <p:cNvSpPr>
            <a:spLocks noGrp="1"/>
          </p:cNvSpPr>
          <p:nvPr>
            <p:ph type="pic" sz="half" idx="15"/>
          </p:nvPr>
        </p:nvSpPr>
        <p:spPr>
          <a:xfrm>
            <a:off x="278433" y="349985"/>
            <a:ext cx="5067474" cy="3429853"/>
          </a:xfrm>
          <a:prstGeom prst="rect">
            <a:avLst/>
          </a:prstGeom>
        </p:spPr>
        <p:txBody>
          <a:bodyPr lIns="91439" tIns="45719" rIns="91439" bIns="45719">
            <a:noAutofit/>
          </a:bodyPr>
          <a:lstStyle/>
          <a:p>
            <a:endParaRPr/>
          </a:p>
        </p:txBody>
      </p:sp>
      <p:sp>
        <p:nvSpPr>
          <p:cNvPr id="165" name="Insert Picture Here.png"/>
          <p:cNvSpPr>
            <a:spLocks noGrp="1"/>
          </p:cNvSpPr>
          <p:nvPr>
            <p:ph type="pic" sz="half" idx="16"/>
          </p:nvPr>
        </p:nvSpPr>
        <p:spPr>
          <a:xfrm>
            <a:off x="278433" y="3779837"/>
            <a:ext cx="5067474" cy="3429853"/>
          </a:xfrm>
          <a:prstGeom prst="rect">
            <a:avLst/>
          </a:prstGeom>
        </p:spPr>
        <p:txBody>
          <a:bodyPr lIns="91439" tIns="45719" rIns="91439" bIns="45719">
            <a:noAutofit/>
          </a:bodyPr>
          <a:lstStyle/>
          <a:p>
            <a:endParaRPr/>
          </a:p>
        </p:txBody>
      </p:sp>
    </p:spTree>
    <p:extLst>
      <p:ext uri="{BB962C8B-B14F-4D97-AF65-F5344CB8AC3E}">
        <p14:creationId xmlns:p14="http://schemas.microsoft.com/office/powerpoint/2010/main" val="3339729943"/>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cSld name="Slide #0">
    <p:spTree>
      <p:nvGrpSpPr>
        <p:cNvPr id="1" name=""/>
        <p:cNvGrpSpPr/>
        <p:nvPr/>
      </p:nvGrpSpPr>
      <p:grpSpPr>
        <a:xfrm>
          <a:off x="0" y="0"/>
          <a:ext cx="0" cy="0"/>
          <a:chOff x="0" y="0"/>
          <a:chExt cx="0" cy="0"/>
        </a:xfrm>
      </p:grpSpPr>
      <p:sp>
        <p:nvSpPr>
          <p:cNvPr id="1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925950034"/>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2758AE-A8C9-4D9E-B72D-8166789F8C9C}" type="datetimeFigureOut">
              <a:rPr lang="en-GB" smtClean="0"/>
              <a:t>11/05/2026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9A1B639-2BC1-47DA-90A6-544E6AF607EC}" type="slidenum">
              <a:rPr lang="en-GB" smtClean="0"/>
              <a:t>‹#›</a:t>
            </a:fld>
            <a:endParaRPr lang="en-GB"/>
          </a:p>
        </p:txBody>
      </p:sp>
    </p:spTree>
    <p:extLst>
      <p:ext uri="{BB962C8B-B14F-4D97-AF65-F5344CB8AC3E}">
        <p14:creationId xmlns:p14="http://schemas.microsoft.com/office/powerpoint/2010/main" val="32026573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9494" y="1884671"/>
            <a:ext cx="9221689" cy="3144614"/>
          </a:xfrm>
        </p:spPr>
        <p:txBody>
          <a:bodyPr anchor="b"/>
          <a:lstStyle>
            <a:lvl1pPr>
              <a:defRPr sz="6614"/>
            </a:lvl1pPr>
          </a:lstStyle>
          <a:p>
            <a:r>
              <a:rPr lang="en-US"/>
              <a:t>Click to edit Master title style</a:t>
            </a:r>
            <a:endParaRPr lang="en-US" dirty="0"/>
          </a:p>
        </p:txBody>
      </p:sp>
      <p:sp>
        <p:nvSpPr>
          <p:cNvPr id="3" name="Text Placeholder 2"/>
          <p:cNvSpPr>
            <a:spLocks noGrp="1"/>
          </p:cNvSpPr>
          <p:nvPr>
            <p:ph type="body" idx="1"/>
          </p:nvPr>
        </p:nvSpPr>
        <p:spPr>
          <a:xfrm>
            <a:off x="729494" y="5059035"/>
            <a:ext cx="9221689" cy="1653678"/>
          </a:xfrm>
        </p:spPr>
        <p:txBody>
          <a:bodyPr/>
          <a:lstStyle>
            <a:lvl1pPr marL="0" indent="0">
              <a:buNone/>
              <a:defRPr sz="2646">
                <a:solidFill>
                  <a:schemeClr val="tx1"/>
                </a:solidFill>
              </a:defRPr>
            </a:lvl1pPr>
            <a:lvl2pPr marL="503972" indent="0">
              <a:buNone/>
              <a:defRPr sz="2205">
                <a:solidFill>
                  <a:schemeClr val="tx1">
                    <a:tint val="75000"/>
                  </a:schemeClr>
                </a:solidFill>
              </a:defRPr>
            </a:lvl2pPr>
            <a:lvl3pPr marL="1007943" indent="0">
              <a:buNone/>
              <a:defRPr sz="1984">
                <a:solidFill>
                  <a:schemeClr val="tx1">
                    <a:tint val="75000"/>
                  </a:schemeClr>
                </a:solidFill>
              </a:defRPr>
            </a:lvl3pPr>
            <a:lvl4pPr marL="1511915" indent="0">
              <a:buNone/>
              <a:defRPr sz="1764">
                <a:solidFill>
                  <a:schemeClr val="tx1">
                    <a:tint val="75000"/>
                  </a:schemeClr>
                </a:solidFill>
              </a:defRPr>
            </a:lvl4pPr>
            <a:lvl5pPr marL="2015886" indent="0">
              <a:buNone/>
              <a:defRPr sz="1764">
                <a:solidFill>
                  <a:schemeClr val="tx1">
                    <a:tint val="75000"/>
                  </a:schemeClr>
                </a:solidFill>
              </a:defRPr>
            </a:lvl5pPr>
            <a:lvl6pPr marL="2519858" indent="0">
              <a:buNone/>
              <a:defRPr sz="1764">
                <a:solidFill>
                  <a:schemeClr val="tx1">
                    <a:tint val="75000"/>
                  </a:schemeClr>
                </a:solidFill>
              </a:defRPr>
            </a:lvl6pPr>
            <a:lvl7pPr marL="3023829" indent="0">
              <a:buNone/>
              <a:defRPr sz="1764">
                <a:solidFill>
                  <a:schemeClr val="tx1">
                    <a:tint val="75000"/>
                  </a:schemeClr>
                </a:solidFill>
              </a:defRPr>
            </a:lvl7pPr>
            <a:lvl8pPr marL="3527801" indent="0">
              <a:buNone/>
              <a:defRPr sz="1764">
                <a:solidFill>
                  <a:schemeClr val="tx1">
                    <a:tint val="75000"/>
                  </a:schemeClr>
                </a:solidFill>
              </a:defRPr>
            </a:lvl8pPr>
            <a:lvl9pPr marL="4031772" indent="0">
              <a:buNone/>
              <a:defRPr sz="1764">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2758AE-A8C9-4D9E-B72D-8166789F8C9C}" type="datetimeFigureOut">
              <a:rPr lang="en-GB" smtClean="0"/>
              <a:t>11/05/2026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9A1B639-2BC1-47DA-90A6-544E6AF607EC}" type="slidenum">
              <a:rPr lang="en-GB" smtClean="0"/>
              <a:t>‹#›</a:t>
            </a:fld>
            <a:endParaRPr lang="en-GB"/>
          </a:p>
        </p:txBody>
      </p:sp>
    </p:spTree>
    <p:extLst>
      <p:ext uri="{BB962C8B-B14F-4D97-AF65-F5344CB8AC3E}">
        <p14:creationId xmlns:p14="http://schemas.microsoft.com/office/powerpoint/2010/main" val="38176858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735062" y="2012414"/>
            <a:ext cx="4544021" cy="4796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412730" y="2012414"/>
            <a:ext cx="4544021" cy="4796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2758AE-A8C9-4D9E-B72D-8166789F8C9C}" type="datetimeFigureOut">
              <a:rPr lang="en-GB" smtClean="0"/>
              <a:t>11/05/2026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9A1B639-2BC1-47DA-90A6-544E6AF607EC}" type="slidenum">
              <a:rPr lang="en-GB" smtClean="0"/>
              <a:t>‹#›</a:t>
            </a:fld>
            <a:endParaRPr lang="en-GB"/>
          </a:p>
        </p:txBody>
      </p:sp>
    </p:spTree>
    <p:extLst>
      <p:ext uri="{BB962C8B-B14F-4D97-AF65-F5344CB8AC3E}">
        <p14:creationId xmlns:p14="http://schemas.microsoft.com/office/powerpoint/2010/main" val="27933252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36455" y="402484"/>
            <a:ext cx="9221689" cy="1461188"/>
          </a:xfrm>
        </p:spPr>
        <p:txBody>
          <a:bodyPr/>
          <a:lstStyle/>
          <a:p>
            <a:r>
              <a:rPr lang="en-US"/>
              <a:t>Click to edit Master title style</a:t>
            </a:r>
            <a:endParaRPr lang="en-US" dirty="0"/>
          </a:p>
        </p:txBody>
      </p:sp>
      <p:sp>
        <p:nvSpPr>
          <p:cNvPr id="3" name="Text Placeholder 2"/>
          <p:cNvSpPr>
            <a:spLocks noGrp="1"/>
          </p:cNvSpPr>
          <p:nvPr>
            <p:ph type="body" idx="1"/>
          </p:nvPr>
        </p:nvSpPr>
        <p:spPr>
          <a:xfrm>
            <a:off x="736456" y="1853171"/>
            <a:ext cx="4523137" cy="908210"/>
          </a:xfrm>
        </p:spPr>
        <p:txBody>
          <a:bodyPr anchor="b"/>
          <a:lstStyle>
            <a:lvl1pPr marL="0" indent="0">
              <a:buNone/>
              <a:defRPr sz="2646" b="1"/>
            </a:lvl1pPr>
            <a:lvl2pPr marL="503972" indent="0">
              <a:buNone/>
              <a:defRPr sz="2205" b="1"/>
            </a:lvl2pPr>
            <a:lvl3pPr marL="1007943" indent="0">
              <a:buNone/>
              <a:defRPr sz="1984" b="1"/>
            </a:lvl3pPr>
            <a:lvl4pPr marL="1511915" indent="0">
              <a:buNone/>
              <a:defRPr sz="1764" b="1"/>
            </a:lvl4pPr>
            <a:lvl5pPr marL="2015886" indent="0">
              <a:buNone/>
              <a:defRPr sz="1764" b="1"/>
            </a:lvl5pPr>
            <a:lvl6pPr marL="2519858" indent="0">
              <a:buNone/>
              <a:defRPr sz="1764" b="1"/>
            </a:lvl6pPr>
            <a:lvl7pPr marL="3023829" indent="0">
              <a:buNone/>
              <a:defRPr sz="1764" b="1"/>
            </a:lvl7pPr>
            <a:lvl8pPr marL="3527801" indent="0">
              <a:buNone/>
              <a:defRPr sz="1764" b="1"/>
            </a:lvl8pPr>
            <a:lvl9pPr marL="4031772" indent="0">
              <a:buNone/>
              <a:defRPr sz="1764" b="1"/>
            </a:lvl9pPr>
          </a:lstStyle>
          <a:p>
            <a:pPr lvl="0"/>
            <a:r>
              <a:rPr lang="en-US"/>
              <a:t>Click to edit Master text styles</a:t>
            </a:r>
          </a:p>
        </p:txBody>
      </p:sp>
      <p:sp>
        <p:nvSpPr>
          <p:cNvPr id="4" name="Content Placeholder 3"/>
          <p:cNvSpPr>
            <a:spLocks noGrp="1"/>
          </p:cNvSpPr>
          <p:nvPr>
            <p:ph sz="half" idx="2"/>
          </p:nvPr>
        </p:nvSpPr>
        <p:spPr>
          <a:xfrm>
            <a:off x="736456" y="2761381"/>
            <a:ext cx="4523137" cy="40615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412731" y="1853171"/>
            <a:ext cx="4545413" cy="908210"/>
          </a:xfrm>
        </p:spPr>
        <p:txBody>
          <a:bodyPr anchor="b"/>
          <a:lstStyle>
            <a:lvl1pPr marL="0" indent="0">
              <a:buNone/>
              <a:defRPr sz="2646" b="1"/>
            </a:lvl1pPr>
            <a:lvl2pPr marL="503972" indent="0">
              <a:buNone/>
              <a:defRPr sz="2205" b="1"/>
            </a:lvl2pPr>
            <a:lvl3pPr marL="1007943" indent="0">
              <a:buNone/>
              <a:defRPr sz="1984" b="1"/>
            </a:lvl3pPr>
            <a:lvl4pPr marL="1511915" indent="0">
              <a:buNone/>
              <a:defRPr sz="1764" b="1"/>
            </a:lvl4pPr>
            <a:lvl5pPr marL="2015886" indent="0">
              <a:buNone/>
              <a:defRPr sz="1764" b="1"/>
            </a:lvl5pPr>
            <a:lvl6pPr marL="2519858" indent="0">
              <a:buNone/>
              <a:defRPr sz="1764" b="1"/>
            </a:lvl6pPr>
            <a:lvl7pPr marL="3023829" indent="0">
              <a:buNone/>
              <a:defRPr sz="1764" b="1"/>
            </a:lvl7pPr>
            <a:lvl8pPr marL="3527801" indent="0">
              <a:buNone/>
              <a:defRPr sz="1764" b="1"/>
            </a:lvl8pPr>
            <a:lvl9pPr marL="4031772" indent="0">
              <a:buNone/>
              <a:defRPr sz="1764" b="1"/>
            </a:lvl9pPr>
          </a:lstStyle>
          <a:p>
            <a:pPr lvl="0"/>
            <a:r>
              <a:rPr lang="en-US"/>
              <a:t>Click to edit Master text styles</a:t>
            </a:r>
          </a:p>
        </p:txBody>
      </p:sp>
      <p:sp>
        <p:nvSpPr>
          <p:cNvPr id="6" name="Content Placeholder 5"/>
          <p:cNvSpPr>
            <a:spLocks noGrp="1"/>
          </p:cNvSpPr>
          <p:nvPr>
            <p:ph sz="quarter" idx="4"/>
          </p:nvPr>
        </p:nvSpPr>
        <p:spPr>
          <a:xfrm>
            <a:off x="5412731" y="2761381"/>
            <a:ext cx="4545413" cy="40615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2758AE-A8C9-4D9E-B72D-8166789F8C9C}" type="datetimeFigureOut">
              <a:rPr lang="en-GB" smtClean="0"/>
              <a:t>11/05/2026</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29A1B639-2BC1-47DA-90A6-544E6AF607EC}" type="slidenum">
              <a:rPr lang="en-GB" smtClean="0"/>
              <a:t>‹#›</a:t>
            </a:fld>
            <a:endParaRPr lang="en-GB"/>
          </a:p>
        </p:txBody>
      </p:sp>
    </p:spTree>
    <p:extLst>
      <p:ext uri="{BB962C8B-B14F-4D97-AF65-F5344CB8AC3E}">
        <p14:creationId xmlns:p14="http://schemas.microsoft.com/office/powerpoint/2010/main" val="37280279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2758AE-A8C9-4D9E-B72D-8166789F8C9C}" type="datetimeFigureOut">
              <a:rPr lang="en-GB" smtClean="0"/>
              <a:t>11/05/2026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29A1B639-2BC1-47DA-90A6-544E6AF607EC}" type="slidenum">
              <a:rPr lang="en-GB" smtClean="0"/>
              <a:t>‹#›</a:t>
            </a:fld>
            <a:endParaRPr lang="en-GB"/>
          </a:p>
        </p:txBody>
      </p:sp>
    </p:spTree>
    <p:extLst>
      <p:ext uri="{BB962C8B-B14F-4D97-AF65-F5344CB8AC3E}">
        <p14:creationId xmlns:p14="http://schemas.microsoft.com/office/powerpoint/2010/main" val="26269930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2758AE-A8C9-4D9E-B72D-8166789F8C9C}" type="datetimeFigureOut">
              <a:rPr lang="en-GB" smtClean="0"/>
              <a:t>11/05/2026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29A1B639-2BC1-47DA-90A6-544E6AF607EC}" type="slidenum">
              <a:rPr lang="en-GB" smtClean="0"/>
              <a:t>‹#›</a:t>
            </a:fld>
            <a:endParaRPr lang="en-GB"/>
          </a:p>
        </p:txBody>
      </p:sp>
    </p:spTree>
    <p:extLst>
      <p:ext uri="{BB962C8B-B14F-4D97-AF65-F5344CB8AC3E}">
        <p14:creationId xmlns:p14="http://schemas.microsoft.com/office/powerpoint/2010/main" val="27124718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36455" y="503978"/>
            <a:ext cx="3448388" cy="1763924"/>
          </a:xfrm>
        </p:spPr>
        <p:txBody>
          <a:bodyPr anchor="b"/>
          <a:lstStyle>
            <a:lvl1pPr>
              <a:defRPr sz="3527"/>
            </a:lvl1pPr>
          </a:lstStyle>
          <a:p>
            <a:r>
              <a:rPr lang="en-US"/>
              <a:t>Click to edit Master title style</a:t>
            </a:r>
            <a:endParaRPr lang="en-US" dirty="0"/>
          </a:p>
        </p:txBody>
      </p:sp>
      <p:sp>
        <p:nvSpPr>
          <p:cNvPr id="3" name="Content Placeholder 2"/>
          <p:cNvSpPr>
            <a:spLocks noGrp="1"/>
          </p:cNvSpPr>
          <p:nvPr>
            <p:ph idx="1"/>
          </p:nvPr>
        </p:nvSpPr>
        <p:spPr>
          <a:xfrm>
            <a:off x="4545413" y="1088455"/>
            <a:ext cx="5412730" cy="5372269"/>
          </a:xfrm>
        </p:spPr>
        <p:txBody>
          <a:bodyPr/>
          <a:lstStyle>
            <a:lvl1pPr>
              <a:defRPr sz="3527"/>
            </a:lvl1pPr>
            <a:lvl2pPr>
              <a:defRPr sz="3086"/>
            </a:lvl2pPr>
            <a:lvl3pPr>
              <a:defRPr sz="2646"/>
            </a:lvl3pPr>
            <a:lvl4pPr>
              <a:defRPr sz="2205"/>
            </a:lvl4pPr>
            <a:lvl5pPr>
              <a:defRPr sz="2205"/>
            </a:lvl5pPr>
            <a:lvl6pPr>
              <a:defRPr sz="2205"/>
            </a:lvl6pPr>
            <a:lvl7pPr>
              <a:defRPr sz="2205"/>
            </a:lvl7pPr>
            <a:lvl8pPr>
              <a:defRPr sz="2205"/>
            </a:lvl8pPr>
            <a:lvl9pPr>
              <a:defRPr sz="220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36455" y="2267902"/>
            <a:ext cx="3448388" cy="4201570"/>
          </a:xfrm>
        </p:spPr>
        <p:txBody>
          <a:bodyPr/>
          <a:lstStyle>
            <a:lvl1pPr marL="0" indent="0">
              <a:buNone/>
              <a:defRPr sz="1764"/>
            </a:lvl1pPr>
            <a:lvl2pPr marL="503972" indent="0">
              <a:buNone/>
              <a:defRPr sz="1543"/>
            </a:lvl2pPr>
            <a:lvl3pPr marL="1007943" indent="0">
              <a:buNone/>
              <a:defRPr sz="1323"/>
            </a:lvl3pPr>
            <a:lvl4pPr marL="1511915" indent="0">
              <a:buNone/>
              <a:defRPr sz="1102"/>
            </a:lvl4pPr>
            <a:lvl5pPr marL="2015886" indent="0">
              <a:buNone/>
              <a:defRPr sz="1102"/>
            </a:lvl5pPr>
            <a:lvl6pPr marL="2519858" indent="0">
              <a:buNone/>
              <a:defRPr sz="1102"/>
            </a:lvl6pPr>
            <a:lvl7pPr marL="3023829" indent="0">
              <a:buNone/>
              <a:defRPr sz="1102"/>
            </a:lvl7pPr>
            <a:lvl8pPr marL="3527801" indent="0">
              <a:buNone/>
              <a:defRPr sz="1102"/>
            </a:lvl8pPr>
            <a:lvl9pPr marL="4031772" indent="0">
              <a:buNone/>
              <a:defRPr sz="1102"/>
            </a:lvl9pPr>
          </a:lstStyle>
          <a:p>
            <a:pPr lvl="0"/>
            <a:r>
              <a:rPr lang="en-US"/>
              <a:t>Click to edit Master text styles</a:t>
            </a:r>
          </a:p>
        </p:txBody>
      </p:sp>
      <p:sp>
        <p:nvSpPr>
          <p:cNvPr id="5" name="Date Placeholder 4"/>
          <p:cNvSpPr>
            <a:spLocks noGrp="1"/>
          </p:cNvSpPr>
          <p:nvPr>
            <p:ph type="dt" sz="half" idx="10"/>
          </p:nvPr>
        </p:nvSpPr>
        <p:spPr/>
        <p:txBody>
          <a:bodyPr/>
          <a:lstStyle/>
          <a:p>
            <a:fld id="{482758AE-A8C9-4D9E-B72D-8166789F8C9C}" type="datetimeFigureOut">
              <a:rPr lang="en-GB" smtClean="0"/>
              <a:t>11/05/2026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9A1B639-2BC1-47DA-90A6-544E6AF607EC}" type="slidenum">
              <a:rPr lang="en-GB" smtClean="0"/>
              <a:t>‹#›</a:t>
            </a:fld>
            <a:endParaRPr lang="en-GB"/>
          </a:p>
        </p:txBody>
      </p:sp>
    </p:spTree>
    <p:extLst>
      <p:ext uri="{BB962C8B-B14F-4D97-AF65-F5344CB8AC3E}">
        <p14:creationId xmlns:p14="http://schemas.microsoft.com/office/powerpoint/2010/main" val="34689425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36455" y="503978"/>
            <a:ext cx="3448388" cy="1763924"/>
          </a:xfrm>
        </p:spPr>
        <p:txBody>
          <a:bodyPr anchor="b"/>
          <a:lstStyle>
            <a:lvl1pPr>
              <a:defRPr sz="3527"/>
            </a:lvl1pPr>
          </a:lstStyle>
          <a:p>
            <a:r>
              <a:rPr lang="en-US"/>
              <a:t>Click to edit Master title style</a:t>
            </a:r>
            <a:endParaRPr lang="en-US" dirty="0"/>
          </a:p>
        </p:txBody>
      </p:sp>
      <p:sp>
        <p:nvSpPr>
          <p:cNvPr id="3" name="Picture Placeholder 2"/>
          <p:cNvSpPr>
            <a:spLocks noGrp="1" noChangeAspect="1"/>
          </p:cNvSpPr>
          <p:nvPr>
            <p:ph type="pic" idx="1"/>
          </p:nvPr>
        </p:nvSpPr>
        <p:spPr>
          <a:xfrm>
            <a:off x="4545413" y="1088455"/>
            <a:ext cx="5412730" cy="5372269"/>
          </a:xfrm>
        </p:spPr>
        <p:txBody>
          <a:bodyPr anchor="t"/>
          <a:lstStyle>
            <a:lvl1pPr marL="0" indent="0">
              <a:buNone/>
              <a:defRPr sz="3527"/>
            </a:lvl1pPr>
            <a:lvl2pPr marL="503972" indent="0">
              <a:buNone/>
              <a:defRPr sz="3086"/>
            </a:lvl2pPr>
            <a:lvl3pPr marL="1007943" indent="0">
              <a:buNone/>
              <a:defRPr sz="2646"/>
            </a:lvl3pPr>
            <a:lvl4pPr marL="1511915" indent="0">
              <a:buNone/>
              <a:defRPr sz="2205"/>
            </a:lvl4pPr>
            <a:lvl5pPr marL="2015886" indent="0">
              <a:buNone/>
              <a:defRPr sz="2205"/>
            </a:lvl5pPr>
            <a:lvl6pPr marL="2519858" indent="0">
              <a:buNone/>
              <a:defRPr sz="2205"/>
            </a:lvl6pPr>
            <a:lvl7pPr marL="3023829" indent="0">
              <a:buNone/>
              <a:defRPr sz="2205"/>
            </a:lvl7pPr>
            <a:lvl8pPr marL="3527801" indent="0">
              <a:buNone/>
              <a:defRPr sz="2205"/>
            </a:lvl8pPr>
            <a:lvl9pPr marL="4031772" indent="0">
              <a:buNone/>
              <a:defRPr sz="2205"/>
            </a:lvl9pPr>
          </a:lstStyle>
          <a:p>
            <a:r>
              <a:rPr lang="en-US"/>
              <a:t>Click icon to add picture</a:t>
            </a:r>
            <a:endParaRPr lang="en-US" dirty="0"/>
          </a:p>
        </p:txBody>
      </p:sp>
      <p:sp>
        <p:nvSpPr>
          <p:cNvPr id="4" name="Text Placeholder 3"/>
          <p:cNvSpPr>
            <a:spLocks noGrp="1"/>
          </p:cNvSpPr>
          <p:nvPr>
            <p:ph type="body" sz="half" idx="2"/>
          </p:nvPr>
        </p:nvSpPr>
        <p:spPr>
          <a:xfrm>
            <a:off x="736455" y="2267902"/>
            <a:ext cx="3448388" cy="4201570"/>
          </a:xfrm>
        </p:spPr>
        <p:txBody>
          <a:bodyPr/>
          <a:lstStyle>
            <a:lvl1pPr marL="0" indent="0">
              <a:buNone/>
              <a:defRPr sz="1764"/>
            </a:lvl1pPr>
            <a:lvl2pPr marL="503972" indent="0">
              <a:buNone/>
              <a:defRPr sz="1543"/>
            </a:lvl2pPr>
            <a:lvl3pPr marL="1007943" indent="0">
              <a:buNone/>
              <a:defRPr sz="1323"/>
            </a:lvl3pPr>
            <a:lvl4pPr marL="1511915" indent="0">
              <a:buNone/>
              <a:defRPr sz="1102"/>
            </a:lvl4pPr>
            <a:lvl5pPr marL="2015886" indent="0">
              <a:buNone/>
              <a:defRPr sz="1102"/>
            </a:lvl5pPr>
            <a:lvl6pPr marL="2519858" indent="0">
              <a:buNone/>
              <a:defRPr sz="1102"/>
            </a:lvl6pPr>
            <a:lvl7pPr marL="3023829" indent="0">
              <a:buNone/>
              <a:defRPr sz="1102"/>
            </a:lvl7pPr>
            <a:lvl8pPr marL="3527801" indent="0">
              <a:buNone/>
              <a:defRPr sz="1102"/>
            </a:lvl8pPr>
            <a:lvl9pPr marL="4031772" indent="0">
              <a:buNone/>
              <a:defRPr sz="1102"/>
            </a:lvl9pPr>
          </a:lstStyle>
          <a:p>
            <a:pPr lvl="0"/>
            <a:r>
              <a:rPr lang="en-US"/>
              <a:t>Click to edit Master text styles</a:t>
            </a:r>
          </a:p>
        </p:txBody>
      </p:sp>
      <p:sp>
        <p:nvSpPr>
          <p:cNvPr id="5" name="Date Placeholder 4"/>
          <p:cNvSpPr>
            <a:spLocks noGrp="1"/>
          </p:cNvSpPr>
          <p:nvPr>
            <p:ph type="dt" sz="half" idx="10"/>
          </p:nvPr>
        </p:nvSpPr>
        <p:spPr/>
        <p:txBody>
          <a:bodyPr/>
          <a:lstStyle/>
          <a:p>
            <a:fld id="{482758AE-A8C9-4D9E-B72D-8166789F8C9C}" type="datetimeFigureOut">
              <a:rPr lang="en-GB" smtClean="0"/>
              <a:t>11/05/2026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9A1B639-2BC1-47DA-90A6-544E6AF607EC}" type="slidenum">
              <a:rPr lang="en-GB" smtClean="0"/>
              <a:t>‹#›</a:t>
            </a:fld>
            <a:endParaRPr lang="en-GB"/>
          </a:p>
        </p:txBody>
      </p:sp>
    </p:spTree>
    <p:extLst>
      <p:ext uri="{BB962C8B-B14F-4D97-AF65-F5344CB8AC3E}">
        <p14:creationId xmlns:p14="http://schemas.microsoft.com/office/powerpoint/2010/main" val="18822619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35062" y="402484"/>
            <a:ext cx="9221689" cy="146118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735062" y="2012414"/>
            <a:ext cx="9221689" cy="479654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35062" y="7006700"/>
            <a:ext cx="2405658" cy="402483"/>
          </a:xfrm>
          <a:prstGeom prst="rect">
            <a:avLst/>
          </a:prstGeom>
        </p:spPr>
        <p:txBody>
          <a:bodyPr vert="horz" lIns="91440" tIns="45720" rIns="91440" bIns="45720" rtlCol="0" anchor="ctr"/>
          <a:lstStyle>
            <a:lvl1pPr algn="l">
              <a:defRPr sz="1323">
                <a:solidFill>
                  <a:schemeClr val="tx1">
                    <a:tint val="75000"/>
                  </a:schemeClr>
                </a:solidFill>
              </a:defRPr>
            </a:lvl1pPr>
          </a:lstStyle>
          <a:p>
            <a:fld id="{482758AE-A8C9-4D9E-B72D-8166789F8C9C}" type="datetimeFigureOut">
              <a:rPr lang="en-GB" smtClean="0"/>
              <a:t>11/05/2026</a:t>
            </a:fld>
            <a:endParaRPr lang="en-GB"/>
          </a:p>
        </p:txBody>
      </p:sp>
      <p:sp>
        <p:nvSpPr>
          <p:cNvPr id="5" name="Footer Placeholder 4"/>
          <p:cNvSpPr>
            <a:spLocks noGrp="1"/>
          </p:cNvSpPr>
          <p:nvPr>
            <p:ph type="ftr" sz="quarter" idx="3"/>
          </p:nvPr>
        </p:nvSpPr>
        <p:spPr>
          <a:xfrm>
            <a:off x="3541663" y="7006700"/>
            <a:ext cx="3608487" cy="402483"/>
          </a:xfrm>
          <a:prstGeom prst="rect">
            <a:avLst/>
          </a:prstGeom>
        </p:spPr>
        <p:txBody>
          <a:bodyPr vert="horz" lIns="91440" tIns="45720" rIns="91440" bIns="45720" rtlCol="0" anchor="ctr"/>
          <a:lstStyle>
            <a:lvl1pPr algn="ctr">
              <a:defRPr sz="1323">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7551093" y="7006700"/>
            <a:ext cx="2405658" cy="402483"/>
          </a:xfrm>
          <a:prstGeom prst="rect">
            <a:avLst/>
          </a:prstGeom>
        </p:spPr>
        <p:txBody>
          <a:bodyPr vert="horz" lIns="91440" tIns="45720" rIns="91440" bIns="45720" rtlCol="0" anchor="ctr"/>
          <a:lstStyle>
            <a:lvl1pPr algn="r">
              <a:defRPr sz="1323">
                <a:solidFill>
                  <a:schemeClr val="tx1">
                    <a:tint val="75000"/>
                  </a:schemeClr>
                </a:solidFill>
              </a:defRPr>
            </a:lvl1pPr>
          </a:lstStyle>
          <a:p>
            <a:fld id="{29A1B639-2BC1-47DA-90A6-544E6AF607EC}" type="slidenum">
              <a:rPr lang="en-GB" smtClean="0"/>
              <a:t>‹#›</a:t>
            </a:fld>
            <a:endParaRPr lang="en-GB"/>
          </a:p>
        </p:txBody>
      </p:sp>
    </p:spTree>
    <p:extLst>
      <p:ext uri="{BB962C8B-B14F-4D97-AF65-F5344CB8AC3E}">
        <p14:creationId xmlns:p14="http://schemas.microsoft.com/office/powerpoint/2010/main" val="3207591287"/>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 id="2147483688" r:id="rId15"/>
    <p:sldLayoutId id="2147483689" r:id="rId16"/>
    <p:sldLayoutId id="2147483690" r:id="rId17"/>
  </p:sldLayoutIdLst>
  <p:txStyles>
    <p:titleStyle>
      <a:lvl1pPr algn="l" defTabSz="1007943" rtl="0" eaLnBrk="1" latinLnBrk="0" hangingPunct="1">
        <a:lnSpc>
          <a:spcPct val="90000"/>
        </a:lnSpc>
        <a:spcBef>
          <a:spcPct val="0"/>
        </a:spcBef>
        <a:buNone/>
        <a:defRPr sz="4850" kern="1200">
          <a:solidFill>
            <a:schemeClr val="tx1"/>
          </a:solidFill>
          <a:latin typeface="+mj-lt"/>
          <a:ea typeface="+mj-ea"/>
          <a:cs typeface="+mj-cs"/>
        </a:defRPr>
      </a:lvl1pPr>
    </p:titleStyle>
    <p:bodyStyle>
      <a:lvl1pPr marL="251986" indent="-251986" algn="l" defTabSz="1007943" rtl="0" eaLnBrk="1" latinLnBrk="0" hangingPunct="1">
        <a:lnSpc>
          <a:spcPct val="90000"/>
        </a:lnSpc>
        <a:spcBef>
          <a:spcPts val="1102"/>
        </a:spcBef>
        <a:buFont typeface="Arial" panose="020B0604020202020204" pitchFamily="34" charset="0"/>
        <a:buChar char="•"/>
        <a:defRPr sz="3086" kern="1200">
          <a:solidFill>
            <a:schemeClr val="tx1"/>
          </a:solidFill>
          <a:latin typeface="+mn-lt"/>
          <a:ea typeface="+mn-ea"/>
          <a:cs typeface="+mn-cs"/>
        </a:defRPr>
      </a:lvl1pPr>
      <a:lvl2pPr marL="755957" indent="-251986" algn="l" defTabSz="1007943" rtl="0" eaLnBrk="1" latinLnBrk="0" hangingPunct="1">
        <a:lnSpc>
          <a:spcPct val="90000"/>
        </a:lnSpc>
        <a:spcBef>
          <a:spcPts val="551"/>
        </a:spcBef>
        <a:buFont typeface="Arial" panose="020B0604020202020204" pitchFamily="34" charset="0"/>
        <a:buChar char="•"/>
        <a:defRPr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p:bodyStyle>
    <p:otherStyle>
      <a:defPPr>
        <a:defRPr lang="en-US"/>
      </a:defPPr>
      <a:lvl1pPr marL="0" algn="l" defTabSz="1007943" rtl="0" eaLnBrk="1" latinLnBrk="0" hangingPunct="1">
        <a:defRPr sz="1984" kern="1200">
          <a:solidFill>
            <a:schemeClr val="tx1"/>
          </a:solidFill>
          <a:latin typeface="+mn-lt"/>
          <a:ea typeface="+mn-ea"/>
          <a:cs typeface="+mn-cs"/>
        </a:defRPr>
      </a:lvl1pPr>
      <a:lvl2pPr marL="503972" algn="l" defTabSz="1007943" rtl="0" eaLnBrk="1" latinLnBrk="0" hangingPunct="1">
        <a:defRPr sz="1984" kern="1200">
          <a:solidFill>
            <a:schemeClr val="tx1"/>
          </a:solidFill>
          <a:latin typeface="+mn-lt"/>
          <a:ea typeface="+mn-ea"/>
          <a:cs typeface="+mn-cs"/>
        </a:defRPr>
      </a:lvl2pPr>
      <a:lvl3pPr marL="1007943" algn="l" defTabSz="1007943" rtl="0" eaLnBrk="1" latinLnBrk="0" hangingPunct="1">
        <a:defRPr sz="1984" kern="1200">
          <a:solidFill>
            <a:schemeClr val="tx1"/>
          </a:solidFill>
          <a:latin typeface="+mn-lt"/>
          <a:ea typeface="+mn-ea"/>
          <a:cs typeface="+mn-cs"/>
        </a:defRPr>
      </a:lvl3pPr>
      <a:lvl4pPr marL="1511915" algn="l" defTabSz="1007943" rtl="0" eaLnBrk="1" latinLnBrk="0" hangingPunct="1">
        <a:defRPr sz="1984" kern="1200">
          <a:solidFill>
            <a:schemeClr val="tx1"/>
          </a:solidFill>
          <a:latin typeface="+mn-lt"/>
          <a:ea typeface="+mn-ea"/>
          <a:cs typeface="+mn-cs"/>
        </a:defRPr>
      </a:lvl4pPr>
      <a:lvl5pPr marL="2015886" algn="l" defTabSz="1007943" rtl="0" eaLnBrk="1" latinLnBrk="0" hangingPunct="1">
        <a:defRPr sz="1984" kern="1200">
          <a:solidFill>
            <a:schemeClr val="tx1"/>
          </a:solidFill>
          <a:latin typeface="+mn-lt"/>
          <a:ea typeface="+mn-ea"/>
          <a:cs typeface="+mn-cs"/>
        </a:defRPr>
      </a:lvl5pPr>
      <a:lvl6pPr marL="2519858" algn="l" defTabSz="1007943" rtl="0" eaLnBrk="1" latinLnBrk="0" hangingPunct="1">
        <a:defRPr sz="1984" kern="1200">
          <a:solidFill>
            <a:schemeClr val="tx1"/>
          </a:solidFill>
          <a:latin typeface="+mn-lt"/>
          <a:ea typeface="+mn-ea"/>
          <a:cs typeface="+mn-cs"/>
        </a:defRPr>
      </a:lvl6pPr>
      <a:lvl7pPr marL="3023829" algn="l" defTabSz="1007943" rtl="0" eaLnBrk="1" latinLnBrk="0" hangingPunct="1">
        <a:defRPr sz="1984" kern="1200">
          <a:solidFill>
            <a:schemeClr val="tx1"/>
          </a:solidFill>
          <a:latin typeface="+mn-lt"/>
          <a:ea typeface="+mn-ea"/>
          <a:cs typeface="+mn-cs"/>
        </a:defRPr>
      </a:lvl7pPr>
      <a:lvl8pPr marL="3527801" algn="l" defTabSz="1007943" rtl="0" eaLnBrk="1" latinLnBrk="0" hangingPunct="1">
        <a:defRPr sz="1984" kern="1200">
          <a:solidFill>
            <a:schemeClr val="tx1"/>
          </a:solidFill>
          <a:latin typeface="+mn-lt"/>
          <a:ea typeface="+mn-ea"/>
          <a:cs typeface="+mn-cs"/>
        </a:defRPr>
      </a:lvl8pPr>
      <a:lvl9pPr marL="4031772" algn="l" defTabSz="1007943" rtl="0" eaLnBrk="1" latinLnBrk="0" hangingPunct="1">
        <a:defRPr sz="1984"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0.xml"/><Relationship Id="rId1" Type="http://schemas.openxmlformats.org/officeDocument/2006/relationships/slideLayout" Target="../slideLayouts/slideLayout16.xml"/><Relationship Id="rId5" Type="http://schemas.openxmlformats.org/officeDocument/2006/relationships/image" Target="../media/image27.jpg"/><Relationship Id="rId4" Type="http://schemas.openxmlformats.org/officeDocument/2006/relationships/image" Target="../media/image26.jpg"/></Relationships>
</file>

<file path=ppt/slides/_rels/slide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1.xml"/><Relationship Id="rId1" Type="http://schemas.openxmlformats.org/officeDocument/2006/relationships/slideLayout" Target="../slideLayouts/slideLayout15.xml"/><Relationship Id="rId4" Type="http://schemas.openxmlformats.org/officeDocument/2006/relationships/image" Target="../media/image28.jpg"/></Relationships>
</file>

<file path=ppt/slides/_rels/slide12.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2.xml"/><Relationship Id="rId1" Type="http://schemas.openxmlformats.org/officeDocument/2006/relationships/slideLayout" Target="../slideLayouts/slideLayout16.xml"/><Relationship Id="rId5" Type="http://schemas.openxmlformats.org/officeDocument/2006/relationships/image" Target="../media/image13.png"/><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image" Target="../media/image32.jpeg"/></Relationships>
</file>

<file path=ppt/slides/_rels/slide14.xml.rels><?xml version="1.0" encoding="UTF-8" standalone="yes"?>
<Relationships xmlns="http://schemas.openxmlformats.org/package/2006/relationships"><Relationship Id="rId8" Type="http://schemas.openxmlformats.org/officeDocument/2006/relationships/image" Target="../media/image37.svg"/><Relationship Id="rId13" Type="http://schemas.openxmlformats.org/officeDocument/2006/relationships/image" Target="../media/image42.png"/><Relationship Id="rId3" Type="http://schemas.openxmlformats.org/officeDocument/2006/relationships/image" Target="../media/image2.png"/><Relationship Id="rId7" Type="http://schemas.openxmlformats.org/officeDocument/2006/relationships/image" Target="../media/image36.jpeg"/><Relationship Id="rId12" Type="http://schemas.openxmlformats.org/officeDocument/2006/relationships/image" Target="../media/image41.svg"/><Relationship Id="rId2" Type="http://schemas.openxmlformats.org/officeDocument/2006/relationships/notesSlide" Target="../notesSlides/notesSlide14.xml"/><Relationship Id="rId1" Type="http://schemas.openxmlformats.org/officeDocument/2006/relationships/slideLayout" Target="../slideLayouts/slideLayout17.xml"/><Relationship Id="rId6" Type="http://schemas.openxmlformats.org/officeDocument/2006/relationships/image" Target="../media/image35.jpeg"/><Relationship Id="rId11" Type="http://schemas.openxmlformats.org/officeDocument/2006/relationships/image" Target="../media/image40.svg"/><Relationship Id="rId5" Type="http://schemas.openxmlformats.org/officeDocument/2006/relationships/image" Target="../media/image34.jpeg"/><Relationship Id="rId15" Type="http://schemas.openxmlformats.org/officeDocument/2006/relationships/image" Target="../media/image44.png"/><Relationship Id="rId10" Type="http://schemas.openxmlformats.org/officeDocument/2006/relationships/image" Target="../media/image39.svg"/><Relationship Id="rId4" Type="http://schemas.openxmlformats.org/officeDocument/2006/relationships/image" Target="../media/image33.jpeg"/><Relationship Id="rId9" Type="http://schemas.openxmlformats.org/officeDocument/2006/relationships/image" Target="../media/image38.png"/><Relationship Id="rId14" Type="http://schemas.openxmlformats.org/officeDocument/2006/relationships/image" Target="../media/image43.png"/></Relationships>
</file>

<file path=ppt/slides/_rels/slide1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5.xml"/><Relationship Id="rId1" Type="http://schemas.openxmlformats.org/officeDocument/2006/relationships/slideLayout" Target="../slideLayouts/slideLayout15.xml"/><Relationship Id="rId5" Type="http://schemas.openxmlformats.org/officeDocument/2006/relationships/image" Target="../media/image45.svg"/><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8" Type="http://schemas.openxmlformats.org/officeDocument/2006/relationships/hyperlink" Target="https://vimeo.com/1117744062" TargetMode="External"/><Relationship Id="rId13" Type="http://schemas.openxmlformats.org/officeDocument/2006/relationships/image" Target="../media/image12.jpg"/><Relationship Id="rId3" Type="http://schemas.openxmlformats.org/officeDocument/2006/relationships/image" Target="../media/image4.png"/><Relationship Id="rId7" Type="http://schemas.openxmlformats.org/officeDocument/2006/relationships/image" Target="../media/image8.jpeg"/><Relationship Id="rId12"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7.png"/><Relationship Id="rId11" Type="http://schemas.microsoft.com/office/2007/relationships/hdphoto" Target="../media/hdphoto1.wdp"/><Relationship Id="rId5" Type="http://schemas.openxmlformats.org/officeDocument/2006/relationships/image" Target="../media/image6.jpeg"/><Relationship Id="rId10" Type="http://schemas.openxmlformats.org/officeDocument/2006/relationships/image" Target="../media/image10.png"/><Relationship Id="rId4" Type="http://schemas.openxmlformats.org/officeDocument/2006/relationships/image" Target="../media/image5.jpeg"/><Relationship Id="rId9" Type="http://schemas.openxmlformats.org/officeDocument/2006/relationships/image" Target="../media/image9.png"/><Relationship Id="rId1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14.xml"/><Relationship Id="rId5" Type="http://schemas.openxmlformats.org/officeDocument/2006/relationships/image" Target="../media/image16.jpg"/><Relationship Id="rId4" Type="http://schemas.openxmlformats.org/officeDocument/2006/relationships/image" Target="../media/image15.jpeg"/></Relationships>
</file>

<file path=ppt/slides/_rels/slide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6.xml"/><Relationship Id="rId1" Type="http://schemas.openxmlformats.org/officeDocument/2006/relationships/slideLayout" Target="../slideLayouts/slideLayout13.xml"/><Relationship Id="rId5" Type="http://schemas.openxmlformats.org/officeDocument/2006/relationships/image" Target="../media/image19.jp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7.xml"/><Relationship Id="rId1" Type="http://schemas.openxmlformats.org/officeDocument/2006/relationships/slideLayout" Target="../slideLayouts/slideLayout13.xml"/><Relationship Id="rId5" Type="http://schemas.microsoft.com/office/2007/relationships/hdphoto" Target="../media/hdphoto1.wdp"/><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16.xml"/><Relationship Id="rId5" Type="http://schemas.openxmlformats.org/officeDocument/2006/relationships/image" Target="../media/image23.jpeg"/><Relationship Id="rId4" Type="http://schemas.openxmlformats.org/officeDocument/2006/relationships/image" Target="../media/image22.jpeg"/></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9.xml"/><Relationship Id="rId1" Type="http://schemas.openxmlformats.org/officeDocument/2006/relationships/slideLayout" Target="../slideLayouts/slideLayout15.xml"/><Relationship Id="rId4" Type="http://schemas.openxmlformats.org/officeDocument/2006/relationships/image" Target="../media/image24.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5" name="Insert Picture Here 2018 Darker.png"/>
          <p:cNvPicPr>
            <a:picLocks noGrp="1" noChangeAspect="1"/>
          </p:cNvPicPr>
          <p:nvPr>
            <p:ph type="pic" idx="13"/>
          </p:nvPr>
        </p:nvPicPr>
        <p:blipFill>
          <a:blip r:embed="rId3" cstate="print">
            <a:alphaModFix/>
            <a:extLst>
              <a:ext uri="{28A0092B-C50C-407E-A947-70E740481C1C}">
                <a14:useLocalDpi xmlns:a14="http://schemas.microsoft.com/office/drawing/2010/main" val="0"/>
              </a:ext>
            </a:extLst>
          </a:blip>
          <a:srcRect/>
          <a:stretch/>
        </p:blipFill>
        <p:spPr>
          <a:xfrm>
            <a:off x="344162" y="352424"/>
            <a:ext cx="10019037" cy="6877051"/>
          </a:xfrm>
          <a:prstGeom prst="rect">
            <a:avLst/>
          </a:prstGeom>
        </p:spPr>
      </p:pic>
      <p:sp>
        <p:nvSpPr>
          <p:cNvPr id="4" name="Rectangle 3">
            <a:extLst>
              <a:ext uri="{FF2B5EF4-FFF2-40B4-BE49-F238E27FC236}">
                <a16:creationId xmlns:a16="http://schemas.microsoft.com/office/drawing/2014/main" id="{D11F6D44-8CDD-4F50-9DC2-62F45ABA32A8}"/>
              </a:ext>
            </a:extLst>
          </p:cNvPr>
          <p:cNvSpPr/>
          <p:nvPr/>
        </p:nvSpPr>
        <p:spPr>
          <a:xfrm>
            <a:off x="335359" y="346075"/>
            <a:ext cx="10022681" cy="6867526"/>
          </a:xfrm>
          <a:prstGeom prst="rect">
            <a:avLst/>
          </a:prstGeom>
          <a:solidFill>
            <a:schemeClr val="tx2">
              <a:lumMod val="50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68" name="Rectangle"/>
          <p:cNvSpPr/>
          <p:nvPr/>
        </p:nvSpPr>
        <p:spPr>
          <a:xfrm>
            <a:off x="5674919" y="752793"/>
            <a:ext cx="4242987" cy="1655444"/>
          </a:xfrm>
          <a:prstGeom prst="rect">
            <a:avLst/>
          </a:prstGeom>
          <a:ln w="120650">
            <a:solidFill>
              <a:srgbClr val="FFFFFF">
                <a:alpha val="50000"/>
              </a:srgbClr>
            </a:solidFill>
            <a:miter lim="400000"/>
          </a:ln>
        </p:spPr>
        <p:txBody>
          <a:bodyPr lIns="20638" tIns="20638" rIns="20638" bIns="20638" anchor="ctr"/>
          <a:lstStyle/>
          <a:p>
            <a:pPr algn="ctr">
              <a:lnSpc>
                <a:spcPct val="100000"/>
              </a:lnSpc>
              <a:defRPr sz="3200" cap="none" spc="0">
                <a:solidFill>
                  <a:srgbClr val="FFFFFF"/>
                </a:solidFill>
                <a:latin typeface="Helvetica Light"/>
                <a:ea typeface="Helvetica Light"/>
                <a:cs typeface="Helvetica Light"/>
                <a:sym typeface="Helvetica Light"/>
              </a:defRPr>
            </a:pPr>
            <a:endParaRPr sz="1300"/>
          </a:p>
        </p:txBody>
      </p:sp>
      <p:pic>
        <p:nvPicPr>
          <p:cNvPr id="3" name="Picture 2" descr="A picture containing drawing, umbrella&#10;&#10;Description automatically generated">
            <a:extLst>
              <a:ext uri="{FF2B5EF4-FFF2-40B4-BE49-F238E27FC236}">
                <a16:creationId xmlns:a16="http://schemas.microsoft.com/office/drawing/2014/main" id="{C9DE75AB-A69E-40C5-B4DB-6BFA3BDD2B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60306" y="884237"/>
            <a:ext cx="3427859" cy="1302586"/>
          </a:xfrm>
          <a:prstGeom prst="rect">
            <a:avLst/>
          </a:prstGeom>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a:extLst>
              <a:ext uri="{FF2B5EF4-FFF2-40B4-BE49-F238E27FC236}">
                <a16:creationId xmlns:a16="http://schemas.microsoft.com/office/drawing/2014/main" id="{D52CB68D-48C1-4652-9770-0F11C1AF75AC}"/>
              </a:ext>
            </a:extLst>
          </p:cNvPr>
          <p:cNvSpPr/>
          <p:nvPr/>
        </p:nvSpPr>
        <p:spPr>
          <a:xfrm>
            <a:off x="5346606" y="3779837"/>
            <a:ext cx="4953000" cy="3428999"/>
          </a:xfrm>
          <a:prstGeom prst="rect">
            <a:avLst/>
          </a:prstGeom>
          <a:solidFill>
            <a:srgbClr val="00152F"/>
          </a:solidFill>
          <a:ln w="12700">
            <a:miter lim="400000"/>
          </a:ln>
          <a:effectLst/>
        </p:spPr>
        <p:txBody>
          <a:bodyPr lIns="22275" tIns="22275" rIns="22275" bIns="22275" anchor="ctr"/>
          <a:lstStyle/>
          <a:p>
            <a:pPr algn="ctr">
              <a:lnSpc>
                <a:spcPct val="100000"/>
              </a:lnSpc>
              <a:defRPr sz="3200" cap="none" spc="0">
                <a:solidFill>
                  <a:srgbClr val="FFFFFF"/>
                </a:solidFill>
                <a:latin typeface="Helvetica Light"/>
                <a:ea typeface="Helvetica Light"/>
                <a:cs typeface="Helvetica Light"/>
                <a:sym typeface="Helvetica Light"/>
              </a:defRPr>
            </a:pPr>
            <a:endParaRPr sz="1403"/>
          </a:p>
        </p:txBody>
      </p:sp>
      <p:sp>
        <p:nvSpPr>
          <p:cNvPr id="21" name="Rectangle 20">
            <a:extLst>
              <a:ext uri="{FF2B5EF4-FFF2-40B4-BE49-F238E27FC236}">
                <a16:creationId xmlns:a16="http://schemas.microsoft.com/office/drawing/2014/main" id="{592B2874-662E-4864-91D0-C4A9A9BA6A14}"/>
              </a:ext>
            </a:extLst>
          </p:cNvPr>
          <p:cNvSpPr/>
          <p:nvPr/>
        </p:nvSpPr>
        <p:spPr>
          <a:xfrm>
            <a:off x="708025" y="1602240"/>
            <a:ext cx="4343400" cy="1522313"/>
          </a:xfrm>
          <a:prstGeom prst="rect">
            <a:avLst/>
          </a:prstGeom>
          <a:ln w="12700">
            <a:miter lim="400000"/>
          </a:ln>
        </p:spPr>
        <p:txBody>
          <a:bodyPr wrap="square" lIns="22275" tIns="22275" rIns="22275" bIns="22275" anchor="b">
            <a:spAutoFit/>
          </a:bodyPr>
          <a:lstStyle/>
          <a:p>
            <a:r>
              <a:rPr lang="en-GB" sz="1200" dirty="0">
                <a:latin typeface="Arial Nova Light" panose="020B0304020202020204" pitchFamily="34" charset="0"/>
              </a:rPr>
              <a:t>Bringing everything together in a variety of secure video App productions, CBS work with all the training providers and crew to generate bespoke video and image based procedures for the benefit of all those on board. Having worked within the Superyacht industry for over 20 years the film team are experienced enough to know the intricacies of this unique environment and can work around the complexities of builds and refits to generate encapsulating and engaging productions.</a:t>
            </a:r>
          </a:p>
        </p:txBody>
      </p:sp>
      <p:sp>
        <p:nvSpPr>
          <p:cNvPr id="23" name="Rectangle 2">
            <a:extLst>
              <a:ext uri="{FF2B5EF4-FFF2-40B4-BE49-F238E27FC236}">
                <a16:creationId xmlns:a16="http://schemas.microsoft.com/office/drawing/2014/main" id="{F1FA38A2-B617-4A06-9283-4E94141EA403}"/>
              </a:ext>
            </a:extLst>
          </p:cNvPr>
          <p:cNvSpPr>
            <a:spLocks noChangeArrowheads="1"/>
          </p:cNvSpPr>
          <p:nvPr/>
        </p:nvSpPr>
        <p:spPr bwMode="auto">
          <a:xfrm>
            <a:off x="5370764" y="4332093"/>
            <a:ext cx="4932363" cy="27699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285750" indent="-285750" defTabSz="914400">
              <a:buClr>
                <a:srgbClr val="00B0F0"/>
              </a:buClr>
              <a:buSzPct val="120000"/>
              <a:buFont typeface="Arial" panose="020B0604020202020204" pitchFamily="34" charset="0"/>
              <a:buChar char="•"/>
            </a:pPr>
            <a:r>
              <a:rPr lang="en-GB" altLang="en-US" sz="1200" spc="75" dirty="0">
                <a:solidFill>
                  <a:srgbClr val="FFFFFF"/>
                </a:solidFill>
                <a:latin typeface="Arial Nova Light" panose="020B0304020202020204" pitchFamily="34" charset="0"/>
                <a:sym typeface="Raleway Light"/>
              </a:rPr>
              <a:t>Guest safety videos – averaging 4 – 5 minutes these meet the ISM requirements of briefing guests at embarkation to highlight the actions to be taken in an emergency</a:t>
            </a:r>
          </a:p>
          <a:p>
            <a:pPr marL="285750" indent="-285750" defTabSz="914400">
              <a:buClr>
                <a:srgbClr val="00B0F0"/>
              </a:buClr>
              <a:buSzPct val="120000"/>
              <a:buFont typeface="Arial" panose="020B0604020202020204" pitchFamily="34" charset="0"/>
              <a:buChar char="•"/>
            </a:pPr>
            <a:r>
              <a:rPr lang="en-GB" altLang="en-US" sz="1200" spc="75" dirty="0">
                <a:solidFill>
                  <a:srgbClr val="FFFFFF"/>
                </a:solidFill>
                <a:latin typeface="Arial Nova Light" panose="020B0304020202020204" pitchFamily="34" charset="0"/>
                <a:sym typeface="Raleway Light"/>
              </a:rPr>
              <a:t>Crew safety videos - generated during the on board training of the crew, the production is built around the vessel requirements. </a:t>
            </a:r>
            <a:r>
              <a:rPr lang="en-GB" altLang="en-US" sz="1200" spc="75" dirty="0" err="1">
                <a:solidFill>
                  <a:srgbClr val="FFFFFF"/>
                </a:solidFill>
                <a:latin typeface="Arial Nova Light" panose="020B0304020202020204" pitchFamily="34" charset="0"/>
                <a:sym typeface="Raleway Light"/>
              </a:rPr>
              <a:t>VTrain</a:t>
            </a:r>
            <a:r>
              <a:rPr lang="en-GB" altLang="en-US" sz="1200" spc="75" dirty="0">
                <a:solidFill>
                  <a:srgbClr val="FFFFFF"/>
                </a:solidFill>
                <a:latin typeface="Arial Nova Light" panose="020B0304020202020204" pitchFamily="34" charset="0"/>
                <a:sym typeface="Raleway Light"/>
              </a:rPr>
              <a:t> App can help train new crew or for refreshers with on board equipment</a:t>
            </a:r>
          </a:p>
          <a:p>
            <a:pPr marL="285750" indent="-285750" defTabSz="914400">
              <a:buClr>
                <a:srgbClr val="00B0F0"/>
              </a:buClr>
              <a:buSzPct val="120000"/>
              <a:buFont typeface="Arial" panose="020B0604020202020204" pitchFamily="34" charset="0"/>
              <a:buChar char="•"/>
            </a:pPr>
            <a:r>
              <a:rPr lang="en-GB" altLang="en-US" sz="1200" spc="75" dirty="0">
                <a:solidFill>
                  <a:srgbClr val="FFFFFF"/>
                </a:solidFill>
                <a:latin typeface="Arial Nova Light" panose="020B0304020202020204" pitchFamily="34" charset="0"/>
                <a:sym typeface="Raleway Light"/>
              </a:rPr>
              <a:t>VSOPS – This package is generated during the provisional training period but with an emphasis on the specific SOPS for the yacht as briefed by the command team and provides a valuable resource for standard operating procedures in a bespoke and secure video VSOPS App</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lang="en-GB" altLang="en-US" sz="1200" spc="75" dirty="0">
              <a:solidFill>
                <a:srgbClr val="FFFFFF"/>
              </a:solidFill>
              <a:latin typeface="Arial Nova Light" panose="020B0304020202020204" pitchFamily="34" charset="0"/>
              <a:sym typeface="Raleway Light"/>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kumimoji="0" lang="en-GB" altLang="en-US" sz="1800" b="0" i="0" u="none" strike="noStrike" cap="none" normalizeH="0" baseline="0" dirty="0">
              <a:ln>
                <a:noFill/>
              </a:ln>
              <a:solidFill>
                <a:schemeClr val="tx1"/>
              </a:solidFill>
              <a:effectLst/>
              <a:latin typeface="Arial" panose="020B0604020202020204" pitchFamily="34" charset="0"/>
            </a:endParaRPr>
          </a:p>
        </p:txBody>
      </p:sp>
      <p:pic>
        <p:nvPicPr>
          <p:cNvPr id="12" name="Picture 11">
            <a:extLst>
              <a:ext uri="{FF2B5EF4-FFF2-40B4-BE49-F238E27FC236}">
                <a16:creationId xmlns:a16="http://schemas.microsoft.com/office/drawing/2014/main" id="{0242EA2D-FBE6-48EA-8B64-13C7C5AA840E}"/>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1319573" y="527100"/>
            <a:ext cx="2879090" cy="754380"/>
          </a:xfrm>
          <a:prstGeom prst="rect">
            <a:avLst/>
          </a:prstGeom>
        </p:spPr>
      </p:pic>
      <p:pic>
        <p:nvPicPr>
          <p:cNvPr id="3" name="Picture 2" descr="A picture containing person, man, standing, holding&#10;&#10;Description automatically generated">
            <a:extLst>
              <a:ext uri="{FF2B5EF4-FFF2-40B4-BE49-F238E27FC236}">
                <a16:creationId xmlns:a16="http://schemas.microsoft.com/office/drawing/2014/main" id="{2B0FFFDC-F230-492F-B7AF-84450C3214B6}"/>
              </a:ext>
            </a:extLst>
          </p:cNvPr>
          <p:cNvPicPr>
            <a:picLocks noChangeAspect="1"/>
          </p:cNvPicPr>
          <p:nvPr/>
        </p:nvPicPr>
        <p:blipFill rotWithShape="1">
          <a:blip r:embed="rId4">
            <a:extLst>
              <a:ext uri="{28A0092B-C50C-407E-A947-70E740481C1C}">
                <a14:useLocalDpi xmlns:a14="http://schemas.microsoft.com/office/drawing/2010/main" val="0"/>
              </a:ext>
            </a:extLst>
          </a:blip>
          <a:srcRect l="15793" r="3928"/>
          <a:stretch/>
        </p:blipFill>
        <p:spPr>
          <a:xfrm>
            <a:off x="5346700" y="323851"/>
            <a:ext cx="4932363" cy="3455988"/>
          </a:xfrm>
          <a:prstGeom prst="rect">
            <a:avLst/>
          </a:prstGeom>
        </p:spPr>
      </p:pic>
      <p:pic>
        <p:nvPicPr>
          <p:cNvPr id="6" name="Picture 5" descr="A picture containing person, man, standing, holding&#10;&#10;Description automatically generated">
            <a:extLst>
              <a:ext uri="{FF2B5EF4-FFF2-40B4-BE49-F238E27FC236}">
                <a16:creationId xmlns:a16="http://schemas.microsoft.com/office/drawing/2014/main" id="{3282C53D-5804-4E9F-9626-D20A6063803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251" r="-1601" b="14625"/>
          <a:stretch/>
        </p:blipFill>
        <p:spPr>
          <a:xfrm>
            <a:off x="412750" y="3779839"/>
            <a:ext cx="4994110" cy="3429000"/>
          </a:xfrm>
          <a:prstGeom prst="rect">
            <a:avLst/>
          </a:prstGeom>
        </p:spPr>
      </p:pic>
    </p:spTree>
  </p:cSld>
  <p:clrMapOvr>
    <a:masterClrMapping/>
  </p:clrMapOvr>
  <p:transition spd="slow">
    <p:fade thruBlk="1"/>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a:extLst>
              <a:ext uri="{FF2B5EF4-FFF2-40B4-BE49-F238E27FC236}">
                <a16:creationId xmlns:a16="http://schemas.microsoft.com/office/drawing/2014/main" id="{5E73EA8B-4A5C-AAF9-9E4A-C8B64CDB15AA}"/>
              </a:ext>
            </a:extLst>
          </p:cNvPr>
          <p:cNvSpPr/>
          <p:nvPr/>
        </p:nvSpPr>
        <p:spPr>
          <a:xfrm>
            <a:off x="0" y="3962504"/>
            <a:ext cx="5860007" cy="3597170"/>
          </a:xfrm>
          <a:prstGeom prst="rect">
            <a:avLst/>
          </a:prstGeom>
          <a:solidFill>
            <a:srgbClr val="00152F"/>
          </a:solidFill>
          <a:ln w="12700">
            <a:miter lim="400000"/>
          </a:ln>
          <a:effectLst/>
        </p:spPr>
        <p:txBody>
          <a:bodyPr lIns="22275" tIns="22275" rIns="22275" bIns="22275" anchor="ctr"/>
          <a:lstStyle/>
          <a:p>
            <a:pPr algn="ctr">
              <a:lnSpc>
                <a:spcPct val="100000"/>
              </a:lnSpc>
              <a:defRPr sz="3200" cap="none" spc="0">
                <a:solidFill>
                  <a:srgbClr val="FFFFFF"/>
                </a:solidFill>
                <a:latin typeface="Helvetica Light"/>
                <a:ea typeface="Helvetica Light"/>
                <a:cs typeface="Helvetica Light"/>
                <a:sym typeface="Helvetica Light"/>
              </a:defRPr>
            </a:pPr>
            <a:endParaRPr sz="1403"/>
          </a:p>
        </p:txBody>
      </p:sp>
      <p:sp>
        <p:nvSpPr>
          <p:cNvPr id="26" name="Rectangle">
            <a:extLst>
              <a:ext uri="{FF2B5EF4-FFF2-40B4-BE49-F238E27FC236}">
                <a16:creationId xmlns:a16="http://schemas.microsoft.com/office/drawing/2014/main" id="{827D5A8D-290B-440C-BF42-B00723582239}"/>
              </a:ext>
            </a:extLst>
          </p:cNvPr>
          <p:cNvSpPr/>
          <p:nvPr/>
        </p:nvSpPr>
        <p:spPr>
          <a:xfrm>
            <a:off x="4246914" y="0"/>
            <a:ext cx="6444899" cy="3962504"/>
          </a:xfrm>
          <a:prstGeom prst="rect">
            <a:avLst/>
          </a:prstGeom>
          <a:solidFill>
            <a:srgbClr val="00152F"/>
          </a:solidFill>
          <a:ln w="12700">
            <a:miter lim="400000"/>
          </a:ln>
          <a:effectLst/>
        </p:spPr>
        <p:txBody>
          <a:bodyPr lIns="22275" tIns="22275" rIns="22275" bIns="22275" anchor="ctr"/>
          <a:lstStyle/>
          <a:p>
            <a:pPr algn="ctr">
              <a:lnSpc>
                <a:spcPct val="100000"/>
              </a:lnSpc>
              <a:defRPr sz="3200" cap="none" spc="0">
                <a:solidFill>
                  <a:srgbClr val="FFFFFF"/>
                </a:solidFill>
                <a:latin typeface="Helvetica Light"/>
                <a:ea typeface="Helvetica Light"/>
                <a:cs typeface="Helvetica Light"/>
                <a:sym typeface="Helvetica Light"/>
              </a:defRPr>
            </a:pPr>
            <a:endParaRPr sz="1403"/>
          </a:p>
        </p:txBody>
      </p:sp>
      <p:sp>
        <p:nvSpPr>
          <p:cNvPr id="855" name="Sed ut perspiciatis unde omnis iste natus error sit volup lor sit tatem accusantium doloremque. Sed ut perspiciatis unde omnis iste natus error sit volup lor sit tatem. Sed ut perspiciatis unde omnis iste natus error sit volup lor sit tatem accusantium doloremque. Sed ut perspiciatis unde omnis iste natus error sit volup lor sit tatem."/>
          <p:cNvSpPr txBox="1"/>
          <p:nvPr/>
        </p:nvSpPr>
        <p:spPr>
          <a:xfrm>
            <a:off x="4748214" y="238602"/>
            <a:ext cx="5635650" cy="334832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2275" tIns="22275" rIns="22275" bIns="22275">
            <a:spAutoFit/>
          </a:bodyPr>
          <a:lstStyle>
            <a:defPPr>
              <a:defRPr lang="en-US"/>
            </a:defPPr>
            <a:lvl1pPr>
              <a:lnSpc>
                <a:spcPct val="120000"/>
              </a:lnSpc>
              <a:defRPr sz="1200" cap="none" spc="75">
                <a:solidFill>
                  <a:srgbClr val="FFFFFF"/>
                </a:solidFill>
                <a:latin typeface="Arial Nova Light" panose="020B0304020202020204" pitchFamily="34" charset="0"/>
                <a:ea typeface="Raleway Light"/>
                <a:cs typeface="Raleway Light"/>
              </a:defRPr>
            </a:lvl1pPr>
          </a:lstStyle>
          <a:p>
            <a:r>
              <a:rPr lang="en-US" dirty="0"/>
              <a:t>This RYA Level 2 Powerboat Handling course provides the skills and background knowledge needed by the competent powerboat driver. </a:t>
            </a:r>
          </a:p>
          <a:p>
            <a:endParaRPr lang="en-US" dirty="0"/>
          </a:p>
          <a:p>
            <a:r>
              <a:rPr lang="en-US" dirty="0"/>
              <a:t>It teaches boat handling and seamanship in powerboats and focuses on low-speed close quarters handling, man overboard recovery, an introduction to driving at planing speed and collision regulations.</a:t>
            </a:r>
          </a:p>
          <a:p>
            <a:endParaRPr lang="en-US" dirty="0"/>
          </a:p>
          <a:p>
            <a:r>
              <a:rPr lang="en-US" dirty="0"/>
              <a:t>While not an obligatory requirement, it has now become industry standard for yacht crew to obtain the powerboat Level 2 and it is </a:t>
            </a:r>
            <a:r>
              <a:rPr lang="en-GB" dirty="0"/>
              <a:t>recognised</a:t>
            </a:r>
            <a:r>
              <a:rPr lang="en-US" dirty="0"/>
              <a:t> by most European administrations for the operation of small craft under 10m.</a:t>
            </a:r>
          </a:p>
          <a:p>
            <a:r>
              <a:rPr lang="en-US" dirty="0"/>
              <a:t>The certificate issued will be endorsed to show the type of boat in which the training took place.</a:t>
            </a:r>
          </a:p>
          <a:p>
            <a:endParaRPr lang="en-US" dirty="0"/>
          </a:p>
          <a:p>
            <a:r>
              <a:rPr lang="en-US" dirty="0"/>
              <a:t>This qualification also allows successful candidates to apply for the International Certificate of Competence (ICC).</a:t>
            </a:r>
            <a:endParaRPr lang="en-GB" dirty="0"/>
          </a:p>
        </p:txBody>
      </p:sp>
      <p:sp>
        <p:nvSpPr>
          <p:cNvPr id="7" name="Rectangle 6">
            <a:extLst>
              <a:ext uri="{FF2B5EF4-FFF2-40B4-BE49-F238E27FC236}">
                <a16:creationId xmlns:a16="http://schemas.microsoft.com/office/drawing/2014/main" id="{5F3E6A4F-0A23-42C3-8BE0-EDC0D7069579}"/>
              </a:ext>
            </a:extLst>
          </p:cNvPr>
          <p:cNvSpPr/>
          <p:nvPr/>
        </p:nvSpPr>
        <p:spPr>
          <a:xfrm>
            <a:off x="621506" y="4944323"/>
            <a:ext cx="4554928"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285750" indent="-285750" defTabSz="914400" eaLnBrk="0" fontAlgn="base" hangingPunct="0">
              <a:spcBef>
                <a:spcPct val="0"/>
              </a:spcBef>
              <a:spcAft>
                <a:spcPct val="0"/>
              </a:spcAft>
              <a:buClr>
                <a:srgbClr val="00B0F0"/>
              </a:buClr>
              <a:buSzPct val="120000"/>
              <a:buFont typeface="Arial" panose="020B0604020202020204" pitchFamily="34" charset="0"/>
              <a:buChar char="•"/>
            </a:pPr>
            <a:r>
              <a:rPr lang="en-GB" sz="1200" spc="75" dirty="0">
                <a:solidFill>
                  <a:schemeClr val="bg1"/>
                </a:solidFill>
                <a:latin typeface="Arial Nova Light" panose="020B0304020202020204" pitchFamily="34" charset="0"/>
              </a:rPr>
              <a:t>Courses take place over 2 days</a:t>
            </a:r>
          </a:p>
          <a:p>
            <a:pPr marL="285750" indent="-285750" defTabSz="914400" eaLnBrk="0" fontAlgn="base" hangingPunct="0">
              <a:spcBef>
                <a:spcPct val="0"/>
              </a:spcBef>
              <a:spcAft>
                <a:spcPct val="0"/>
              </a:spcAft>
              <a:buClr>
                <a:srgbClr val="00B0F0"/>
              </a:buClr>
              <a:buSzPct val="120000"/>
              <a:buFont typeface="Arial" panose="020B0604020202020204" pitchFamily="34" charset="0"/>
              <a:buChar char="•"/>
            </a:pPr>
            <a:r>
              <a:rPr lang="en-GB" sz="1200" spc="75" dirty="0">
                <a:solidFill>
                  <a:schemeClr val="bg1"/>
                </a:solidFill>
                <a:latin typeface="Arial Nova Light" panose="020B0304020202020204" pitchFamily="34" charset="0"/>
              </a:rPr>
              <a:t>Instructor / Student ratio 1:3</a:t>
            </a:r>
          </a:p>
          <a:p>
            <a:pPr marL="285750" indent="-285750" defTabSz="914400" eaLnBrk="0" fontAlgn="base" hangingPunct="0">
              <a:spcBef>
                <a:spcPct val="0"/>
              </a:spcBef>
              <a:spcAft>
                <a:spcPct val="0"/>
              </a:spcAft>
              <a:buClr>
                <a:srgbClr val="00B0F0"/>
              </a:buClr>
              <a:buSzPct val="120000"/>
              <a:buFont typeface="Arial" panose="020B0604020202020204" pitchFamily="34" charset="0"/>
              <a:buChar char="•"/>
            </a:pPr>
            <a:r>
              <a:rPr lang="en-GB" sz="1200" spc="75" dirty="0">
                <a:solidFill>
                  <a:schemeClr val="bg1"/>
                </a:solidFill>
                <a:latin typeface="Arial Nova Light" panose="020B0304020202020204" pitchFamily="34" charset="0"/>
              </a:rPr>
              <a:t>No prior knowledge or experience necessary</a:t>
            </a:r>
          </a:p>
          <a:p>
            <a:pPr marL="285750" indent="-285750" defTabSz="914400" eaLnBrk="0" fontAlgn="base" hangingPunct="0">
              <a:spcBef>
                <a:spcPct val="0"/>
              </a:spcBef>
              <a:spcAft>
                <a:spcPct val="0"/>
              </a:spcAft>
              <a:buClr>
                <a:srgbClr val="00B0F0"/>
              </a:buClr>
              <a:buSzPct val="120000"/>
              <a:buFont typeface="Arial" panose="020B0604020202020204" pitchFamily="34" charset="0"/>
              <a:buChar char="•"/>
            </a:pPr>
            <a:r>
              <a:rPr lang="en-GB" sz="1200" spc="75" dirty="0">
                <a:solidFill>
                  <a:schemeClr val="bg1"/>
                </a:solidFill>
                <a:latin typeface="Arial Nova Light" panose="020B0304020202020204" pitchFamily="34" charset="0"/>
              </a:rPr>
              <a:t>Candidates must have a working knowledge of written and spoken English</a:t>
            </a:r>
          </a:p>
          <a:p>
            <a:pPr marL="285750" indent="-285750" defTabSz="914400" eaLnBrk="0" fontAlgn="base" hangingPunct="0">
              <a:spcBef>
                <a:spcPct val="0"/>
              </a:spcBef>
              <a:spcAft>
                <a:spcPct val="0"/>
              </a:spcAft>
              <a:buClr>
                <a:srgbClr val="00B0F0"/>
              </a:buClr>
              <a:buSzPct val="120000"/>
              <a:buFont typeface="Arial" panose="020B0604020202020204" pitchFamily="34" charset="0"/>
              <a:buChar char="•"/>
            </a:pPr>
            <a:r>
              <a:rPr lang="en-GB" sz="1200" spc="75" dirty="0">
                <a:solidFill>
                  <a:schemeClr val="bg1"/>
                </a:solidFill>
                <a:latin typeface="Arial Nova Light" panose="020B0304020202020204" pitchFamily="34" charset="0"/>
              </a:rPr>
              <a:t>Access to a powerboat will be provided by the course provider</a:t>
            </a:r>
          </a:p>
          <a:p>
            <a:pPr marL="285750" indent="-285750" defTabSz="914400" eaLnBrk="0" fontAlgn="base" hangingPunct="0">
              <a:spcBef>
                <a:spcPct val="0"/>
              </a:spcBef>
              <a:spcAft>
                <a:spcPct val="0"/>
              </a:spcAft>
              <a:buClr>
                <a:srgbClr val="00B0F0"/>
              </a:buClr>
              <a:buSzPct val="120000"/>
              <a:buFont typeface="Arial" panose="020B0604020202020204" pitchFamily="34" charset="0"/>
              <a:buChar char="•"/>
            </a:pPr>
            <a:r>
              <a:rPr lang="en-GB" sz="1200" spc="75" dirty="0">
                <a:solidFill>
                  <a:schemeClr val="bg1"/>
                </a:solidFill>
                <a:latin typeface="Arial Nova Light" panose="020B0304020202020204" pitchFamily="34" charset="0"/>
              </a:rPr>
              <a:t>Examinations are included in the cost</a:t>
            </a:r>
          </a:p>
          <a:p>
            <a:pPr marL="285750" indent="-285750" defTabSz="914400" eaLnBrk="0" fontAlgn="base" hangingPunct="0">
              <a:spcBef>
                <a:spcPct val="0"/>
              </a:spcBef>
              <a:spcAft>
                <a:spcPct val="0"/>
              </a:spcAft>
              <a:buClr>
                <a:srgbClr val="00B0F0"/>
              </a:buClr>
              <a:buSzPct val="120000"/>
              <a:buFont typeface="Arial" panose="020B0604020202020204" pitchFamily="34" charset="0"/>
              <a:buChar char="•"/>
            </a:pPr>
            <a:r>
              <a:rPr lang="en-GB" sz="1200" spc="75" dirty="0">
                <a:solidFill>
                  <a:schemeClr val="bg1"/>
                </a:solidFill>
                <a:latin typeface="Arial Nova Light" panose="020B0304020202020204" pitchFamily="34" charset="0"/>
              </a:rPr>
              <a:t>Courses are based around Monaco and Antibes</a:t>
            </a:r>
          </a:p>
        </p:txBody>
      </p:sp>
      <p:pic>
        <p:nvPicPr>
          <p:cNvPr id="8" name="Picture 7">
            <a:extLst>
              <a:ext uri="{FF2B5EF4-FFF2-40B4-BE49-F238E27FC236}">
                <a16:creationId xmlns:a16="http://schemas.microsoft.com/office/drawing/2014/main" id="{940F43BB-FD40-4A59-AEBE-5949432D07F6}"/>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1577150" y="960264"/>
            <a:ext cx="1092615" cy="1905000"/>
          </a:xfrm>
          <a:prstGeom prst="rect">
            <a:avLst/>
          </a:prstGeom>
        </p:spPr>
      </p:pic>
      <p:pic>
        <p:nvPicPr>
          <p:cNvPr id="3" name="Picture 2">
            <a:extLst>
              <a:ext uri="{FF2B5EF4-FFF2-40B4-BE49-F238E27FC236}">
                <a16:creationId xmlns:a16="http://schemas.microsoft.com/office/drawing/2014/main" id="{FF6D9D83-2C1C-B05C-712C-3A384D0B296D}"/>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860007" y="3978002"/>
            <a:ext cx="4833674" cy="3625256"/>
          </a:xfrm>
          <a:prstGeom prst="rect">
            <a:avLst/>
          </a:prstGeom>
        </p:spPr>
      </p:pic>
    </p:spTree>
    <p:extLst>
      <p:ext uri="{BB962C8B-B14F-4D97-AF65-F5344CB8AC3E}">
        <p14:creationId xmlns:p14="http://schemas.microsoft.com/office/powerpoint/2010/main" val="3158503561"/>
      </p:ext>
    </p:extLst>
  </p:cSld>
  <p:clrMapOvr>
    <a:masterClrMapping/>
  </p:clrMapOvr>
  <p:transition spd="slow">
    <p:fade thruBlk="1"/>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50A1AF-486B-E8F5-3A48-A29976263068}"/>
            </a:ext>
          </a:extLst>
        </p:cNvPr>
        <p:cNvGrpSpPr/>
        <p:nvPr/>
      </p:nvGrpSpPr>
      <p:grpSpPr>
        <a:xfrm>
          <a:off x="0" y="0"/>
          <a:ext cx="0" cy="0"/>
          <a:chOff x="0" y="0"/>
          <a:chExt cx="0" cy="0"/>
        </a:xfrm>
      </p:grpSpPr>
      <p:sp>
        <p:nvSpPr>
          <p:cNvPr id="19" name="Rectangle">
            <a:extLst>
              <a:ext uri="{FF2B5EF4-FFF2-40B4-BE49-F238E27FC236}">
                <a16:creationId xmlns:a16="http://schemas.microsoft.com/office/drawing/2014/main" id="{516EC885-4B7A-0784-E581-AFE3CC466A7F}"/>
              </a:ext>
            </a:extLst>
          </p:cNvPr>
          <p:cNvSpPr/>
          <p:nvPr/>
        </p:nvSpPr>
        <p:spPr>
          <a:xfrm>
            <a:off x="5346606" y="3779837"/>
            <a:ext cx="4953000" cy="3428999"/>
          </a:xfrm>
          <a:prstGeom prst="rect">
            <a:avLst/>
          </a:prstGeom>
          <a:solidFill>
            <a:srgbClr val="00152F"/>
          </a:solidFill>
          <a:ln w="12700">
            <a:miter lim="400000"/>
          </a:ln>
          <a:effectLst/>
        </p:spPr>
        <p:txBody>
          <a:bodyPr lIns="22275" tIns="22275" rIns="22275" bIns="22275" anchor="ctr"/>
          <a:lstStyle/>
          <a:p>
            <a:pPr algn="ctr">
              <a:lnSpc>
                <a:spcPct val="100000"/>
              </a:lnSpc>
              <a:defRPr sz="3200" cap="none" spc="0">
                <a:solidFill>
                  <a:srgbClr val="FFFFFF"/>
                </a:solidFill>
                <a:latin typeface="Helvetica Light"/>
                <a:ea typeface="Helvetica Light"/>
                <a:cs typeface="Helvetica Light"/>
                <a:sym typeface="Helvetica Light"/>
              </a:defRPr>
            </a:pPr>
            <a:endParaRPr sz="1403"/>
          </a:p>
        </p:txBody>
      </p:sp>
      <p:sp>
        <p:nvSpPr>
          <p:cNvPr id="21" name="Rectangle 20">
            <a:extLst>
              <a:ext uri="{FF2B5EF4-FFF2-40B4-BE49-F238E27FC236}">
                <a16:creationId xmlns:a16="http://schemas.microsoft.com/office/drawing/2014/main" id="{7580F308-C33C-B2EB-814B-91E6AFDA7825}"/>
              </a:ext>
            </a:extLst>
          </p:cNvPr>
          <p:cNvSpPr/>
          <p:nvPr/>
        </p:nvSpPr>
        <p:spPr>
          <a:xfrm>
            <a:off x="449732" y="1798650"/>
            <a:ext cx="4773197" cy="1522313"/>
          </a:xfrm>
          <a:prstGeom prst="rect">
            <a:avLst/>
          </a:prstGeom>
          <a:ln w="12700">
            <a:miter lim="400000"/>
          </a:ln>
        </p:spPr>
        <p:txBody>
          <a:bodyPr wrap="square" lIns="22275" tIns="22275" rIns="22275" bIns="22275" anchor="b">
            <a:spAutoFit/>
          </a:bodyPr>
          <a:lstStyle/>
          <a:p>
            <a:r>
              <a:rPr lang="en-GB" sz="1200" dirty="0">
                <a:latin typeface="Arial Nova Light" panose="020B0304020202020204" pitchFamily="34" charset="0"/>
              </a:rPr>
              <a:t>Kilo Solutions delivers portable VR bridge simulators for the superyacht sector, helping owners, captains and crew improve bridge competence, strengthen operational readiness and reduce risk at sea.</a:t>
            </a:r>
          </a:p>
          <a:p>
            <a:endParaRPr lang="en-GB" sz="1200" dirty="0">
              <a:latin typeface="Arial Nova Light" panose="020B0304020202020204" pitchFamily="34" charset="0"/>
            </a:endParaRPr>
          </a:p>
          <a:p>
            <a:r>
              <a:rPr lang="en-GB" sz="1200" dirty="0">
                <a:latin typeface="Arial Nova Light" panose="020B0304020202020204" pitchFamily="34" charset="0"/>
              </a:rPr>
              <a:t>Combining maritime expertise with immersive digital technology, Kilo, aside from the technology, also provides practical VR bridge training that helps crews build skill, maintain standards and strengthen onboard safety culture through realistic, measurable immersive scenarios. </a:t>
            </a:r>
          </a:p>
        </p:txBody>
      </p:sp>
      <p:sp>
        <p:nvSpPr>
          <p:cNvPr id="23" name="Rectangle 2">
            <a:extLst>
              <a:ext uri="{FF2B5EF4-FFF2-40B4-BE49-F238E27FC236}">
                <a16:creationId xmlns:a16="http://schemas.microsoft.com/office/drawing/2014/main" id="{8645FFF6-16F1-953D-6577-467C18B01666}"/>
              </a:ext>
            </a:extLst>
          </p:cNvPr>
          <p:cNvSpPr>
            <a:spLocks noChangeArrowheads="1"/>
          </p:cNvSpPr>
          <p:nvPr/>
        </p:nvSpPr>
        <p:spPr bwMode="auto">
          <a:xfrm>
            <a:off x="5466735" y="3977182"/>
            <a:ext cx="4758813" cy="3046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285750" lvl="0" indent="-285750" defTabSz="914400">
              <a:buClr>
                <a:srgbClr val="00B0F0"/>
              </a:buClr>
              <a:buSzPct val="120000"/>
              <a:buFont typeface="Arial" panose="020B0604020202020204" pitchFamily="34" charset="0"/>
              <a:buChar char="•"/>
            </a:pPr>
            <a:r>
              <a:rPr lang="en-GB" altLang="en-US" sz="1200" spc="75" dirty="0">
                <a:solidFill>
                  <a:srgbClr val="FFFFFF"/>
                </a:solidFill>
                <a:latin typeface="Arial Nova Light" panose="020B0304020202020204" pitchFamily="34" charset="0"/>
                <a:sym typeface="Raleway Light"/>
              </a:rPr>
              <a:t>Portable VR bridge simulators for the superyacht sector </a:t>
            </a:r>
          </a:p>
          <a:p>
            <a:pPr marL="285750" lvl="0" indent="-285750" defTabSz="914400">
              <a:buClr>
                <a:srgbClr val="00B0F0"/>
              </a:buClr>
              <a:buSzPct val="120000"/>
              <a:buFont typeface="Arial" panose="020B0604020202020204" pitchFamily="34" charset="0"/>
              <a:buChar char="•"/>
            </a:pPr>
            <a:r>
              <a:rPr lang="en-GB" altLang="en-US" sz="1200" spc="75" dirty="0">
                <a:solidFill>
                  <a:srgbClr val="FFFFFF"/>
                </a:solidFill>
                <a:latin typeface="Arial Nova Light" panose="020B0304020202020204" pitchFamily="34" charset="0"/>
                <a:sym typeface="Raleway Light"/>
              </a:rPr>
              <a:t>Immersive bridge training for real-world operational scenarios </a:t>
            </a:r>
          </a:p>
          <a:p>
            <a:pPr marL="285750" lvl="0" indent="-285750" defTabSz="914400">
              <a:buClr>
                <a:srgbClr val="00B0F0"/>
              </a:buClr>
              <a:buSzPct val="120000"/>
              <a:buFont typeface="Arial" panose="020B0604020202020204" pitchFamily="34" charset="0"/>
              <a:buChar char="•"/>
            </a:pPr>
            <a:r>
              <a:rPr lang="en-GB" altLang="en-US" sz="1200" spc="75" dirty="0">
                <a:solidFill>
                  <a:srgbClr val="FFFFFF"/>
                </a:solidFill>
                <a:latin typeface="Arial Nova Light" panose="020B0304020202020204" pitchFamily="34" charset="0"/>
                <a:sym typeface="Raleway Light"/>
              </a:rPr>
              <a:t>Cloud-connected and self-contained VR simulator solutions </a:t>
            </a:r>
          </a:p>
          <a:p>
            <a:pPr marL="285750" lvl="0" indent="-285750" defTabSz="914400">
              <a:buClr>
                <a:srgbClr val="00B0F0"/>
              </a:buClr>
              <a:buSzPct val="120000"/>
              <a:buFont typeface="Arial" panose="020B0604020202020204" pitchFamily="34" charset="0"/>
              <a:buChar char="•"/>
            </a:pPr>
            <a:r>
              <a:rPr lang="en-GB" altLang="en-US" sz="1200" spc="75" dirty="0">
                <a:solidFill>
                  <a:srgbClr val="FFFFFF"/>
                </a:solidFill>
                <a:latin typeface="Arial Nova Light" panose="020B0304020202020204" pitchFamily="34" charset="0"/>
                <a:sym typeface="Raleway Light"/>
              </a:rPr>
              <a:t>Accessible onboard, shoreside, or remotely via Wi-Fi or local network </a:t>
            </a:r>
          </a:p>
          <a:p>
            <a:pPr marL="285750" lvl="0" indent="-285750" defTabSz="914400">
              <a:buClr>
                <a:srgbClr val="00B0F0"/>
              </a:buClr>
              <a:buSzPct val="120000"/>
              <a:buFont typeface="Arial" panose="020B0604020202020204" pitchFamily="34" charset="0"/>
              <a:buChar char="•"/>
            </a:pPr>
            <a:r>
              <a:rPr lang="en-GB" altLang="en-US" sz="1200" spc="75" dirty="0">
                <a:solidFill>
                  <a:srgbClr val="FFFFFF"/>
                </a:solidFill>
                <a:latin typeface="Arial Nova Light" panose="020B0304020202020204" pitchFamily="34" charset="0"/>
                <a:sym typeface="Raleway Light"/>
              </a:rPr>
              <a:t>Practical training for BRM, ColRegs, situational awareness and decision-making </a:t>
            </a:r>
          </a:p>
          <a:p>
            <a:pPr marL="285750" lvl="0" indent="-285750" defTabSz="914400">
              <a:buClr>
                <a:srgbClr val="00B0F0"/>
              </a:buClr>
              <a:buSzPct val="120000"/>
              <a:buFont typeface="Arial" panose="020B0604020202020204" pitchFamily="34" charset="0"/>
              <a:buChar char="•"/>
            </a:pPr>
            <a:r>
              <a:rPr lang="en-GB" altLang="en-US" sz="1200" spc="75" dirty="0">
                <a:solidFill>
                  <a:srgbClr val="FFFFFF"/>
                </a:solidFill>
                <a:latin typeface="Arial Nova Light" panose="020B0304020202020204" pitchFamily="34" charset="0"/>
                <a:sym typeface="Raleway Light"/>
              </a:rPr>
              <a:t>Helps reduce skill fade and maintain bridge team competence </a:t>
            </a:r>
          </a:p>
          <a:p>
            <a:pPr marL="285750" lvl="0" indent="-285750" defTabSz="914400">
              <a:buClr>
                <a:srgbClr val="00B0F0"/>
              </a:buClr>
              <a:buSzPct val="120000"/>
              <a:buFont typeface="Arial" panose="020B0604020202020204" pitchFamily="34" charset="0"/>
              <a:buChar char="•"/>
            </a:pPr>
            <a:r>
              <a:rPr lang="en-GB" altLang="en-US" sz="1200" spc="75" dirty="0">
                <a:solidFill>
                  <a:srgbClr val="FFFFFF"/>
                </a:solidFill>
                <a:latin typeface="Arial Nova Light" panose="020B0304020202020204" pitchFamily="34" charset="0"/>
                <a:sym typeface="Raleway Light"/>
              </a:rPr>
              <a:t>Strengthens onboard safety culture and operational readiness </a:t>
            </a:r>
          </a:p>
          <a:p>
            <a:pPr marL="285750" lvl="0" indent="-285750" defTabSz="914400">
              <a:buClr>
                <a:srgbClr val="00B0F0"/>
              </a:buClr>
              <a:buSzPct val="120000"/>
              <a:buFont typeface="Arial" panose="020B0604020202020204" pitchFamily="34" charset="0"/>
              <a:buChar char="•"/>
            </a:pPr>
            <a:r>
              <a:rPr lang="en-GB" altLang="en-US" sz="1200" spc="75" dirty="0">
                <a:solidFill>
                  <a:srgbClr val="FFFFFF"/>
                </a:solidFill>
                <a:latin typeface="Arial Nova Light" panose="020B0304020202020204" pitchFamily="34" charset="0"/>
                <a:sym typeface="Raleway Light"/>
              </a:rPr>
              <a:t>Scalable for individual crew, full bridge teams and fleet operations </a:t>
            </a:r>
          </a:p>
          <a:p>
            <a:pPr marL="285750" lvl="0" indent="-285750" defTabSz="914400">
              <a:buClr>
                <a:srgbClr val="00B0F0"/>
              </a:buClr>
              <a:buSzPct val="120000"/>
              <a:buFont typeface="Arial" panose="020B0604020202020204" pitchFamily="34" charset="0"/>
              <a:buChar char="•"/>
            </a:pPr>
            <a:r>
              <a:rPr lang="en-GB" altLang="en-US" sz="1200" spc="75" dirty="0">
                <a:solidFill>
                  <a:srgbClr val="FFFFFF"/>
                </a:solidFill>
                <a:latin typeface="Arial Nova Light" panose="020B0304020202020204" pitchFamily="34" charset="0"/>
                <a:sym typeface="Raleway Light"/>
              </a:rPr>
              <a:t>Built by maritime specialists for modern yacht operations</a:t>
            </a:r>
          </a:p>
        </p:txBody>
      </p:sp>
      <p:pic>
        <p:nvPicPr>
          <p:cNvPr id="11" name="Picture 10">
            <a:extLst>
              <a:ext uri="{FF2B5EF4-FFF2-40B4-BE49-F238E27FC236}">
                <a16:creationId xmlns:a16="http://schemas.microsoft.com/office/drawing/2014/main" id="{72748482-D730-A038-3D20-6CE95EA6F810}"/>
              </a:ext>
            </a:extLst>
          </p:cNvPr>
          <p:cNvPicPr/>
          <p:nvPr/>
        </p:nvPicPr>
        <p:blipFill>
          <a:blip r:embed="rId3">
            <a:extLst>
              <a:ext uri="{28A0092B-C50C-407E-A947-70E740481C1C}">
                <a14:useLocalDpi xmlns:a14="http://schemas.microsoft.com/office/drawing/2010/main" val="0"/>
              </a:ext>
            </a:extLst>
          </a:blip>
          <a:srcRect t="3903" b="3903"/>
          <a:stretch/>
        </p:blipFill>
        <p:spPr>
          <a:xfrm>
            <a:off x="392906" y="3785117"/>
            <a:ext cx="4951524" cy="3423721"/>
          </a:xfrm>
          <a:prstGeom prst="rect">
            <a:avLst/>
          </a:prstGeom>
        </p:spPr>
      </p:pic>
      <p:pic>
        <p:nvPicPr>
          <p:cNvPr id="4" name="Picture 3">
            <a:extLst>
              <a:ext uri="{FF2B5EF4-FFF2-40B4-BE49-F238E27FC236}">
                <a16:creationId xmlns:a16="http://schemas.microsoft.com/office/drawing/2014/main" id="{94B1E416-DDFA-232D-FA75-D75B1B5BE331}"/>
              </a:ext>
            </a:extLst>
          </p:cNvPr>
          <p:cNvPicPr>
            <a:picLocks noChangeAspect="1"/>
          </p:cNvPicPr>
          <p:nvPr/>
        </p:nvPicPr>
        <p:blipFill>
          <a:blip r:embed="rId4">
            <a:extLst>
              <a:ext uri="{28A0092B-C50C-407E-A947-70E740481C1C}">
                <a14:useLocalDpi xmlns:a14="http://schemas.microsoft.com/office/drawing/2010/main" val="0"/>
              </a:ext>
            </a:extLst>
          </a:blip>
          <a:srcRect l="10322" r="10322"/>
          <a:stretch/>
        </p:blipFill>
        <p:spPr>
          <a:xfrm>
            <a:off x="5360336" y="514868"/>
            <a:ext cx="4938570" cy="3256379"/>
          </a:xfrm>
          <a:prstGeom prst="rect">
            <a:avLst/>
          </a:prstGeom>
        </p:spPr>
      </p:pic>
      <p:pic>
        <p:nvPicPr>
          <p:cNvPr id="2" name="Picture 1">
            <a:extLst>
              <a:ext uri="{FF2B5EF4-FFF2-40B4-BE49-F238E27FC236}">
                <a16:creationId xmlns:a16="http://schemas.microsoft.com/office/drawing/2014/main" id="{687401F6-68E9-2ED6-B0B6-C0D568FDAD0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93396" y="495204"/>
            <a:ext cx="1297921" cy="665002"/>
          </a:xfrm>
          <a:prstGeom prst="rect">
            <a:avLst/>
          </a:prstGeom>
        </p:spPr>
      </p:pic>
    </p:spTree>
    <p:extLst>
      <p:ext uri="{BB962C8B-B14F-4D97-AF65-F5344CB8AC3E}">
        <p14:creationId xmlns:p14="http://schemas.microsoft.com/office/powerpoint/2010/main" val="2810337789"/>
      </p:ext>
    </p:extLst>
  </p:cSld>
  <p:clrMapOvr>
    <a:masterClrMapping/>
  </p:clrMapOvr>
  <p:transition spd="slow">
    <p:fade thruBlk="1"/>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red, sitting, yellow, man&#10;&#10;Description automatically generated">
            <a:extLst>
              <a:ext uri="{FF2B5EF4-FFF2-40B4-BE49-F238E27FC236}">
                <a16:creationId xmlns:a16="http://schemas.microsoft.com/office/drawing/2014/main" id="{9356AAF4-3633-4BE1-B402-CB5B3BE8E41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961" t="4005" r="12500"/>
          <a:stretch/>
        </p:blipFill>
        <p:spPr>
          <a:xfrm rot="5400000">
            <a:off x="4030505" y="960316"/>
            <a:ext cx="6858000" cy="5639116"/>
          </a:xfrm>
          <a:prstGeom prst="rect">
            <a:avLst/>
          </a:prstGeom>
        </p:spPr>
      </p:pic>
      <p:sp>
        <p:nvSpPr>
          <p:cNvPr id="607" name="Rectangle"/>
          <p:cNvSpPr>
            <a:spLocks noGrp="1"/>
          </p:cNvSpPr>
          <p:nvPr>
            <p:ph type="body" idx="14"/>
          </p:nvPr>
        </p:nvSpPr>
        <p:spPr>
          <a:xfrm>
            <a:off x="268833" y="342126"/>
            <a:ext cx="4973645" cy="6867524"/>
          </a:xfrm>
          <a:prstGeom prst="rect">
            <a:avLst/>
          </a:prstGeom>
          <a:solidFill>
            <a:srgbClr val="FFFFFF">
              <a:alpha val="50000"/>
            </a:srgbClr>
          </a:solidFill>
        </p:spPr>
        <p:txBody>
          <a:bodyPr/>
          <a:lstStyle/>
          <a:p>
            <a:pPr algn="ctr">
              <a:lnSpc>
                <a:spcPct val="100000"/>
              </a:lnSpc>
              <a:defRPr sz="3200" cap="none" spc="0">
                <a:solidFill>
                  <a:srgbClr val="FFFFFF"/>
                </a:solidFill>
                <a:latin typeface="Helvetica Light"/>
                <a:ea typeface="Helvetica Light"/>
                <a:cs typeface="Helvetica Light"/>
                <a:sym typeface="Helvetica Light"/>
              </a:defRPr>
            </a:pPr>
            <a:endParaRPr dirty="0"/>
          </a:p>
        </p:txBody>
      </p:sp>
      <p:sp>
        <p:nvSpPr>
          <p:cNvPr id="608" name="Rectangle"/>
          <p:cNvSpPr/>
          <p:nvPr/>
        </p:nvSpPr>
        <p:spPr>
          <a:xfrm>
            <a:off x="412750" y="1790700"/>
            <a:ext cx="4228480" cy="5419726"/>
          </a:xfrm>
          <a:prstGeom prst="rect">
            <a:avLst/>
          </a:prstGeom>
          <a:solidFill>
            <a:srgbClr val="00152F"/>
          </a:solidFill>
          <a:ln w="12700">
            <a:miter lim="400000"/>
          </a:ln>
          <a:effectLst>
            <a:outerShdw blurRad="1270000" dist="635000" dir="8100000" rotWithShape="0">
              <a:srgbClr val="000000">
                <a:alpha val="25000"/>
              </a:srgbClr>
            </a:outerShdw>
          </a:effectLst>
        </p:spPr>
        <p:txBody>
          <a:bodyPr lIns="22275" tIns="22275" rIns="22275" bIns="22275" anchor="ctr"/>
          <a:lstStyle/>
          <a:p>
            <a:pPr algn="ctr">
              <a:lnSpc>
                <a:spcPct val="100000"/>
              </a:lnSpc>
              <a:defRPr sz="3200" cap="none" spc="0">
                <a:solidFill>
                  <a:srgbClr val="FFFFFF"/>
                </a:solidFill>
                <a:latin typeface="Helvetica Light"/>
                <a:ea typeface="Helvetica Light"/>
                <a:cs typeface="Helvetica Light"/>
                <a:sym typeface="Helvetica Light"/>
              </a:defRPr>
            </a:pPr>
            <a:endParaRPr sz="1403"/>
          </a:p>
        </p:txBody>
      </p:sp>
      <p:sp>
        <p:nvSpPr>
          <p:cNvPr id="612" name="Rectangle"/>
          <p:cNvSpPr/>
          <p:nvPr/>
        </p:nvSpPr>
        <p:spPr>
          <a:xfrm>
            <a:off x="850106" y="4790950"/>
            <a:ext cx="417649" cy="55687"/>
          </a:xfrm>
          <a:prstGeom prst="rect">
            <a:avLst/>
          </a:prstGeom>
          <a:solidFill>
            <a:srgbClr val="FFFFFF"/>
          </a:solidFill>
          <a:ln w="12700">
            <a:miter lim="400000"/>
          </a:ln>
        </p:spPr>
        <p:txBody>
          <a:bodyPr lIns="22275" tIns="22275" rIns="22275" bIns="22275" anchor="ctr"/>
          <a:lstStyle/>
          <a:p>
            <a:pPr algn="ctr"/>
            <a:endParaRPr sz="1403">
              <a:solidFill>
                <a:srgbClr val="FFFFFF"/>
              </a:solidFill>
              <a:latin typeface="Helvetica Light"/>
            </a:endParaRPr>
          </a:p>
        </p:txBody>
      </p:sp>
      <p:sp>
        <p:nvSpPr>
          <p:cNvPr id="17" name="Lorem ipsum sit lom dolor sit amet, consectetur sit amet adipiscing. Lorem ipsum sit lom dolor. Lorem ipsum.">
            <a:extLst>
              <a:ext uri="{FF2B5EF4-FFF2-40B4-BE49-F238E27FC236}">
                <a16:creationId xmlns:a16="http://schemas.microsoft.com/office/drawing/2014/main" id="{1F5B194F-F1B2-4257-97C4-BEC77F37ED85}"/>
              </a:ext>
            </a:extLst>
          </p:cNvPr>
          <p:cNvSpPr txBox="1"/>
          <p:nvPr/>
        </p:nvSpPr>
        <p:spPr>
          <a:xfrm>
            <a:off x="773906" y="1951037"/>
            <a:ext cx="3657600" cy="268352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2275" tIns="22275" rIns="22275" bIns="22275">
            <a:spAutoFit/>
          </a:bodyPr>
          <a:lstStyle>
            <a:defPPr>
              <a:defRPr lang="en-US"/>
            </a:defPPr>
            <a:lvl1pPr>
              <a:lnSpc>
                <a:spcPct val="120000"/>
              </a:lnSpc>
              <a:defRPr sz="1200" cap="none" spc="75">
                <a:solidFill>
                  <a:srgbClr val="FFFFFF"/>
                </a:solidFill>
                <a:latin typeface="Arial Nova Light" panose="020B0304020202020204" pitchFamily="34" charset="0"/>
                <a:ea typeface="Raleway Light"/>
                <a:cs typeface="Raleway Light"/>
              </a:defRPr>
            </a:lvl1pPr>
          </a:lstStyle>
          <a:p>
            <a:r>
              <a:rPr lang="en-GB" dirty="0"/>
              <a:t>Established over 100 years ago, this company has adapted their skills, experience and knowledge from the potentially high-risk environments of their heritage to specifically work within the maritime industry with a growing client base in the Superyacht market.</a:t>
            </a:r>
          </a:p>
          <a:p>
            <a:r>
              <a:rPr lang="en-GB" dirty="0"/>
              <a:t>Our qualified expert trainers will actively work with crew from the early stages of build to assist in design and development of safe working procedures both aloft and in confined spaces as well as provide advice and guidance in the equipment procurement.</a:t>
            </a:r>
          </a:p>
        </p:txBody>
      </p:sp>
      <p:sp>
        <p:nvSpPr>
          <p:cNvPr id="18" name="Rectangle 2">
            <a:extLst>
              <a:ext uri="{FF2B5EF4-FFF2-40B4-BE49-F238E27FC236}">
                <a16:creationId xmlns:a16="http://schemas.microsoft.com/office/drawing/2014/main" id="{D90CC4A9-B51A-40AA-87D9-7A51709A2B4E}"/>
              </a:ext>
            </a:extLst>
          </p:cNvPr>
          <p:cNvSpPr>
            <a:spLocks noChangeArrowheads="1"/>
          </p:cNvSpPr>
          <p:nvPr/>
        </p:nvSpPr>
        <p:spPr bwMode="auto">
          <a:xfrm>
            <a:off x="697706" y="4922837"/>
            <a:ext cx="3733800" cy="24314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285750" lvl="0" indent="-285750" defTabSz="914400">
              <a:buClr>
                <a:srgbClr val="00B0F0"/>
              </a:buClr>
              <a:buSzPct val="120000"/>
              <a:buFont typeface="Arial" panose="020B0604020202020204" pitchFamily="34" charset="0"/>
              <a:buChar char="•"/>
            </a:pPr>
            <a:r>
              <a:rPr lang="en-GB" altLang="en-US" sz="1200" spc="75" dirty="0">
                <a:solidFill>
                  <a:srgbClr val="FFFFFF"/>
                </a:solidFill>
                <a:latin typeface="Arial Nova Light" panose="020B0304020202020204" pitchFamily="34" charset="0"/>
                <a:sym typeface="Raleway Light"/>
              </a:rPr>
              <a:t>Consultancy services for on board procedures and equipment procurement advice</a:t>
            </a:r>
          </a:p>
          <a:p>
            <a:pPr marL="285750" lvl="0" indent="-285750" defTabSz="914400">
              <a:buClr>
                <a:srgbClr val="00B0F0"/>
              </a:buClr>
              <a:buSzPct val="120000"/>
              <a:buFont typeface="Arial" panose="020B0604020202020204" pitchFamily="34" charset="0"/>
              <a:buChar char="•"/>
            </a:pPr>
            <a:r>
              <a:rPr lang="en-GB" altLang="en-US" sz="1200" spc="75" dirty="0">
                <a:solidFill>
                  <a:srgbClr val="FFFFFF"/>
                </a:solidFill>
                <a:latin typeface="Arial Nova Light" panose="020B0304020202020204" pitchFamily="34" charset="0"/>
                <a:sym typeface="Raleway Light"/>
              </a:rPr>
              <a:t>City and Guilds qualifications for crew in confined space training with MNTB accreditation</a:t>
            </a:r>
          </a:p>
          <a:p>
            <a:pPr marL="285750" lvl="0" indent="-285750" defTabSz="914400">
              <a:buClr>
                <a:srgbClr val="00B0F0"/>
              </a:buClr>
              <a:buSzPct val="120000"/>
              <a:buFont typeface="Arial" panose="020B0604020202020204" pitchFamily="34" charset="0"/>
              <a:buChar char="•"/>
            </a:pPr>
            <a:r>
              <a:rPr lang="en-GB" altLang="en-US" sz="1200" spc="75" dirty="0">
                <a:solidFill>
                  <a:srgbClr val="FFFFFF"/>
                </a:solidFill>
                <a:latin typeface="Arial Nova Light" panose="020B0304020202020204" pitchFamily="34" charset="0"/>
                <a:sym typeface="Raleway Light"/>
              </a:rPr>
              <a:t>Working at Height training and rescue courses approved by the ECITB and PASMA</a:t>
            </a:r>
          </a:p>
          <a:p>
            <a:pPr marL="285750" lvl="0" indent="-285750" defTabSz="914400">
              <a:buClr>
                <a:srgbClr val="00B0F0"/>
              </a:buClr>
              <a:buSzPct val="120000"/>
              <a:buFont typeface="Arial" panose="020B0604020202020204" pitchFamily="34" charset="0"/>
              <a:buChar char="•"/>
            </a:pPr>
            <a:r>
              <a:rPr lang="en-GB" altLang="en-US" sz="1200" spc="75" dirty="0">
                <a:solidFill>
                  <a:srgbClr val="FFFFFF"/>
                </a:solidFill>
                <a:latin typeface="Arial Nova Light" panose="020B0304020202020204" pitchFamily="34" charset="0"/>
                <a:sym typeface="Raleway Light"/>
              </a:rPr>
              <a:t>Health and safety consultancy services across the world</a:t>
            </a:r>
          </a:p>
          <a:p>
            <a:pPr marL="0" marR="0" lvl="0" indent="0" algn="l" defTabSz="914400" rtl="0" eaLnBrk="0" fontAlgn="base" latinLnBrk="0" hangingPunct="0">
              <a:lnSpc>
                <a:spcPct val="100000"/>
              </a:lnSpc>
              <a:spcBef>
                <a:spcPct val="0"/>
              </a:spcBef>
              <a:spcAft>
                <a:spcPct val="0"/>
              </a:spcAft>
              <a:buClrTx/>
              <a:buSzTx/>
              <a:tabLst/>
            </a:pPr>
            <a:endParaRPr lang="en-GB" altLang="en-US" sz="1400" spc="75" dirty="0">
              <a:solidFill>
                <a:srgbClr val="FFFFFF"/>
              </a:solidFill>
              <a:latin typeface="Arial Nova Light" panose="020B0304020202020204" pitchFamily="34" charset="0"/>
              <a:sym typeface="Raleway Ligh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1800" b="0" i="0" u="none" strike="noStrike" cap="none" normalizeH="0" baseline="0" dirty="0">
              <a:ln>
                <a:noFill/>
              </a:ln>
              <a:solidFill>
                <a:schemeClr val="tx1"/>
              </a:solidFill>
              <a:effectLst/>
              <a:latin typeface="Arial" panose="020B0604020202020204" pitchFamily="34" charset="0"/>
            </a:endParaRPr>
          </a:p>
        </p:txBody>
      </p:sp>
      <p:pic>
        <p:nvPicPr>
          <p:cNvPr id="15" name="Picture 14">
            <a:extLst>
              <a:ext uri="{FF2B5EF4-FFF2-40B4-BE49-F238E27FC236}">
                <a16:creationId xmlns:a16="http://schemas.microsoft.com/office/drawing/2014/main" id="{4E2830F3-40E2-42A4-9F26-7BA048E0D8F7}"/>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1383506" y="526732"/>
            <a:ext cx="2270760" cy="1071880"/>
          </a:xfrm>
          <a:prstGeom prst="rect">
            <a:avLst/>
          </a:prstGeom>
        </p:spPr>
      </p:pic>
    </p:spTree>
    <p:extLst>
      <p:ext uri="{BB962C8B-B14F-4D97-AF65-F5344CB8AC3E}">
        <p14:creationId xmlns:p14="http://schemas.microsoft.com/office/powerpoint/2010/main" val="893590868"/>
      </p:ext>
    </p:extLst>
  </p:cSld>
  <p:clrMapOvr>
    <a:masterClrMapping/>
  </p:clrMapOvr>
  <p:transition spd="slow">
    <p:fade thruBlk="1"/>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39" name="Rectangle"/>
          <p:cNvSpPr/>
          <p:nvPr/>
        </p:nvSpPr>
        <p:spPr>
          <a:xfrm>
            <a:off x="392906" y="350837"/>
            <a:ext cx="9906794" cy="6858001"/>
          </a:xfrm>
          <a:prstGeom prst="rect">
            <a:avLst/>
          </a:prstGeom>
          <a:solidFill>
            <a:srgbClr val="00152F"/>
          </a:solidFill>
          <a:ln w="12700">
            <a:miter lim="400000"/>
          </a:ln>
        </p:spPr>
        <p:txBody>
          <a:bodyPr lIns="22275" tIns="22275" rIns="22275" bIns="22275" anchor="ctr"/>
          <a:lstStyle/>
          <a:p>
            <a:pPr algn="ctr">
              <a:lnSpc>
                <a:spcPct val="100000"/>
              </a:lnSpc>
              <a:defRPr sz="3200" cap="none" spc="0">
                <a:solidFill>
                  <a:srgbClr val="FFFFFF"/>
                </a:solidFill>
                <a:latin typeface="Helvetica Light"/>
                <a:ea typeface="Helvetica Light"/>
                <a:cs typeface="Helvetica Light"/>
                <a:sym typeface="Helvetica Light"/>
              </a:defRPr>
            </a:pPr>
            <a:endParaRPr sz="1403"/>
          </a:p>
        </p:txBody>
      </p:sp>
      <p:sp>
        <p:nvSpPr>
          <p:cNvPr id="3841" name="Circle"/>
          <p:cNvSpPr/>
          <p:nvPr/>
        </p:nvSpPr>
        <p:spPr>
          <a:xfrm>
            <a:off x="5726906" y="2151062"/>
            <a:ext cx="2724602" cy="2724602"/>
          </a:xfrm>
          <a:prstGeom prst="ellipse">
            <a:avLst/>
          </a:prstGeom>
          <a:solidFill>
            <a:schemeClr val="accent1">
              <a:hueOff val="47394"/>
              <a:satOff val="-25753"/>
              <a:lumOff val="-7544"/>
            </a:schemeClr>
          </a:solidFill>
          <a:ln w="12700">
            <a:miter lim="400000"/>
          </a:ln>
        </p:spPr>
        <p:txBody>
          <a:bodyPr lIns="22275" tIns="22275" rIns="22275" bIns="22275" anchor="ctr"/>
          <a:lstStyle/>
          <a:p>
            <a:pPr algn="ctr">
              <a:lnSpc>
                <a:spcPct val="100000"/>
              </a:lnSpc>
              <a:defRPr sz="3200" cap="none" spc="0">
                <a:solidFill>
                  <a:srgbClr val="FFFFFF"/>
                </a:solidFill>
                <a:latin typeface="Helvetica Light"/>
                <a:ea typeface="Helvetica Light"/>
                <a:cs typeface="Helvetica Light"/>
                <a:sym typeface="Helvetica Light"/>
              </a:defRPr>
            </a:pPr>
            <a:endParaRPr sz="1403" dirty="0"/>
          </a:p>
        </p:txBody>
      </p:sp>
      <p:sp>
        <p:nvSpPr>
          <p:cNvPr id="3860" name="Shape"/>
          <p:cNvSpPr/>
          <p:nvPr/>
        </p:nvSpPr>
        <p:spPr>
          <a:xfrm>
            <a:off x="7247983" y="1881920"/>
            <a:ext cx="619667" cy="632680"/>
          </a:xfrm>
          <a:custGeom>
            <a:avLst/>
            <a:gdLst/>
            <a:ahLst/>
            <a:cxnLst>
              <a:cxn ang="0">
                <a:pos x="wd2" y="hd2"/>
              </a:cxn>
              <a:cxn ang="5400000">
                <a:pos x="wd2" y="hd2"/>
              </a:cxn>
              <a:cxn ang="10800000">
                <a:pos x="wd2" y="hd2"/>
              </a:cxn>
              <a:cxn ang="16200000">
                <a:pos x="wd2" y="hd2"/>
              </a:cxn>
            </a:cxnLst>
            <a:rect l="0" t="0" r="r" b="b"/>
            <a:pathLst>
              <a:path w="21600" h="21600" extrusionOk="0">
                <a:moveTo>
                  <a:pt x="21600" y="10817"/>
                </a:moveTo>
                <a:cubicBezTo>
                  <a:pt x="21600" y="16770"/>
                  <a:pt x="16765" y="21600"/>
                  <a:pt x="10783" y="21600"/>
                </a:cubicBezTo>
                <a:cubicBezTo>
                  <a:pt x="4835" y="21600"/>
                  <a:pt x="0" y="16770"/>
                  <a:pt x="0" y="10817"/>
                </a:cubicBezTo>
                <a:cubicBezTo>
                  <a:pt x="0" y="4835"/>
                  <a:pt x="4835" y="0"/>
                  <a:pt x="10783" y="0"/>
                </a:cubicBezTo>
                <a:cubicBezTo>
                  <a:pt x="16765" y="0"/>
                  <a:pt x="21600" y="4835"/>
                  <a:pt x="21600" y="10817"/>
                </a:cubicBezTo>
              </a:path>
            </a:pathLst>
          </a:custGeom>
          <a:solidFill>
            <a:srgbClr val="FFFFFF"/>
          </a:solidFill>
          <a:ln w="12700">
            <a:miter lim="400000"/>
          </a:ln>
        </p:spPr>
        <p:txBody>
          <a:bodyPr lIns="20047" rIns="20047" anchor="ctr"/>
          <a:lstStyle/>
          <a:p>
            <a:pPr>
              <a:lnSpc>
                <a:spcPct val="80000"/>
              </a:lnSpc>
              <a:defRPr sz="7000" b="1" spc="140">
                <a:solidFill>
                  <a:srgbClr val="FFFFFF"/>
                </a:solidFill>
                <a:latin typeface="Helvetica Neue"/>
                <a:ea typeface="Helvetica Neue"/>
                <a:cs typeface="Helvetica Neue"/>
                <a:sym typeface="Helvetica Neue"/>
              </a:defRPr>
            </a:pPr>
            <a:endParaRPr sz="3070"/>
          </a:p>
        </p:txBody>
      </p:sp>
      <p:sp>
        <p:nvSpPr>
          <p:cNvPr id="3862" name="Shape"/>
          <p:cNvSpPr/>
          <p:nvPr/>
        </p:nvSpPr>
        <p:spPr>
          <a:xfrm>
            <a:off x="8378838" y="1475850"/>
            <a:ext cx="733411" cy="732086"/>
          </a:xfrm>
          <a:custGeom>
            <a:avLst/>
            <a:gdLst/>
            <a:ahLst/>
            <a:cxnLst>
              <a:cxn ang="0">
                <a:pos x="wd2" y="hd2"/>
              </a:cxn>
              <a:cxn ang="5400000">
                <a:pos x="wd2" y="hd2"/>
              </a:cxn>
              <a:cxn ang="10800000">
                <a:pos x="wd2" y="hd2"/>
              </a:cxn>
              <a:cxn ang="16200000">
                <a:pos x="wd2" y="hd2"/>
              </a:cxn>
            </a:cxnLst>
            <a:rect l="0" t="0" r="r" b="b"/>
            <a:pathLst>
              <a:path w="21600" h="21600" extrusionOk="0">
                <a:moveTo>
                  <a:pt x="21600" y="10777"/>
                </a:moveTo>
                <a:cubicBezTo>
                  <a:pt x="21600" y="16732"/>
                  <a:pt x="16787" y="21600"/>
                  <a:pt x="10826" y="21600"/>
                </a:cubicBezTo>
                <a:cubicBezTo>
                  <a:pt x="4866" y="21600"/>
                  <a:pt x="0" y="16732"/>
                  <a:pt x="0" y="10777"/>
                </a:cubicBezTo>
                <a:cubicBezTo>
                  <a:pt x="0" y="4815"/>
                  <a:pt x="4866" y="0"/>
                  <a:pt x="10826" y="0"/>
                </a:cubicBezTo>
                <a:cubicBezTo>
                  <a:pt x="16787" y="0"/>
                  <a:pt x="21600" y="4815"/>
                  <a:pt x="21600" y="10777"/>
                </a:cubicBezTo>
              </a:path>
            </a:pathLst>
          </a:custGeom>
          <a:solidFill>
            <a:srgbClr val="FFFFFF"/>
          </a:solidFill>
          <a:ln w="12700">
            <a:miter lim="400000"/>
          </a:ln>
        </p:spPr>
        <p:txBody>
          <a:bodyPr lIns="20047" rIns="20047" anchor="ctr"/>
          <a:lstStyle/>
          <a:p>
            <a:pPr>
              <a:lnSpc>
                <a:spcPct val="120000"/>
              </a:lnSpc>
              <a:defRPr sz="2400" b="1" spc="240">
                <a:solidFill>
                  <a:srgbClr val="53585F"/>
                </a:solidFill>
                <a:latin typeface="Helvetica Neue"/>
                <a:ea typeface="Helvetica Neue"/>
                <a:cs typeface="Helvetica Neue"/>
                <a:sym typeface="Helvetica Neue"/>
              </a:defRPr>
            </a:pPr>
            <a:endParaRPr sz="1052"/>
          </a:p>
        </p:txBody>
      </p:sp>
      <p:sp>
        <p:nvSpPr>
          <p:cNvPr id="3867" name="Shape"/>
          <p:cNvSpPr/>
          <p:nvPr/>
        </p:nvSpPr>
        <p:spPr>
          <a:xfrm>
            <a:off x="8732581" y="2644623"/>
            <a:ext cx="545003" cy="546252"/>
          </a:xfrm>
          <a:custGeom>
            <a:avLst/>
            <a:gdLst/>
            <a:ahLst/>
            <a:cxnLst>
              <a:cxn ang="0">
                <a:pos x="wd2" y="hd2"/>
              </a:cxn>
              <a:cxn ang="5400000">
                <a:pos x="wd2" y="hd2"/>
              </a:cxn>
              <a:cxn ang="10800000">
                <a:pos x="wd2" y="hd2"/>
              </a:cxn>
              <a:cxn ang="16200000">
                <a:pos x="wd2" y="hd2"/>
              </a:cxn>
            </a:cxnLst>
            <a:rect l="0" t="0" r="r" b="b"/>
            <a:pathLst>
              <a:path w="21600" h="21600" extrusionOk="0">
                <a:moveTo>
                  <a:pt x="21600" y="10838"/>
                </a:moveTo>
                <a:cubicBezTo>
                  <a:pt x="21600" y="16800"/>
                  <a:pt x="16783" y="21600"/>
                  <a:pt x="10800" y="21600"/>
                </a:cubicBezTo>
                <a:cubicBezTo>
                  <a:pt x="4817" y="21600"/>
                  <a:pt x="0" y="16800"/>
                  <a:pt x="0" y="10838"/>
                </a:cubicBezTo>
                <a:cubicBezTo>
                  <a:pt x="0" y="4888"/>
                  <a:pt x="4817" y="0"/>
                  <a:pt x="10800" y="0"/>
                </a:cubicBezTo>
                <a:cubicBezTo>
                  <a:pt x="16783" y="0"/>
                  <a:pt x="21600" y="4888"/>
                  <a:pt x="21600" y="10838"/>
                </a:cubicBezTo>
              </a:path>
            </a:pathLst>
          </a:custGeom>
          <a:solidFill>
            <a:srgbClr val="FFFFFF"/>
          </a:solidFill>
          <a:ln w="12700">
            <a:miter lim="400000"/>
          </a:ln>
        </p:spPr>
        <p:txBody>
          <a:bodyPr lIns="20047" rIns="20047" anchor="ctr"/>
          <a:lstStyle/>
          <a:p>
            <a:pPr>
              <a:lnSpc>
                <a:spcPct val="120000"/>
              </a:lnSpc>
              <a:defRPr sz="2400" b="1" spc="240">
                <a:solidFill>
                  <a:srgbClr val="53585F"/>
                </a:solidFill>
                <a:latin typeface="Helvetica Neue"/>
                <a:ea typeface="Helvetica Neue"/>
                <a:cs typeface="Helvetica Neue"/>
                <a:sym typeface="Helvetica Neue"/>
              </a:defRPr>
            </a:pPr>
            <a:endParaRPr sz="1052"/>
          </a:p>
        </p:txBody>
      </p:sp>
      <p:sp>
        <p:nvSpPr>
          <p:cNvPr id="3868" name="Shape"/>
          <p:cNvSpPr/>
          <p:nvPr/>
        </p:nvSpPr>
        <p:spPr>
          <a:xfrm>
            <a:off x="6431756" y="1570037"/>
            <a:ext cx="543451" cy="552975"/>
          </a:xfrm>
          <a:custGeom>
            <a:avLst/>
            <a:gdLst/>
            <a:ahLst/>
            <a:cxnLst>
              <a:cxn ang="0">
                <a:pos x="wd2" y="hd2"/>
              </a:cxn>
              <a:cxn ang="5400000">
                <a:pos x="wd2" y="hd2"/>
              </a:cxn>
              <a:cxn ang="10800000">
                <a:pos x="wd2" y="hd2"/>
              </a:cxn>
              <a:cxn ang="16200000">
                <a:pos x="wd2" y="hd2"/>
              </a:cxn>
            </a:cxnLst>
            <a:rect l="0" t="0" r="r" b="b"/>
            <a:pathLst>
              <a:path w="21600" h="21600" extrusionOk="0">
                <a:moveTo>
                  <a:pt x="21600" y="10777"/>
                </a:moveTo>
                <a:cubicBezTo>
                  <a:pt x="21600" y="16732"/>
                  <a:pt x="16787" y="21600"/>
                  <a:pt x="10826" y="21600"/>
                </a:cubicBezTo>
                <a:cubicBezTo>
                  <a:pt x="4866" y="21600"/>
                  <a:pt x="0" y="16732"/>
                  <a:pt x="0" y="10777"/>
                </a:cubicBezTo>
                <a:cubicBezTo>
                  <a:pt x="0" y="4815"/>
                  <a:pt x="4866" y="0"/>
                  <a:pt x="10826" y="0"/>
                </a:cubicBezTo>
                <a:cubicBezTo>
                  <a:pt x="16787" y="0"/>
                  <a:pt x="21600" y="4815"/>
                  <a:pt x="21600" y="10777"/>
                </a:cubicBezTo>
              </a:path>
            </a:pathLst>
          </a:custGeom>
          <a:solidFill>
            <a:srgbClr val="FFFFFF"/>
          </a:solidFill>
          <a:ln w="12700">
            <a:miter lim="400000"/>
          </a:ln>
        </p:spPr>
        <p:txBody>
          <a:bodyPr lIns="20047" rIns="20047" anchor="ctr"/>
          <a:lstStyle/>
          <a:p>
            <a:pPr>
              <a:lnSpc>
                <a:spcPct val="80000"/>
              </a:lnSpc>
              <a:defRPr sz="7000" b="1" spc="140">
                <a:solidFill>
                  <a:srgbClr val="FFFFFF"/>
                </a:solidFill>
                <a:latin typeface="Helvetica Neue"/>
                <a:ea typeface="Helvetica Neue"/>
                <a:cs typeface="Helvetica Neue"/>
                <a:sym typeface="Helvetica Neue"/>
              </a:defRPr>
            </a:pPr>
            <a:endParaRPr sz="3070"/>
          </a:p>
        </p:txBody>
      </p:sp>
      <p:sp>
        <p:nvSpPr>
          <p:cNvPr id="3878" name="Shape"/>
          <p:cNvSpPr/>
          <p:nvPr/>
        </p:nvSpPr>
        <p:spPr>
          <a:xfrm>
            <a:off x="5117306" y="1922462"/>
            <a:ext cx="537931" cy="536407"/>
          </a:xfrm>
          <a:custGeom>
            <a:avLst/>
            <a:gdLst/>
            <a:ahLst/>
            <a:cxnLst>
              <a:cxn ang="0">
                <a:pos x="wd2" y="hd2"/>
              </a:cxn>
              <a:cxn ang="5400000">
                <a:pos x="wd2" y="hd2"/>
              </a:cxn>
              <a:cxn ang="10800000">
                <a:pos x="wd2" y="hd2"/>
              </a:cxn>
              <a:cxn ang="16200000">
                <a:pos x="wd2" y="hd2"/>
              </a:cxn>
            </a:cxnLst>
            <a:rect l="0" t="0" r="r" b="b"/>
            <a:pathLst>
              <a:path w="21600" h="21600" extrusionOk="0">
                <a:moveTo>
                  <a:pt x="21600" y="10803"/>
                </a:moveTo>
                <a:cubicBezTo>
                  <a:pt x="21600" y="16782"/>
                  <a:pt x="16749" y="21600"/>
                  <a:pt x="10778" y="21600"/>
                </a:cubicBezTo>
                <a:cubicBezTo>
                  <a:pt x="4851" y="21600"/>
                  <a:pt x="0" y="16782"/>
                  <a:pt x="0" y="10803"/>
                </a:cubicBezTo>
                <a:cubicBezTo>
                  <a:pt x="0" y="4818"/>
                  <a:pt x="4851" y="0"/>
                  <a:pt x="10778" y="0"/>
                </a:cubicBezTo>
                <a:cubicBezTo>
                  <a:pt x="16749" y="0"/>
                  <a:pt x="21600" y="4818"/>
                  <a:pt x="21600" y="10803"/>
                </a:cubicBezTo>
              </a:path>
            </a:pathLst>
          </a:custGeom>
          <a:solidFill>
            <a:srgbClr val="FFFFFF"/>
          </a:solidFill>
          <a:ln w="12700">
            <a:miter lim="400000"/>
          </a:ln>
        </p:spPr>
        <p:txBody>
          <a:bodyPr lIns="20047" rIns="20047" anchor="ctr"/>
          <a:lstStyle/>
          <a:p>
            <a:pPr>
              <a:lnSpc>
                <a:spcPct val="120000"/>
              </a:lnSpc>
              <a:defRPr sz="2400" b="1" spc="240">
                <a:solidFill>
                  <a:srgbClr val="53585F"/>
                </a:solidFill>
                <a:latin typeface="Helvetica Neue"/>
                <a:ea typeface="Helvetica Neue"/>
                <a:cs typeface="Helvetica Neue"/>
                <a:sym typeface="Helvetica Neue"/>
              </a:defRPr>
            </a:pPr>
            <a:endParaRPr sz="1052"/>
          </a:p>
        </p:txBody>
      </p:sp>
      <p:sp>
        <p:nvSpPr>
          <p:cNvPr id="3900" name="Connection Line"/>
          <p:cNvSpPr/>
          <p:nvPr/>
        </p:nvSpPr>
        <p:spPr>
          <a:xfrm>
            <a:off x="7717235" y="2991533"/>
            <a:ext cx="1066059" cy="53440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0"/>
                </a:lnTo>
              </a:path>
            </a:pathLst>
          </a:custGeom>
          <a:ln w="50800">
            <a:solidFill>
              <a:srgbClr val="FFFFFF"/>
            </a:solidFill>
            <a:miter lim="400000"/>
          </a:ln>
        </p:spPr>
        <p:txBody>
          <a:bodyPr/>
          <a:lstStyle/>
          <a:p>
            <a:endParaRPr sz="789"/>
          </a:p>
        </p:txBody>
      </p:sp>
      <p:sp>
        <p:nvSpPr>
          <p:cNvPr id="3901" name="Connection Line"/>
          <p:cNvSpPr/>
          <p:nvPr/>
        </p:nvSpPr>
        <p:spPr>
          <a:xfrm>
            <a:off x="7592931" y="1971995"/>
            <a:ext cx="1043608" cy="12798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0"/>
                </a:lnTo>
              </a:path>
            </a:pathLst>
          </a:custGeom>
          <a:ln w="50800">
            <a:solidFill>
              <a:srgbClr val="FFFFFF"/>
            </a:solidFill>
            <a:miter lim="400000"/>
          </a:ln>
        </p:spPr>
        <p:txBody>
          <a:bodyPr/>
          <a:lstStyle/>
          <a:p>
            <a:endParaRPr sz="789"/>
          </a:p>
        </p:txBody>
      </p:sp>
      <p:sp>
        <p:nvSpPr>
          <p:cNvPr id="3902" name="Connection Line"/>
          <p:cNvSpPr/>
          <p:nvPr/>
        </p:nvSpPr>
        <p:spPr>
          <a:xfrm>
            <a:off x="6776353" y="2090053"/>
            <a:ext cx="196341" cy="963693"/>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path>
            </a:pathLst>
          </a:custGeom>
          <a:ln w="50800">
            <a:solidFill>
              <a:srgbClr val="FFFFFF"/>
            </a:solidFill>
            <a:miter lim="400000"/>
          </a:ln>
        </p:spPr>
        <p:txBody>
          <a:bodyPr/>
          <a:lstStyle/>
          <a:p>
            <a:endParaRPr sz="789"/>
          </a:p>
        </p:txBody>
      </p:sp>
      <p:sp>
        <p:nvSpPr>
          <p:cNvPr id="3905" name="Connection Line"/>
          <p:cNvSpPr/>
          <p:nvPr/>
        </p:nvSpPr>
        <p:spPr>
          <a:xfrm>
            <a:off x="7239155" y="2485787"/>
            <a:ext cx="237162" cy="877333"/>
          </a:xfrm>
          <a:custGeom>
            <a:avLst/>
            <a:gdLst>
              <a:gd name="connsiteX0" fmla="*/ 0 w 33828"/>
              <a:gd name="connsiteY0" fmla="*/ 32558 h 32558"/>
              <a:gd name="connsiteX1" fmla="*/ 33828 w 33828"/>
              <a:gd name="connsiteY1" fmla="*/ 0 h 32558"/>
            </a:gdLst>
            <a:ahLst/>
            <a:cxnLst>
              <a:cxn ang="0">
                <a:pos x="connsiteX0" y="connsiteY0"/>
              </a:cxn>
              <a:cxn ang="0">
                <a:pos x="connsiteX1" y="connsiteY1"/>
              </a:cxn>
            </a:cxnLst>
            <a:rect l="l" t="t" r="r" b="b"/>
            <a:pathLst>
              <a:path w="33828" h="32558" extrusionOk="0">
                <a:moveTo>
                  <a:pt x="0" y="32558"/>
                </a:moveTo>
                <a:cubicBezTo>
                  <a:pt x="7200" y="25358"/>
                  <a:pt x="26628" y="7200"/>
                  <a:pt x="33828" y="0"/>
                </a:cubicBezTo>
              </a:path>
            </a:pathLst>
          </a:custGeom>
          <a:ln w="50800">
            <a:solidFill>
              <a:srgbClr val="FFFFFF"/>
            </a:solidFill>
            <a:miter lim="400000"/>
          </a:ln>
        </p:spPr>
        <p:txBody>
          <a:bodyPr/>
          <a:lstStyle/>
          <a:p>
            <a:endParaRPr sz="789"/>
          </a:p>
        </p:txBody>
      </p:sp>
      <p:sp>
        <p:nvSpPr>
          <p:cNvPr id="3906" name="Connection Line"/>
          <p:cNvSpPr/>
          <p:nvPr/>
        </p:nvSpPr>
        <p:spPr>
          <a:xfrm>
            <a:off x="5422106" y="2227262"/>
            <a:ext cx="790137" cy="1055397"/>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path>
            </a:pathLst>
          </a:custGeom>
          <a:ln w="50800">
            <a:solidFill>
              <a:srgbClr val="FFFFFF"/>
            </a:solidFill>
            <a:miter lim="400000"/>
          </a:ln>
        </p:spPr>
        <p:txBody>
          <a:bodyPr/>
          <a:lstStyle/>
          <a:p>
            <a:endParaRPr sz="789"/>
          </a:p>
        </p:txBody>
      </p:sp>
      <p:pic>
        <p:nvPicPr>
          <p:cNvPr id="63" name="Picture 62" descr="A picture containing drawing, umbrella&#10;&#10;Description automatically generated">
            <a:extLst>
              <a:ext uri="{FF2B5EF4-FFF2-40B4-BE49-F238E27FC236}">
                <a16:creationId xmlns:a16="http://schemas.microsoft.com/office/drawing/2014/main" id="{A846BB6C-B71B-406F-B2AE-A36C3BD675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8135" y="816144"/>
            <a:ext cx="3304864" cy="1255848"/>
          </a:xfrm>
          <a:prstGeom prst="rect">
            <a:avLst/>
          </a:prstGeom>
        </p:spPr>
      </p:pic>
      <p:sp>
        <p:nvSpPr>
          <p:cNvPr id="64" name="Rectangle 2">
            <a:extLst>
              <a:ext uri="{FF2B5EF4-FFF2-40B4-BE49-F238E27FC236}">
                <a16:creationId xmlns:a16="http://schemas.microsoft.com/office/drawing/2014/main" id="{DFF57F53-CA0C-492B-A5AB-A7BA6630AFF5}"/>
              </a:ext>
            </a:extLst>
          </p:cNvPr>
          <p:cNvSpPr>
            <a:spLocks noChangeArrowheads="1"/>
          </p:cNvSpPr>
          <p:nvPr/>
        </p:nvSpPr>
        <p:spPr bwMode="auto">
          <a:xfrm>
            <a:off x="698543" y="2537825"/>
            <a:ext cx="3849393" cy="2893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285750" indent="-285750" defTabSz="914400">
              <a:buClr>
                <a:srgbClr val="00B0F0"/>
              </a:buClr>
              <a:buSzPct val="120000"/>
              <a:buFont typeface="Arial" panose="020B0604020202020204" pitchFamily="34" charset="0"/>
              <a:buChar char="•"/>
            </a:pPr>
            <a:r>
              <a:rPr lang="en-GB" sz="1300" spc="75" dirty="0">
                <a:solidFill>
                  <a:srgbClr val="FFFFFF"/>
                </a:solidFill>
                <a:latin typeface="Arial Nova Light" panose="020B0304020202020204" pitchFamily="34" charset="0"/>
              </a:rPr>
              <a:t>Simplifying costs through a single invoice</a:t>
            </a:r>
          </a:p>
          <a:p>
            <a:pPr marL="285750" indent="-285750" defTabSz="914400">
              <a:buClr>
                <a:srgbClr val="00B0F0"/>
              </a:buClr>
              <a:buSzPct val="120000"/>
              <a:buFont typeface="Arial" panose="020B0604020202020204" pitchFamily="34" charset="0"/>
              <a:buChar char="•"/>
            </a:pPr>
            <a:r>
              <a:rPr lang="en-GB" sz="1300" spc="75" dirty="0">
                <a:solidFill>
                  <a:srgbClr val="FFFFFF"/>
                </a:solidFill>
                <a:latin typeface="Arial Nova Light" panose="020B0304020202020204" pitchFamily="34" charset="0"/>
              </a:rPr>
              <a:t>Bringing the leading industry training providers direct to you</a:t>
            </a:r>
          </a:p>
          <a:p>
            <a:pPr marL="285750" indent="-285750" defTabSz="914400">
              <a:buClr>
                <a:srgbClr val="00B0F0"/>
              </a:buClr>
              <a:buSzPct val="120000"/>
              <a:buFont typeface="Arial" panose="020B0604020202020204" pitchFamily="34" charset="0"/>
              <a:buChar char="•"/>
            </a:pPr>
            <a:r>
              <a:rPr lang="en-GB" sz="1300" spc="75" dirty="0">
                <a:solidFill>
                  <a:srgbClr val="FFFFFF"/>
                </a:solidFill>
                <a:latin typeface="Arial Nova Light" panose="020B0304020202020204" pitchFamily="34" charset="0"/>
              </a:rPr>
              <a:t>Enhancing your procedures, in your environment with your equipment</a:t>
            </a:r>
          </a:p>
          <a:p>
            <a:pPr marL="285750" indent="-285750" defTabSz="914400">
              <a:buClr>
                <a:srgbClr val="00B0F0"/>
              </a:buClr>
              <a:buSzPct val="120000"/>
              <a:buFont typeface="Arial" panose="020B0604020202020204" pitchFamily="34" charset="0"/>
              <a:buChar char="•"/>
            </a:pPr>
            <a:r>
              <a:rPr lang="en-GB" sz="1300" spc="75" dirty="0">
                <a:solidFill>
                  <a:srgbClr val="FFFFFF"/>
                </a:solidFill>
                <a:latin typeface="Arial Nova Light" panose="020B0304020202020204" pitchFamily="34" charset="0"/>
              </a:rPr>
              <a:t>Providing a single point of contact coordinator to work with the HOD’s</a:t>
            </a:r>
          </a:p>
          <a:p>
            <a:pPr marL="285750" indent="-285750" defTabSz="914400">
              <a:buClr>
                <a:srgbClr val="00B0F0"/>
              </a:buClr>
              <a:buSzPct val="120000"/>
              <a:buFont typeface="Arial" panose="020B0604020202020204" pitchFamily="34" charset="0"/>
              <a:buChar char="•"/>
            </a:pPr>
            <a:r>
              <a:rPr lang="en-GB" sz="1300" spc="75" dirty="0">
                <a:solidFill>
                  <a:srgbClr val="FFFFFF"/>
                </a:solidFill>
                <a:latin typeface="Arial Nova Light" panose="020B0304020202020204" pitchFamily="34" charset="0"/>
              </a:rPr>
              <a:t>Reducing costs and time spend sending individual crew to training locations</a:t>
            </a:r>
          </a:p>
          <a:p>
            <a:pPr marL="285750" indent="-285750" defTabSz="914400">
              <a:buClr>
                <a:srgbClr val="00B0F0"/>
              </a:buClr>
              <a:buSzPct val="120000"/>
              <a:buFont typeface="Arial" panose="020B0604020202020204" pitchFamily="34" charset="0"/>
              <a:buChar char="•"/>
            </a:pPr>
            <a:r>
              <a:rPr lang="en-GB" sz="1300" spc="75" dirty="0">
                <a:solidFill>
                  <a:srgbClr val="FFFFFF"/>
                </a:solidFill>
                <a:latin typeface="Arial Nova Light" panose="020B0304020202020204" pitchFamily="34" charset="0"/>
              </a:rPr>
              <a:t>Working around your schedule to provide effective, professional and highest quality training</a:t>
            </a:r>
          </a:p>
          <a:p>
            <a:pPr marL="285750" indent="-285750" defTabSz="914400">
              <a:buClr>
                <a:srgbClr val="00B0F0"/>
              </a:buClr>
              <a:buSzPct val="120000"/>
              <a:buFont typeface="Arial" panose="020B0604020202020204" pitchFamily="34" charset="0"/>
              <a:buChar char="•"/>
            </a:pPr>
            <a:r>
              <a:rPr lang="en-GB" sz="1300" spc="75" dirty="0">
                <a:solidFill>
                  <a:srgbClr val="FFFFFF"/>
                </a:solidFill>
                <a:latin typeface="Arial Nova Light" panose="020B0304020202020204" pitchFamily="34" charset="0"/>
              </a:rPr>
              <a:t>Providing the perfect annual crew refreshers on schedule and budget</a:t>
            </a:r>
          </a:p>
        </p:txBody>
      </p:sp>
      <p:pic>
        <p:nvPicPr>
          <p:cNvPr id="5" name="Picture 4" descr="A picture containing drawing&#10;&#10;Description automatically generated">
            <a:extLst>
              <a:ext uri="{FF2B5EF4-FFF2-40B4-BE49-F238E27FC236}">
                <a16:creationId xmlns:a16="http://schemas.microsoft.com/office/drawing/2014/main" id="{69A55C65-470C-4C37-B9E5-4117A28FA5C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12555" y="2008186"/>
            <a:ext cx="352425" cy="352425"/>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C6C88832-25B6-4365-A9CB-8A566E5F5F7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07956" y="1665287"/>
            <a:ext cx="381000" cy="381000"/>
          </a:xfrm>
          <a:prstGeom prst="rect">
            <a:avLst/>
          </a:prstGeom>
        </p:spPr>
      </p:pic>
      <p:pic>
        <p:nvPicPr>
          <p:cNvPr id="9" name="Picture 8" descr="A picture containing drawing&#10;&#10;Description automatically generated">
            <a:extLst>
              <a:ext uri="{FF2B5EF4-FFF2-40B4-BE49-F238E27FC236}">
                <a16:creationId xmlns:a16="http://schemas.microsoft.com/office/drawing/2014/main" id="{876E901A-A686-432A-9E7F-C727238FCB5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46156" y="2008187"/>
            <a:ext cx="419100" cy="419100"/>
          </a:xfrm>
          <a:prstGeom prst="rect">
            <a:avLst/>
          </a:prstGeom>
        </p:spPr>
      </p:pic>
      <p:grpSp>
        <p:nvGrpSpPr>
          <p:cNvPr id="22" name="Group 21">
            <a:extLst>
              <a:ext uri="{FF2B5EF4-FFF2-40B4-BE49-F238E27FC236}">
                <a16:creationId xmlns:a16="http://schemas.microsoft.com/office/drawing/2014/main" id="{8EA3F64F-BF8C-4A7E-AC0B-EA7C936324F0}"/>
              </a:ext>
            </a:extLst>
          </p:cNvPr>
          <p:cNvGrpSpPr/>
          <p:nvPr/>
        </p:nvGrpSpPr>
        <p:grpSpPr>
          <a:xfrm>
            <a:off x="4633150" y="3929201"/>
            <a:ext cx="1225421" cy="847376"/>
            <a:chOff x="5477700" y="4561026"/>
            <a:chExt cx="1225421" cy="847376"/>
          </a:xfrm>
        </p:grpSpPr>
        <p:grpSp>
          <p:nvGrpSpPr>
            <p:cNvPr id="21" name="Group 20">
              <a:extLst>
                <a:ext uri="{FF2B5EF4-FFF2-40B4-BE49-F238E27FC236}">
                  <a16:creationId xmlns:a16="http://schemas.microsoft.com/office/drawing/2014/main" id="{E75FC0DA-E8AE-4B6C-9BCC-B0C00291DA76}"/>
                </a:ext>
              </a:extLst>
            </p:cNvPr>
            <p:cNvGrpSpPr/>
            <p:nvPr/>
          </p:nvGrpSpPr>
          <p:grpSpPr>
            <a:xfrm>
              <a:off x="5477700" y="4561026"/>
              <a:ext cx="1225421" cy="847376"/>
              <a:chOff x="5477700" y="4561026"/>
              <a:chExt cx="1225421" cy="847376"/>
            </a:xfrm>
          </p:grpSpPr>
          <p:sp>
            <p:nvSpPr>
              <p:cNvPr id="3866" name="Shape"/>
              <p:cNvSpPr/>
              <p:nvPr/>
            </p:nvSpPr>
            <p:spPr>
              <a:xfrm>
                <a:off x="5477700" y="4835536"/>
                <a:ext cx="573023" cy="572866"/>
              </a:xfrm>
              <a:custGeom>
                <a:avLst/>
                <a:gdLst/>
                <a:ahLst/>
                <a:cxnLst>
                  <a:cxn ang="0">
                    <a:pos x="wd2" y="hd2"/>
                  </a:cxn>
                  <a:cxn ang="5400000">
                    <a:pos x="wd2" y="hd2"/>
                  </a:cxn>
                  <a:cxn ang="10800000">
                    <a:pos x="wd2" y="hd2"/>
                  </a:cxn>
                  <a:cxn ang="16200000">
                    <a:pos x="wd2" y="hd2"/>
                  </a:cxn>
                </a:cxnLst>
                <a:rect l="0" t="0" r="r" b="b"/>
                <a:pathLst>
                  <a:path w="21600" h="21600" extrusionOk="0">
                    <a:moveTo>
                      <a:pt x="21600" y="10818"/>
                    </a:moveTo>
                    <a:cubicBezTo>
                      <a:pt x="21600" y="16776"/>
                      <a:pt x="16775" y="21600"/>
                      <a:pt x="10821" y="21600"/>
                    </a:cubicBezTo>
                    <a:cubicBezTo>
                      <a:pt x="4825" y="21600"/>
                      <a:pt x="0" y="16776"/>
                      <a:pt x="0" y="10818"/>
                    </a:cubicBezTo>
                    <a:cubicBezTo>
                      <a:pt x="0" y="4830"/>
                      <a:pt x="4825" y="0"/>
                      <a:pt x="10821" y="0"/>
                    </a:cubicBezTo>
                    <a:cubicBezTo>
                      <a:pt x="16775" y="0"/>
                      <a:pt x="21600" y="4830"/>
                      <a:pt x="21600" y="10818"/>
                    </a:cubicBezTo>
                  </a:path>
                </a:pathLst>
              </a:custGeom>
              <a:solidFill>
                <a:srgbClr val="FFFFFF"/>
              </a:solidFill>
              <a:ln w="12700">
                <a:miter lim="400000"/>
              </a:ln>
            </p:spPr>
            <p:txBody>
              <a:bodyPr lIns="20047" rIns="20047" anchor="ctr"/>
              <a:lstStyle/>
              <a:p>
                <a:pPr>
                  <a:lnSpc>
                    <a:spcPct val="80000"/>
                  </a:lnSpc>
                  <a:defRPr sz="7000" b="1" spc="140">
                    <a:solidFill>
                      <a:srgbClr val="FFFFFF"/>
                    </a:solidFill>
                    <a:latin typeface="Helvetica Neue"/>
                    <a:ea typeface="Helvetica Neue"/>
                    <a:cs typeface="Helvetica Neue"/>
                    <a:sym typeface="Helvetica Neue"/>
                  </a:defRPr>
                </a:pPr>
                <a:endParaRPr sz="3070"/>
              </a:p>
            </p:txBody>
          </p:sp>
          <p:sp>
            <p:nvSpPr>
              <p:cNvPr id="3908" name="Connection Line"/>
              <p:cNvSpPr/>
              <p:nvPr/>
            </p:nvSpPr>
            <p:spPr>
              <a:xfrm>
                <a:off x="6010218" y="4561026"/>
                <a:ext cx="692903" cy="413969"/>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21600"/>
                    </a:lnTo>
                  </a:path>
                </a:pathLst>
              </a:custGeom>
              <a:ln w="50800">
                <a:solidFill>
                  <a:srgbClr val="FFFFFF"/>
                </a:solidFill>
                <a:miter lim="400000"/>
              </a:ln>
            </p:spPr>
            <p:txBody>
              <a:bodyPr/>
              <a:lstStyle/>
              <a:p>
                <a:endParaRPr sz="789"/>
              </a:p>
            </p:txBody>
          </p:sp>
        </p:grpSp>
        <p:pic>
          <p:nvPicPr>
            <p:cNvPr id="11" name="Picture 10" descr="A picture containing drawing&#10;&#10;Description automatically generated">
              <a:extLst>
                <a:ext uri="{FF2B5EF4-FFF2-40B4-BE49-F238E27FC236}">
                  <a16:creationId xmlns:a16="http://schemas.microsoft.com/office/drawing/2014/main" id="{56B5A53B-61C9-4164-B2AA-86C8D1F6583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574506" y="4932362"/>
              <a:ext cx="381000" cy="381000"/>
            </a:xfrm>
            <a:prstGeom prst="rect">
              <a:avLst/>
            </a:prstGeom>
          </p:spPr>
        </p:pic>
      </p:grpSp>
      <p:grpSp>
        <p:nvGrpSpPr>
          <p:cNvPr id="23" name="Group 22">
            <a:extLst>
              <a:ext uri="{FF2B5EF4-FFF2-40B4-BE49-F238E27FC236}">
                <a16:creationId xmlns:a16="http://schemas.microsoft.com/office/drawing/2014/main" id="{0E9F5B2C-606A-4DC9-8C96-C5DA4DA82A0F}"/>
              </a:ext>
            </a:extLst>
          </p:cNvPr>
          <p:cNvGrpSpPr/>
          <p:nvPr/>
        </p:nvGrpSpPr>
        <p:grpSpPr>
          <a:xfrm>
            <a:off x="8087881" y="3973993"/>
            <a:ext cx="1360126" cy="856770"/>
            <a:chOff x="7567181" y="4523268"/>
            <a:chExt cx="1360126" cy="856770"/>
          </a:xfrm>
        </p:grpSpPr>
        <p:sp>
          <p:nvSpPr>
            <p:cNvPr id="3861" name="Shape"/>
            <p:cNvSpPr/>
            <p:nvPr/>
          </p:nvSpPr>
          <p:spPr>
            <a:xfrm>
              <a:off x="8393907" y="4846638"/>
              <a:ext cx="533400" cy="533400"/>
            </a:xfrm>
            <a:custGeom>
              <a:avLst/>
              <a:gdLst/>
              <a:ahLst/>
              <a:cxnLst>
                <a:cxn ang="0">
                  <a:pos x="wd2" y="hd2"/>
                </a:cxn>
                <a:cxn ang="5400000">
                  <a:pos x="wd2" y="hd2"/>
                </a:cxn>
                <a:cxn ang="10800000">
                  <a:pos x="wd2" y="hd2"/>
                </a:cxn>
                <a:cxn ang="16200000">
                  <a:pos x="wd2" y="hd2"/>
                </a:cxn>
              </a:cxnLst>
              <a:rect l="0" t="0" r="r" b="b"/>
              <a:pathLst>
                <a:path w="21600" h="21600" extrusionOk="0">
                  <a:moveTo>
                    <a:pt x="21600" y="10803"/>
                  </a:moveTo>
                  <a:cubicBezTo>
                    <a:pt x="21600" y="16782"/>
                    <a:pt x="16749" y="21600"/>
                    <a:pt x="10778" y="21600"/>
                  </a:cubicBezTo>
                  <a:cubicBezTo>
                    <a:pt x="4851" y="21600"/>
                    <a:pt x="0" y="16782"/>
                    <a:pt x="0" y="10803"/>
                  </a:cubicBezTo>
                  <a:cubicBezTo>
                    <a:pt x="0" y="4818"/>
                    <a:pt x="4851" y="0"/>
                    <a:pt x="10778" y="0"/>
                  </a:cubicBezTo>
                  <a:cubicBezTo>
                    <a:pt x="16749" y="0"/>
                    <a:pt x="21600" y="4818"/>
                    <a:pt x="21600" y="10803"/>
                  </a:cubicBezTo>
                </a:path>
              </a:pathLst>
            </a:custGeom>
            <a:solidFill>
              <a:srgbClr val="FFFFFF"/>
            </a:solidFill>
            <a:ln w="12700">
              <a:miter lim="400000"/>
            </a:ln>
          </p:spPr>
          <p:txBody>
            <a:bodyPr lIns="20047" rIns="20047" anchor="ctr"/>
            <a:lstStyle/>
            <a:p>
              <a:pPr>
                <a:lnSpc>
                  <a:spcPct val="80000"/>
                </a:lnSpc>
                <a:defRPr sz="7000" b="1" spc="140">
                  <a:solidFill>
                    <a:srgbClr val="FFFFFF"/>
                  </a:solidFill>
                  <a:latin typeface="Helvetica Neue"/>
                  <a:ea typeface="Helvetica Neue"/>
                  <a:cs typeface="Helvetica Neue"/>
                  <a:sym typeface="Helvetica Neue"/>
                </a:defRPr>
              </a:pPr>
              <a:endParaRPr sz="3070" dirty="0"/>
            </a:p>
          </p:txBody>
        </p:sp>
        <p:sp>
          <p:nvSpPr>
            <p:cNvPr id="3904" name="Connection Line"/>
            <p:cNvSpPr/>
            <p:nvPr/>
          </p:nvSpPr>
          <p:spPr>
            <a:xfrm>
              <a:off x="7567181" y="4523268"/>
              <a:ext cx="969825" cy="47952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path>
              </a:pathLst>
            </a:custGeom>
            <a:ln w="50800">
              <a:solidFill>
                <a:srgbClr val="FFFFFF"/>
              </a:solidFill>
              <a:miter lim="400000"/>
            </a:ln>
          </p:spPr>
          <p:txBody>
            <a:bodyPr/>
            <a:lstStyle/>
            <a:p>
              <a:endParaRPr sz="789"/>
            </a:p>
          </p:txBody>
        </p:sp>
        <p:pic>
          <p:nvPicPr>
            <p:cNvPr id="13" name="Graphic 12" descr="Video camera">
              <a:extLst>
                <a:ext uri="{FF2B5EF4-FFF2-40B4-BE49-F238E27FC236}">
                  <a16:creationId xmlns:a16="http://schemas.microsoft.com/office/drawing/2014/main" id="{D58BD770-2A49-4EEC-BC7C-25DB95B8F62E}"/>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526258" y="4958934"/>
              <a:ext cx="284745" cy="284745"/>
            </a:xfrm>
            <a:prstGeom prst="rect">
              <a:avLst/>
            </a:prstGeom>
          </p:spPr>
        </p:pic>
        <p:sp>
          <p:nvSpPr>
            <p:cNvPr id="14" name="Oval 13">
              <a:extLst>
                <a:ext uri="{FF2B5EF4-FFF2-40B4-BE49-F238E27FC236}">
                  <a16:creationId xmlns:a16="http://schemas.microsoft.com/office/drawing/2014/main" id="{B12F0A21-A128-4B3E-B63D-A0123F23C6A3}"/>
                </a:ext>
              </a:extLst>
            </p:cNvPr>
            <p:cNvSpPr/>
            <p:nvPr/>
          </p:nvSpPr>
          <p:spPr>
            <a:xfrm>
              <a:off x="8470106" y="4922837"/>
              <a:ext cx="379079" cy="379079"/>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80" name="Oval 79">
            <a:extLst>
              <a:ext uri="{FF2B5EF4-FFF2-40B4-BE49-F238E27FC236}">
                <a16:creationId xmlns:a16="http://schemas.microsoft.com/office/drawing/2014/main" id="{DD872C67-3023-40A0-A212-3EC0E72EB28B}"/>
              </a:ext>
            </a:extLst>
          </p:cNvPr>
          <p:cNvSpPr/>
          <p:nvPr/>
        </p:nvSpPr>
        <p:spPr>
          <a:xfrm>
            <a:off x="8463756" y="1566862"/>
            <a:ext cx="550863" cy="550863"/>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9" name="Group 28">
            <a:extLst>
              <a:ext uri="{FF2B5EF4-FFF2-40B4-BE49-F238E27FC236}">
                <a16:creationId xmlns:a16="http://schemas.microsoft.com/office/drawing/2014/main" id="{925D2482-FCFA-48E2-897B-F834224C2AA4}"/>
              </a:ext>
            </a:extLst>
          </p:cNvPr>
          <p:cNvGrpSpPr/>
          <p:nvPr/>
        </p:nvGrpSpPr>
        <p:grpSpPr>
          <a:xfrm>
            <a:off x="7746191" y="4017137"/>
            <a:ext cx="825937" cy="1088993"/>
            <a:chOff x="7246918" y="4592669"/>
            <a:chExt cx="825937" cy="1088993"/>
          </a:xfrm>
        </p:grpSpPr>
        <p:sp>
          <p:nvSpPr>
            <p:cNvPr id="3863" name="Shape"/>
            <p:cNvSpPr/>
            <p:nvPr/>
          </p:nvSpPr>
          <p:spPr>
            <a:xfrm>
              <a:off x="7521332" y="5131328"/>
              <a:ext cx="551523" cy="550334"/>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6781"/>
                    <a:pt x="16740" y="21600"/>
                    <a:pt x="10832" y="21600"/>
                  </a:cubicBezTo>
                  <a:cubicBezTo>
                    <a:pt x="4869" y="21600"/>
                    <a:pt x="0" y="16781"/>
                    <a:pt x="0" y="10800"/>
                  </a:cubicBezTo>
                  <a:cubicBezTo>
                    <a:pt x="0" y="4819"/>
                    <a:pt x="4869" y="0"/>
                    <a:pt x="10832" y="0"/>
                  </a:cubicBezTo>
                  <a:cubicBezTo>
                    <a:pt x="16740" y="0"/>
                    <a:pt x="21600" y="4819"/>
                    <a:pt x="21600" y="10800"/>
                  </a:cubicBezTo>
                </a:path>
              </a:pathLst>
            </a:custGeom>
            <a:solidFill>
              <a:srgbClr val="FFFFFF"/>
            </a:solidFill>
            <a:ln w="12700">
              <a:miter lim="400000"/>
            </a:ln>
          </p:spPr>
          <p:txBody>
            <a:bodyPr lIns="20047" rIns="20047" anchor="ctr"/>
            <a:lstStyle/>
            <a:p>
              <a:pPr>
                <a:lnSpc>
                  <a:spcPct val="120000"/>
                </a:lnSpc>
                <a:defRPr sz="2400" b="1" spc="240">
                  <a:solidFill>
                    <a:srgbClr val="53585F"/>
                  </a:solidFill>
                  <a:latin typeface="Helvetica Neue"/>
                  <a:ea typeface="Helvetica Neue"/>
                  <a:cs typeface="Helvetica Neue"/>
                  <a:sym typeface="Helvetica Neue"/>
                </a:defRPr>
              </a:pPr>
              <a:endParaRPr sz="1052" dirty="0"/>
            </a:p>
          </p:txBody>
        </p:sp>
        <p:grpSp>
          <p:nvGrpSpPr>
            <p:cNvPr id="28" name="Group 27">
              <a:extLst>
                <a:ext uri="{FF2B5EF4-FFF2-40B4-BE49-F238E27FC236}">
                  <a16:creationId xmlns:a16="http://schemas.microsoft.com/office/drawing/2014/main" id="{B279DA16-CFB4-44B8-B19B-798F32EFD1EE}"/>
                </a:ext>
              </a:extLst>
            </p:cNvPr>
            <p:cNvGrpSpPr/>
            <p:nvPr/>
          </p:nvGrpSpPr>
          <p:grpSpPr>
            <a:xfrm>
              <a:off x="7246918" y="4592669"/>
              <a:ext cx="732317" cy="1001347"/>
              <a:chOff x="7246918" y="4592669"/>
              <a:chExt cx="732317" cy="1001347"/>
            </a:xfrm>
          </p:grpSpPr>
          <p:grpSp>
            <p:nvGrpSpPr>
              <p:cNvPr id="27" name="Group 26">
                <a:extLst>
                  <a:ext uri="{FF2B5EF4-FFF2-40B4-BE49-F238E27FC236}">
                    <a16:creationId xmlns:a16="http://schemas.microsoft.com/office/drawing/2014/main" id="{4FB5B7FC-0662-43B0-9591-5DD21BD3CD2A}"/>
                  </a:ext>
                </a:extLst>
              </p:cNvPr>
              <p:cNvGrpSpPr/>
              <p:nvPr/>
            </p:nvGrpSpPr>
            <p:grpSpPr>
              <a:xfrm>
                <a:off x="7246918" y="4592669"/>
                <a:ext cx="707251" cy="969931"/>
                <a:chOff x="7246918" y="4592669"/>
                <a:chExt cx="707251" cy="969931"/>
              </a:xfrm>
            </p:grpSpPr>
            <p:sp>
              <p:nvSpPr>
                <p:cNvPr id="3910" name="Connection Line"/>
                <p:cNvSpPr/>
                <p:nvPr/>
              </p:nvSpPr>
              <p:spPr>
                <a:xfrm>
                  <a:off x="7246918" y="4592669"/>
                  <a:ext cx="504408" cy="576360"/>
                </a:xfrm>
                <a:custGeom>
                  <a:avLst/>
                  <a:gdLst>
                    <a:gd name="connsiteX0" fmla="*/ 0 w 38185"/>
                    <a:gd name="connsiteY0" fmla="*/ 0 h 31486"/>
                    <a:gd name="connsiteX1" fmla="*/ 38185 w 38185"/>
                    <a:gd name="connsiteY1" fmla="*/ 31486 h 31486"/>
                  </a:gdLst>
                  <a:ahLst/>
                  <a:cxnLst>
                    <a:cxn ang="0">
                      <a:pos x="connsiteX0" y="connsiteY0"/>
                    </a:cxn>
                    <a:cxn ang="0">
                      <a:pos x="connsiteX1" y="connsiteY1"/>
                    </a:cxn>
                  </a:cxnLst>
                  <a:rect l="l" t="t" r="r" b="b"/>
                  <a:pathLst>
                    <a:path w="38185" h="31486" extrusionOk="0">
                      <a:moveTo>
                        <a:pt x="0" y="0"/>
                      </a:moveTo>
                      <a:cubicBezTo>
                        <a:pt x="7200" y="7200"/>
                        <a:pt x="30985" y="24286"/>
                        <a:pt x="38185" y="31486"/>
                      </a:cubicBezTo>
                    </a:path>
                  </a:pathLst>
                </a:custGeom>
                <a:ln w="50800">
                  <a:solidFill>
                    <a:srgbClr val="FFFFFF"/>
                  </a:solidFill>
                  <a:miter lim="400000"/>
                </a:ln>
              </p:spPr>
              <p:txBody>
                <a:bodyPr/>
                <a:lstStyle/>
                <a:p>
                  <a:endParaRPr sz="789"/>
                </a:p>
              </p:txBody>
            </p:sp>
            <p:pic>
              <p:nvPicPr>
                <p:cNvPr id="18" name="Picture 17" descr="A close up of a logo&#10;&#10;Description automatically generated">
                  <a:extLst>
                    <a:ext uri="{FF2B5EF4-FFF2-40B4-BE49-F238E27FC236}">
                      <a16:creationId xmlns:a16="http://schemas.microsoft.com/office/drawing/2014/main" id="{51C3B6B6-41F5-4E82-9988-655E5B64A8C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617618" y="5226049"/>
                  <a:ext cx="336551" cy="336551"/>
                </a:xfrm>
                <a:prstGeom prst="rect">
                  <a:avLst/>
                </a:prstGeom>
              </p:spPr>
            </p:pic>
          </p:grpSp>
          <p:sp>
            <p:nvSpPr>
              <p:cNvPr id="83" name="Oval 82">
                <a:extLst>
                  <a:ext uri="{FF2B5EF4-FFF2-40B4-BE49-F238E27FC236}">
                    <a16:creationId xmlns:a16="http://schemas.microsoft.com/office/drawing/2014/main" id="{D0A5DB93-648F-496B-A862-F7E245028775}"/>
                  </a:ext>
                </a:extLst>
              </p:cNvPr>
              <p:cNvSpPr/>
              <p:nvPr/>
            </p:nvSpPr>
            <p:spPr>
              <a:xfrm>
                <a:off x="7600156" y="5214937"/>
                <a:ext cx="379079" cy="379079"/>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pic>
        <p:nvPicPr>
          <p:cNvPr id="20" name="Graphic 19" descr="Internet">
            <a:extLst>
              <a:ext uri="{FF2B5EF4-FFF2-40B4-BE49-F238E27FC236}">
                <a16:creationId xmlns:a16="http://schemas.microsoft.com/office/drawing/2014/main" id="{D397EC1C-4029-4106-958A-125F1A789768}"/>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851106" y="2767012"/>
            <a:ext cx="303213" cy="303213"/>
          </a:xfrm>
          <a:prstGeom prst="rect">
            <a:avLst/>
          </a:prstGeom>
        </p:spPr>
      </p:pic>
      <p:sp>
        <p:nvSpPr>
          <p:cNvPr id="86" name="Oval 85">
            <a:extLst>
              <a:ext uri="{FF2B5EF4-FFF2-40B4-BE49-F238E27FC236}">
                <a16:creationId xmlns:a16="http://schemas.microsoft.com/office/drawing/2014/main" id="{A0C5B6D6-E999-42A6-BB87-3AA7947531C8}"/>
              </a:ext>
            </a:extLst>
          </p:cNvPr>
          <p:cNvSpPr/>
          <p:nvPr/>
        </p:nvSpPr>
        <p:spPr>
          <a:xfrm>
            <a:off x="8813006" y="2735262"/>
            <a:ext cx="379079" cy="379079"/>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6" name="Group 25">
            <a:extLst>
              <a:ext uri="{FF2B5EF4-FFF2-40B4-BE49-F238E27FC236}">
                <a16:creationId xmlns:a16="http://schemas.microsoft.com/office/drawing/2014/main" id="{BB07778E-D3C2-4C7D-8AE4-393524B63AEA}"/>
              </a:ext>
            </a:extLst>
          </p:cNvPr>
          <p:cNvGrpSpPr/>
          <p:nvPr/>
        </p:nvGrpSpPr>
        <p:grpSpPr>
          <a:xfrm>
            <a:off x="5451232" y="3940310"/>
            <a:ext cx="910657" cy="1236527"/>
            <a:chOff x="5451232" y="4426085"/>
            <a:chExt cx="910657" cy="1236527"/>
          </a:xfrm>
        </p:grpSpPr>
        <p:sp>
          <p:nvSpPr>
            <p:cNvPr id="89" name="Shape">
              <a:extLst>
                <a:ext uri="{FF2B5EF4-FFF2-40B4-BE49-F238E27FC236}">
                  <a16:creationId xmlns:a16="http://schemas.microsoft.com/office/drawing/2014/main" id="{9F842BEE-9E1D-4C50-80D4-9EC063F2B9C7}"/>
                </a:ext>
              </a:extLst>
            </p:cNvPr>
            <p:cNvSpPr/>
            <p:nvPr/>
          </p:nvSpPr>
          <p:spPr>
            <a:xfrm>
              <a:off x="5451232" y="5112278"/>
              <a:ext cx="551523" cy="550334"/>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6781"/>
                    <a:pt x="16740" y="21600"/>
                    <a:pt x="10832" y="21600"/>
                  </a:cubicBezTo>
                  <a:cubicBezTo>
                    <a:pt x="4869" y="21600"/>
                    <a:pt x="0" y="16781"/>
                    <a:pt x="0" y="10800"/>
                  </a:cubicBezTo>
                  <a:cubicBezTo>
                    <a:pt x="0" y="4819"/>
                    <a:pt x="4869" y="0"/>
                    <a:pt x="10832" y="0"/>
                  </a:cubicBezTo>
                  <a:cubicBezTo>
                    <a:pt x="16740" y="0"/>
                    <a:pt x="21600" y="4819"/>
                    <a:pt x="21600" y="10800"/>
                  </a:cubicBezTo>
                </a:path>
              </a:pathLst>
            </a:custGeom>
            <a:solidFill>
              <a:srgbClr val="FFFFFF"/>
            </a:solidFill>
            <a:ln w="12700">
              <a:miter lim="400000"/>
            </a:ln>
          </p:spPr>
          <p:txBody>
            <a:bodyPr lIns="20047" rIns="20047" anchor="ctr"/>
            <a:lstStyle/>
            <a:p>
              <a:pPr>
                <a:lnSpc>
                  <a:spcPct val="120000"/>
                </a:lnSpc>
                <a:defRPr sz="2400" b="1" spc="240">
                  <a:solidFill>
                    <a:srgbClr val="53585F"/>
                  </a:solidFill>
                  <a:latin typeface="Helvetica Neue"/>
                  <a:ea typeface="Helvetica Neue"/>
                  <a:cs typeface="Helvetica Neue"/>
                  <a:sym typeface="Helvetica Neue"/>
                </a:defRPr>
              </a:pPr>
              <a:endParaRPr sz="1052" dirty="0"/>
            </a:p>
          </p:txBody>
        </p:sp>
        <p:cxnSp>
          <p:nvCxnSpPr>
            <p:cNvPr id="25" name="Straight Connector 24">
              <a:extLst>
                <a:ext uri="{FF2B5EF4-FFF2-40B4-BE49-F238E27FC236}">
                  <a16:creationId xmlns:a16="http://schemas.microsoft.com/office/drawing/2014/main" id="{CECACF39-F81D-4CC2-8884-C6A736EF3D4B}"/>
                </a:ext>
              </a:extLst>
            </p:cNvPr>
            <p:cNvCxnSpPr>
              <a:stCxn id="89" idx="0"/>
            </p:cNvCxnSpPr>
            <p:nvPr/>
          </p:nvCxnSpPr>
          <p:spPr>
            <a:xfrm flipV="1">
              <a:off x="5726994" y="4426085"/>
              <a:ext cx="634895" cy="96136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31" name="Graphic 30" descr="Person eating">
            <a:extLst>
              <a:ext uri="{FF2B5EF4-FFF2-40B4-BE49-F238E27FC236}">
                <a16:creationId xmlns:a16="http://schemas.microsoft.com/office/drawing/2014/main" id="{295518F6-0C3F-4FF6-BE8F-C4FA798E3BE1}"/>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591382" y="4746642"/>
            <a:ext cx="307974" cy="307974"/>
          </a:xfrm>
          <a:prstGeom prst="rect">
            <a:avLst/>
          </a:prstGeom>
        </p:spPr>
      </p:pic>
      <p:grpSp>
        <p:nvGrpSpPr>
          <p:cNvPr id="100" name="Group 99">
            <a:extLst>
              <a:ext uri="{FF2B5EF4-FFF2-40B4-BE49-F238E27FC236}">
                <a16:creationId xmlns:a16="http://schemas.microsoft.com/office/drawing/2014/main" id="{DDB50E23-DF54-4C3D-B49F-2A59FEF26231}"/>
              </a:ext>
            </a:extLst>
          </p:cNvPr>
          <p:cNvGrpSpPr/>
          <p:nvPr/>
        </p:nvGrpSpPr>
        <p:grpSpPr>
          <a:xfrm>
            <a:off x="7284890" y="4786734"/>
            <a:ext cx="551523" cy="550334"/>
            <a:chOff x="7513958" y="5131328"/>
            <a:chExt cx="551523" cy="550334"/>
          </a:xfrm>
        </p:grpSpPr>
        <p:sp>
          <p:nvSpPr>
            <p:cNvPr id="101" name="Shape">
              <a:extLst>
                <a:ext uri="{FF2B5EF4-FFF2-40B4-BE49-F238E27FC236}">
                  <a16:creationId xmlns:a16="http://schemas.microsoft.com/office/drawing/2014/main" id="{9B35A2A0-3695-4202-9052-DAC6F7B16C05}"/>
                </a:ext>
              </a:extLst>
            </p:cNvPr>
            <p:cNvSpPr/>
            <p:nvPr/>
          </p:nvSpPr>
          <p:spPr>
            <a:xfrm>
              <a:off x="7513958" y="5131328"/>
              <a:ext cx="551523" cy="550334"/>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6781"/>
                    <a:pt x="16740" y="21600"/>
                    <a:pt x="10832" y="21600"/>
                  </a:cubicBezTo>
                  <a:cubicBezTo>
                    <a:pt x="4869" y="21600"/>
                    <a:pt x="0" y="16781"/>
                    <a:pt x="0" y="10800"/>
                  </a:cubicBezTo>
                  <a:cubicBezTo>
                    <a:pt x="0" y="4819"/>
                    <a:pt x="4869" y="0"/>
                    <a:pt x="10832" y="0"/>
                  </a:cubicBezTo>
                  <a:cubicBezTo>
                    <a:pt x="16740" y="0"/>
                    <a:pt x="21600" y="4819"/>
                    <a:pt x="21600" y="10800"/>
                  </a:cubicBezTo>
                </a:path>
              </a:pathLst>
            </a:custGeom>
            <a:solidFill>
              <a:srgbClr val="FFFFFF"/>
            </a:solidFill>
            <a:ln w="12700">
              <a:miter lim="400000"/>
            </a:ln>
          </p:spPr>
          <p:txBody>
            <a:bodyPr lIns="20047" rIns="20047" anchor="ctr"/>
            <a:lstStyle/>
            <a:p>
              <a:pPr>
                <a:lnSpc>
                  <a:spcPct val="120000"/>
                </a:lnSpc>
                <a:defRPr sz="2400" b="1" spc="240">
                  <a:solidFill>
                    <a:srgbClr val="53585F"/>
                  </a:solidFill>
                  <a:latin typeface="Helvetica Neue"/>
                  <a:ea typeface="Helvetica Neue"/>
                  <a:cs typeface="Helvetica Neue"/>
                  <a:sym typeface="Helvetica Neue"/>
                </a:defRPr>
              </a:pPr>
              <a:endParaRPr sz="1052" dirty="0"/>
            </a:p>
          </p:txBody>
        </p:sp>
        <p:sp>
          <p:nvSpPr>
            <p:cNvPr id="104" name="Oval 103">
              <a:extLst>
                <a:ext uri="{FF2B5EF4-FFF2-40B4-BE49-F238E27FC236}">
                  <a16:creationId xmlns:a16="http://schemas.microsoft.com/office/drawing/2014/main" id="{1C72E443-E4FC-4914-B4FA-396D890EFC05}"/>
                </a:ext>
              </a:extLst>
            </p:cNvPr>
            <p:cNvSpPr/>
            <p:nvPr/>
          </p:nvSpPr>
          <p:spPr>
            <a:xfrm>
              <a:off x="7595822" y="5213643"/>
              <a:ext cx="379079" cy="379079"/>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21" name="Oval 120">
            <a:extLst>
              <a:ext uri="{FF2B5EF4-FFF2-40B4-BE49-F238E27FC236}">
                <a16:creationId xmlns:a16="http://schemas.microsoft.com/office/drawing/2014/main" id="{1A70CB0E-900C-41BE-B3FE-58BF50FE30A5}"/>
              </a:ext>
            </a:extLst>
          </p:cNvPr>
          <p:cNvSpPr/>
          <p:nvPr/>
        </p:nvSpPr>
        <p:spPr>
          <a:xfrm>
            <a:off x="5536791" y="4714320"/>
            <a:ext cx="379079" cy="379079"/>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3809" name="Graphic 3808" descr="Group of men">
            <a:extLst>
              <a:ext uri="{FF2B5EF4-FFF2-40B4-BE49-F238E27FC236}">
                <a16:creationId xmlns:a16="http://schemas.microsoft.com/office/drawing/2014/main" id="{DD3F92D0-56D6-4CC2-8912-F26ABC758D72}"/>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7419557" y="4921347"/>
            <a:ext cx="265625" cy="265625"/>
          </a:xfrm>
          <a:prstGeom prst="rect">
            <a:avLst/>
          </a:prstGeom>
        </p:spPr>
      </p:pic>
      <p:cxnSp>
        <p:nvCxnSpPr>
          <p:cNvPr id="3811" name="Straight Connector 3810">
            <a:extLst>
              <a:ext uri="{FF2B5EF4-FFF2-40B4-BE49-F238E27FC236}">
                <a16:creationId xmlns:a16="http://schemas.microsoft.com/office/drawing/2014/main" id="{9869431E-D842-4A0A-A873-8DC4A6CE0F2C}"/>
              </a:ext>
            </a:extLst>
          </p:cNvPr>
          <p:cNvCxnSpPr>
            <a:cxnSpLocks/>
          </p:cNvCxnSpPr>
          <p:nvPr/>
        </p:nvCxnSpPr>
        <p:spPr>
          <a:xfrm flipH="1" flipV="1">
            <a:off x="7049070" y="3936101"/>
            <a:ext cx="423079" cy="900751"/>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8DFC15DD-D63B-4D5B-B0A2-0C8B60DF3212}"/>
              </a:ext>
            </a:extLst>
          </p:cNvPr>
          <p:cNvCxnSpPr>
            <a:cxnSpLocks/>
          </p:cNvCxnSpPr>
          <p:nvPr/>
        </p:nvCxnSpPr>
        <p:spPr>
          <a:xfrm flipV="1">
            <a:off x="6505433" y="3990691"/>
            <a:ext cx="168322" cy="110092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3816" name="Group 3815">
            <a:extLst>
              <a:ext uri="{FF2B5EF4-FFF2-40B4-BE49-F238E27FC236}">
                <a16:creationId xmlns:a16="http://schemas.microsoft.com/office/drawing/2014/main" id="{C3E3BBB0-A5AE-48A7-BEA5-39A66AA76BE0}"/>
              </a:ext>
            </a:extLst>
          </p:cNvPr>
          <p:cNvGrpSpPr/>
          <p:nvPr/>
        </p:nvGrpSpPr>
        <p:grpSpPr>
          <a:xfrm>
            <a:off x="6161224" y="5048317"/>
            <a:ext cx="655833" cy="641520"/>
            <a:chOff x="6099809" y="5622802"/>
            <a:chExt cx="655833" cy="641520"/>
          </a:xfrm>
        </p:grpSpPr>
        <p:grpSp>
          <p:nvGrpSpPr>
            <p:cNvPr id="130" name="Group 129">
              <a:extLst>
                <a:ext uri="{FF2B5EF4-FFF2-40B4-BE49-F238E27FC236}">
                  <a16:creationId xmlns:a16="http://schemas.microsoft.com/office/drawing/2014/main" id="{DB1C6A8D-D0EE-43B0-87FA-4E6E460ECD0D}"/>
                </a:ext>
              </a:extLst>
            </p:cNvPr>
            <p:cNvGrpSpPr/>
            <p:nvPr/>
          </p:nvGrpSpPr>
          <p:grpSpPr>
            <a:xfrm>
              <a:off x="6099809" y="5622802"/>
              <a:ext cx="655833" cy="641520"/>
              <a:chOff x="7513958" y="5131328"/>
              <a:chExt cx="551523" cy="550334"/>
            </a:xfrm>
          </p:grpSpPr>
          <p:sp>
            <p:nvSpPr>
              <p:cNvPr id="131" name="Shape">
                <a:extLst>
                  <a:ext uri="{FF2B5EF4-FFF2-40B4-BE49-F238E27FC236}">
                    <a16:creationId xmlns:a16="http://schemas.microsoft.com/office/drawing/2014/main" id="{AE43708E-A7F2-4EBD-8949-A0C7BEFFA2CE}"/>
                  </a:ext>
                </a:extLst>
              </p:cNvPr>
              <p:cNvSpPr/>
              <p:nvPr/>
            </p:nvSpPr>
            <p:spPr>
              <a:xfrm>
                <a:off x="7513958" y="5131328"/>
                <a:ext cx="551523" cy="550334"/>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6781"/>
                      <a:pt x="16740" y="21600"/>
                      <a:pt x="10832" y="21600"/>
                    </a:cubicBezTo>
                    <a:cubicBezTo>
                      <a:pt x="4869" y="21600"/>
                      <a:pt x="0" y="16781"/>
                      <a:pt x="0" y="10800"/>
                    </a:cubicBezTo>
                    <a:cubicBezTo>
                      <a:pt x="0" y="4819"/>
                      <a:pt x="4869" y="0"/>
                      <a:pt x="10832" y="0"/>
                    </a:cubicBezTo>
                    <a:cubicBezTo>
                      <a:pt x="16740" y="0"/>
                      <a:pt x="21600" y="4819"/>
                      <a:pt x="21600" y="10800"/>
                    </a:cubicBezTo>
                  </a:path>
                </a:pathLst>
              </a:custGeom>
              <a:solidFill>
                <a:srgbClr val="FFFFFF"/>
              </a:solidFill>
              <a:ln w="12700">
                <a:miter lim="400000"/>
              </a:ln>
            </p:spPr>
            <p:txBody>
              <a:bodyPr lIns="20047" rIns="20047" anchor="ctr"/>
              <a:lstStyle/>
              <a:p>
                <a:pPr>
                  <a:lnSpc>
                    <a:spcPct val="120000"/>
                  </a:lnSpc>
                  <a:defRPr sz="2400" b="1" spc="240">
                    <a:solidFill>
                      <a:srgbClr val="53585F"/>
                    </a:solidFill>
                    <a:latin typeface="Helvetica Neue"/>
                    <a:ea typeface="Helvetica Neue"/>
                    <a:cs typeface="Helvetica Neue"/>
                    <a:sym typeface="Helvetica Neue"/>
                  </a:defRPr>
                </a:pPr>
                <a:endParaRPr sz="1052" dirty="0"/>
              </a:p>
            </p:txBody>
          </p:sp>
          <p:sp>
            <p:nvSpPr>
              <p:cNvPr id="132" name="Oval 131">
                <a:extLst>
                  <a:ext uri="{FF2B5EF4-FFF2-40B4-BE49-F238E27FC236}">
                    <a16:creationId xmlns:a16="http://schemas.microsoft.com/office/drawing/2014/main" id="{4FD9E08D-3B45-4383-85DF-C39C6F41C140}"/>
                  </a:ext>
                </a:extLst>
              </p:cNvPr>
              <p:cNvSpPr/>
              <p:nvPr/>
            </p:nvSpPr>
            <p:spPr>
              <a:xfrm>
                <a:off x="7595822" y="5213643"/>
                <a:ext cx="379079" cy="379079"/>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pic>
          <p:nvPicPr>
            <p:cNvPr id="3815" name="Picture 3814" descr="A picture containing clock&#10;&#10;Description automatically generated">
              <a:extLst>
                <a:ext uri="{FF2B5EF4-FFF2-40B4-BE49-F238E27FC236}">
                  <a16:creationId xmlns:a16="http://schemas.microsoft.com/office/drawing/2014/main" id="{B824CBC4-71C2-4535-9FF6-D3BA5BAFED51}"/>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189793" y="5715546"/>
              <a:ext cx="422547" cy="422547"/>
            </a:xfrm>
            <a:prstGeom prst="rect">
              <a:avLst/>
            </a:prstGeom>
          </p:spPr>
        </p:pic>
      </p:grpSp>
      <p:pic>
        <p:nvPicPr>
          <p:cNvPr id="3819" name="Picture 3818" descr="A picture containing black&#10;&#10;Description automatically generated">
            <a:extLst>
              <a:ext uri="{FF2B5EF4-FFF2-40B4-BE49-F238E27FC236}">
                <a16:creationId xmlns:a16="http://schemas.microsoft.com/office/drawing/2014/main" id="{52F5D656-18D8-402A-805A-AFB108FABBA4}"/>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539957" y="1693862"/>
            <a:ext cx="410766" cy="328613"/>
          </a:xfrm>
          <a:prstGeom prst="rect">
            <a:avLst/>
          </a:prstGeom>
        </p:spPr>
      </p:pic>
      <p:sp>
        <p:nvSpPr>
          <p:cNvPr id="3820" name="TextBox 3819">
            <a:extLst>
              <a:ext uri="{FF2B5EF4-FFF2-40B4-BE49-F238E27FC236}">
                <a16:creationId xmlns:a16="http://schemas.microsoft.com/office/drawing/2014/main" id="{088B8D88-599B-496D-AE68-D38574001E6B}"/>
              </a:ext>
            </a:extLst>
          </p:cNvPr>
          <p:cNvSpPr txBox="1"/>
          <p:nvPr/>
        </p:nvSpPr>
        <p:spPr>
          <a:xfrm>
            <a:off x="1762125" y="6219825"/>
            <a:ext cx="7458075" cy="400110"/>
          </a:xfrm>
          <a:prstGeom prst="rect">
            <a:avLst/>
          </a:prstGeom>
          <a:noFill/>
        </p:spPr>
        <p:txBody>
          <a:bodyPr wrap="square" rtlCol="0">
            <a:spAutoFit/>
          </a:bodyPr>
          <a:lstStyle/>
          <a:p>
            <a:r>
              <a:rPr lang="en-GB" sz="2000" dirty="0">
                <a:solidFill>
                  <a:schemeClr val="bg1"/>
                </a:solidFill>
                <a:latin typeface="Abadi" panose="020B0604020104020204" pitchFamily="34" charset="0"/>
              </a:rPr>
              <a:t>Simply improving crew training across the Superyacht industry.</a:t>
            </a:r>
          </a:p>
        </p:txBody>
      </p:sp>
      <p:pic>
        <p:nvPicPr>
          <p:cNvPr id="3" name="Picture 2" descr="A picture containing black, sitting, large, ship&#10;&#10;Description automatically generated">
            <a:extLst>
              <a:ext uri="{FF2B5EF4-FFF2-40B4-BE49-F238E27FC236}">
                <a16:creationId xmlns:a16="http://schemas.microsoft.com/office/drawing/2014/main" id="{DD621454-256B-41D1-B945-0651E6482BBB}"/>
              </a:ext>
            </a:extLst>
          </p:cNvPr>
          <p:cNvPicPr>
            <a:picLocks noChangeAspect="1"/>
          </p:cNvPicPr>
          <p:nvPr/>
        </p:nvPicPr>
        <p:blipFill rotWithShape="1">
          <a:blip r:embed="rId15">
            <a:extLst>
              <a:ext uri="{28A0092B-C50C-407E-A947-70E740481C1C}">
                <a14:useLocalDpi xmlns:a14="http://schemas.microsoft.com/office/drawing/2010/main" val="0"/>
              </a:ext>
            </a:extLst>
          </a:blip>
          <a:srcRect l="10231" t="52758" r="11306"/>
          <a:stretch/>
        </p:blipFill>
        <p:spPr>
          <a:xfrm>
            <a:off x="4427611" y="2300944"/>
            <a:ext cx="5623088" cy="1905000"/>
          </a:xfrm>
          <a:prstGeom prst="rect">
            <a:avLst/>
          </a:prstGeom>
        </p:spPr>
      </p:pic>
    </p:spTree>
  </p:cSld>
  <p:clrMapOvr>
    <a:masterClrMapping/>
  </p:clrMapOvr>
  <p:transition spd="slow">
    <p:fade thruBlk="1"/>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Insert Picture Here 2018 Darker.png">
            <a:extLst>
              <a:ext uri="{FF2B5EF4-FFF2-40B4-BE49-F238E27FC236}">
                <a16:creationId xmlns:a16="http://schemas.microsoft.com/office/drawing/2014/main" id="{60E95CF8-7C94-4061-AE56-083F9398C14E}"/>
              </a:ext>
            </a:extLst>
          </p:cNvPr>
          <p:cNvPicPr>
            <a:picLocks noChangeAspect="1"/>
          </p:cNvPicPr>
          <p:nvPr/>
        </p:nvPicPr>
        <p:blipFill>
          <a:blip r:embed="rId3" cstate="print">
            <a:alphaModFix/>
            <a:extLst>
              <a:ext uri="{28A0092B-C50C-407E-A947-70E740481C1C}">
                <a14:useLocalDpi xmlns:a14="http://schemas.microsoft.com/office/drawing/2010/main" val="0"/>
              </a:ext>
            </a:extLst>
          </a:blip>
          <a:srcRect/>
          <a:stretch/>
        </p:blipFill>
        <p:spPr>
          <a:xfrm>
            <a:off x="344162" y="352424"/>
            <a:ext cx="10019037" cy="6877051"/>
          </a:xfrm>
          <a:prstGeom prst="rect">
            <a:avLst/>
          </a:prstGeom>
        </p:spPr>
      </p:pic>
      <p:sp>
        <p:nvSpPr>
          <p:cNvPr id="22" name="Rectangle 21">
            <a:extLst>
              <a:ext uri="{FF2B5EF4-FFF2-40B4-BE49-F238E27FC236}">
                <a16:creationId xmlns:a16="http://schemas.microsoft.com/office/drawing/2014/main" id="{6F727A0C-DEA9-441C-A2E3-44D8C8EB9B44}"/>
              </a:ext>
            </a:extLst>
          </p:cNvPr>
          <p:cNvSpPr/>
          <p:nvPr/>
        </p:nvSpPr>
        <p:spPr>
          <a:xfrm>
            <a:off x="335359" y="346075"/>
            <a:ext cx="10022681" cy="6867526"/>
          </a:xfrm>
          <a:prstGeom prst="rect">
            <a:avLst/>
          </a:prstGeom>
          <a:solidFill>
            <a:schemeClr val="tx2">
              <a:lumMod val="50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204" name="Rectangle"/>
          <p:cNvSpPr/>
          <p:nvPr/>
        </p:nvSpPr>
        <p:spPr>
          <a:xfrm>
            <a:off x="5312246" y="284580"/>
            <a:ext cx="5063654" cy="6946472"/>
          </a:xfrm>
          <a:prstGeom prst="rect">
            <a:avLst/>
          </a:prstGeom>
          <a:solidFill>
            <a:srgbClr val="FFFFFF">
              <a:alpha val="80000"/>
            </a:srgbClr>
          </a:solidFill>
          <a:ln w="12700">
            <a:miter lim="400000"/>
          </a:ln>
          <a:effectLst>
            <a:outerShdw blurRad="1270000" dist="635000" dir="8100000" rotWithShape="0">
              <a:srgbClr val="000000">
                <a:alpha val="25000"/>
              </a:srgbClr>
            </a:outerShdw>
          </a:effectLst>
        </p:spPr>
        <p:txBody>
          <a:bodyPr lIns="22275" tIns="22275" rIns="22275" bIns="22275" anchor="ctr"/>
          <a:lstStyle/>
          <a:p>
            <a:pPr algn="ctr">
              <a:lnSpc>
                <a:spcPct val="100000"/>
              </a:lnSpc>
              <a:defRPr sz="3200" cap="none" spc="0">
                <a:solidFill>
                  <a:srgbClr val="FFFFFF"/>
                </a:solidFill>
                <a:latin typeface="Helvetica Light"/>
                <a:ea typeface="Helvetica Light"/>
                <a:cs typeface="Helvetica Light"/>
                <a:sym typeface="Helvetica Light"/>
              </a:defRPr>
            </a:pPr>
            <a:endParaRPr sz="1403"/>
          </a:p>
        </p:txBody>
      </p:sp>
      <p:sp>
        <p:nvSpPr>
          <p:cNvPr id="7207" name="Lorem ipsum sit lom dolor sit amet, consectetur sit amet adipiscing. Lorem ipsum sit lom. Lorem ipsum sit lom dolor sit amet, consectetur sit amet adipiscing. Lorem ipsum sit lom."/>
          <p:cNvSpPr txBox="1"/>
          <p:nvPr/>
        </p:nvSpPr>
        <p:spPr>
          <a:xfrm>
            <a:off x="6242109" y="4583591"/>
            <a:ext cx="3578165" cy="28569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2275" tIns="22275" rIns="22275" bIns="22275">
            <a:spAutoFit/>
          </a:bodyPr>
          <a:lstStyle>
            <a:lvl1pPr algn="just">
              <a:lnSpc>
                <a:spcPct val="120000"/>
              </a:lnSpc>
              <a:defRPr sz="2500" cap="none" spc="75">
                <a:latin typeface="Raleway Light"/>
                <a:ea typeface="Raleway Light"/>
                <a:cs typeface="Raleway Light"/>
                <a:sym typeface="Raleway Light"/>
              </a:defRPr>
            </a:lvl1pPr>
          </a:lstStyle>
          <a:p>
            <a:pPr algn="l"/>
            <a:r>
              <a:rPr lang="en-GB" sz="1400" dirty="0">
                <a:latin typeface="Abadi" panose="020B0604020104020204" pitchFamily="34" charset="0"/>
              </a:rPr>
              <a:t>On board crew training at your location.</a:t>
            </a:r>
            <a:endParaRPr sz="1400" dirty="0">
              <a:latin typeface="Abadi" panose="020B0604020104020204" pitchFamily="34" charset="0"/>
            </a:endParaRPr>
          </a:p>
        </p:txBody>
      </p:sp>
      <p:sp>
        <p:nvSpPr>
          <p:cNvPr id="7210" name="Rounded Rectangle"/>
          <p:cNvSpPr/>
          <p:nvPr/>
        </p:nvSpPr>
        <p:spPr>
          <a:xfrm>
            <a:off x="6516248" y="5694586"/>
            <a:ext cx="399830" cy="399830"/>
          </a:xfrm>
          <a:prstGeom prst="roundRect">
            <a:avLst>
              <a:gd name="adj" fmla="val 15000"/>
            </a:avLst>
          </a:prstGeom>
          <a:solidFill>
            <a:srgbClr val="00152F"/>
          </a:solidFill>
          <a:ln w="12700">
            <a:miter lim="400000"/>
          </a:ln>
        </p:spPr>
        <p:txBody>
          <a:bodyPr lIns="22275" tIns="22275" rIns="22275" bIns="22275" anchor="ctr"/>
          <a:lstStyle/>
          <a:p>
            <a:pPr algn="ctr"/>
            <a:endParaRPr sz="1403">
              <a:solidFill>
                <a:srgbClr val="FFFFFF"/>
              </a:solidFill>
              <a:latin typeface="Helvetica Light"/>
            </a:endParaRPr>
          </a:p>
        </p:txBody>
      </p:sp>
      <p:sp>
        <p:nvSpPr>
          <p:cNvPr id="7211" name="Rounded Rectangle"/>
          <p:cNvSpPr/>
          <p:nvPr/>
        </p:nvSpPr>
        <p:spPr>
          <a:xfrm>
            <a:off x="6516248" y="5116280"/>
            <a:ext cx="399830" cy="399830"/>
          </a:xfrm>
          <a:prstGeom prst="roundRect">
            <a:avLst>
              <a:gd name="adj" fmla="val 15000"/>
            </a:avLst>
          </a:prstGeom>
          <a:solidFill>
            <a:srgbClr val="00152F"/>
          </a:solidFill>
          <a:ln w="12700">
            <a:miter lim="400000"/>
          </a:ln>
        </p:spPr>
        <p:txBody>
          <a:bodyPr lIns="22275" tIns="22275" rIns="22275" bIns="22275" anchor="ctr"/>
          <a:lstStyle/>
          <a:p>
            <a:pPr algn="ctr"/>
            <a:endParaRPr sz="1403">
              <a:solidFill>
                <a:srgbClr val="FFFFFF"/>
              </a:solidFill>
              <a:latin typeface="Helvetica Light"/>
            </a:endParaRPr>
          </a:p>
        </p:txBody>
      </p:sp>
      <p:sp>
        <p:nvSpPr>
          <p:cNvPr id="7214" name="Shape"/>
          <p:cNvSpPr/>
          <p:nvPr/>
        </p:nvSpPr>
        <p:spPr>
          <a:xfrm>
            <a:off x="6616843" y="5202896"/>
            <a:ext cx="208167" cy="207548"/>
          </a:xfrm>
          <a:custGeom>
            <a:avLst/>
            <a:gdLst/>
            <a:ahLst/>
            <a:cxnLst>
              <a:cxn ang="0">
                <a:pos x="wd2" y="hd2"/>
              </a:cxn>
              <a:cxn ang="5400000">
                <a:pos x="wd2" y="hd2"/>
              </a:cxn>
              <a:cxn ang="10800000">
                <a:pos x="wd2" y="hd2"/>
              </a:cxn>
              <a:cxn ang="16200000">
                <a:pos x="wd2" y="hd2"/>
              </a:cxn>
            </a:cxnLst>
            <a:rect l="0" t="0" r="r" b="b"/>
            <a:pathLst>
              <a:path w="19273" h="19365" extrusionOk="0">
                <a:moveTo>
                  <a:pt x="11045" y="11319"/>
                </a:moveTo>
                <a:cubicBezTo>
                  <a:pt x="9338" y="13030"/>
                  <a:pt x="7144" y="14740"/>
                  <a:pt x="6315" y="13909"/>
                </a:cubicBezTo>
                <a:cubicBezTo>
                  <a:pt x="4999" y="12590"/>
                  <a:pt x="4121" y="11710"/>
                  <a:pt x="1537" y="13909"/>
                </a:cubicBezTo>
                <a:cubicBezTo>
                  <a:pt x="-1486" y="16060"/>
                  <a:pt x="659" y="17770"/>
                  <a:pt x="1976" y="18650"/>
                </a:cubicBezTo>
                <a:cubicBezTo>
                  <a:pt x="3244" y="20360"/>
                  <a:pt x="8461" y="19089"/>
                  <a:pt x="13629" y="13909"/>
                </a:cubicBezTo>
                <a:cubicBezTo>
                  <a:pt x="18798" y="8729"/>
                  <a:pt x="20114" y="3500"/>
                  <a:pt x="18798" y="1741"/>
                </a:cubicBezTo>
                <a:cubicBezTo>
                  <a:pt x="17530" y="470"/>
                  <a:pt x="16213" y="-1240"/>
                  <a:pt x="14068" y="1350"/>
                </a:cubicBezTo>
                <a:cubicBezTo>
                  <a:pt x="11923" y="3940"/>
                  <a:pt x="12800" y="4771"/>
                  <a:pt x="14068" y="6139"/>
                </a:cubicBezTo>
                <a:cubicBezTo>
                  <a:pt x="14946" y="6921"/>
                  <a:pt x="13239" y="9120"/>
                  <a:pt x="11045" y="11319"/>
                </a:cubicBezTo>
              </a:path>
            </a:pathLst>
          </a:custGeom>
          <a:solidFill>
            <a:srgbClr val="FFFFFF"/>
          </a:solidFill>
          <a:ln w="12700">
            <a:miter lim="400000"/>
          </a:ln>
        </p:spPr>
        <p:txBody>
          <a:bodyPr lIns="20047" rIns="20047" anchor="ctr"/>
          <a:lstStyle/>
          <a:p>
            <a:pPr>
              <a:lnSpc>
                <a:spcPct val="80000"/>
              </a:lnSpc>
              <a:defRPr sz="7000" spc="140">
                <a:solidFill>
                  <a:srgbClr val="FFFFFF"/>
                </a:solidFill>
              </a:defRPr>
            </a:pPr>
            <a:endParaRPr sz="3070"/>
          </a:p>
        </p:txBody>
      </p:sp>
      <p:sp>
        <p:nvSpPr>
          <p:cNvPr id="7215" name="Shape"/>
          <p:cNvSpPr/>
          <p:nvPr/>
        </p:nvSpPr>
        <p:spPr>
          <a:xfrm>
            <a:off x="6603655" y="5797818"/>
            <a:ext cx="234542" cy="149827"/>
          </a:xfrm>
          <a:custGeom>
            <a:avLst/>
            <a:gdLst/>
            <a:ahLst/>
            <a:cxnLst>
              <a:cxn ang="0">
                <a:pos x="wd2" y="hd2"/>
              </a:cxn>
              <a:cxn ang="5400000">
                <a:pos x="wd2" y="hd2"/>
              </a:cxn>
              <a:cxn ang="10800000">
                <a:pos x="wd2" y="hd2"/>
              </a:cxn>
              <a:cxn ang="16200000">
                <a:pos x="wd2" y="hd2"/>
              </a:cxn>
            </a:cxnLst>
            <a:rect l="0" t="0" r="r" b="b"/>
            <a:pathLst>
              <a:path w="20885" h="21600" extrusionOk="0">
                <a:moveTo>
                  <a:pt x="488" y="2054"/>
                </a:moveTo>
                <a:cubicBezTo>
                  <a:pt x="1286" y="2662"/>
                  <a:pt x="9175" y="9507"/>
                  <a:pt x="9175" y="9507"/>
                </a:cubicBezTo>
                <a:cubicBezTo>
                  <a:pt x="9598" y="10115"/>
                  <a:pt x="10020" y="10115"/>
                  <a:pt x="10490" y="10115"/>
                </a:cubicBezTo>
                <a:cubicBezTo>
                  <a:pt x="10866" y="10115"/>
                  <a:pt x="11288" y="10115"/>
                  <a:pt x="11288" y="9507"/>
                </a:cubicBezTo>
                <a:cubicBezTo>
                  <a:pt x="11664" y="9507"/>
                  <a:pt x="19600" y="2662"/>
                  <a:pt x="20022" y="2054"/>
                </a:cubicBezTo>
                <a:cubicBezTo>
                  <a:pt x="20867" y="1369"/>
                  <a:pt x="21243" y="0"/>
                  <a:pt x="20445" y="0"/>
                </a:cubicBezTo>
                <a:cubicBezTo>
                  <a:pt x="488" y="0"/>
                  <a:pt x="488" y="0"/>
                  <a:pt x="488" y="0"/>
                </a:cubicBezTo>
                <a:cubicBezTo>
                  <a:pt x="-357" y="0"/>
                  <a:pt x="66" y="1369"/>
                  <a:pt x="488" y="2054"/>
                </a:cubicBezTo>
                <a:close/>
                <a:moveTo>
                  <a:pt x="20445" y="6085"/>
                </a:moveTo>
                <a:cubicBezTo>
                  <a:pt x="20022" y="6085"/>
                  <a:pt x="11664" y="12854"/>
                  <a:pt x="11288" y="13538"/>
                </a:cubicBezTo>
                <a:cubicBezTo>
                  <a:pt x="11288" y="13538"/>
                  <a:pt x="10866" y="13538"/>
                  <a:pt x="10490" y="13538"/>
                </a:cubicBezTo>
                <a:cubicBezTo>
                  <a:pt x="10020" y="13538"/>
                  <a:pt x="9598" y="13538"/>
                  <a:pt x="9175" y="13538"/>
                </a:cubicBezTo>
                <a:cubicBezTo>
                  <a:pt x="8753" y="12854"/>
                  <a:pt x="911" y="6085"/>
                  <a:pt x="488" y="6085"/>
                </a:cubicBezTo>
                <a:cubicBezTo>
                  <a:pt x="66" y="5476"/>
                  <a:pt x="66" y="6085"/>
                  <a:pt x="66" y="6085"/>
                </a:cubicBezTo>
                <a:cubicBezTo>
                  <a:pt x="66" y="6693"/>
                  <a:pt x="66" y="20231"/>
                  <a:pt x="66" y="20231"/>
                </a:cubicBezTo>
                <a:cubicBezTo>
                  <a:pt x="66" y="20915"/>
                  <a:pt x="488" y="21600"/>
                  <a:pt x="1286" y="21600"/>
                </a:cubicBezTo>
                <a:cubicBezTo>
                  <a:pt x="19600" y="21600"/>
                  <a:pt x="19600" y="21600"/>
                  <a:pt x="19600" y="21600"/>
                </a:cubicBezTo>
                <a:cubicBezTo>
                  <a:pt x="20445" y="21600"/>
                  <a:pt x="20867" y="20915"/>
                  <a:pt x="20867" y="20231"/>
                </a:cubicBezTo>
                <a:cubicBezTo>
                  <a:pt x="20867" y="20231"/>
                  <a:pt x="20867" y="6693"/>
                  <a:pt x="20867" y="6085"/>
                </a:cubicBezTo>
                <a:cubicBezTo>
                  <a:pt x="20867" y="6085"/>
                  <a:pt x="20867" y="5476"/>
                  <a:pt x="20445" y="6085"/>
                </a:cubicBezTo>
                <a:close/>
              </a:path>
            </a:pathLst>
          </a:custGeom>
          <a:solidFill>
            <a:srgbClr val="FFFFFF"/>
          </a:solidFill>
          <a:ln w="12700">
            <a:miter lim="400000"/>
          </a:ln>
        </p:spPr>
        <p:txBody>
          <a:bodyPr lIns="20047" rIns="20047" anchor="ctr"/>
          <a:lstStyle/>
          <a:p>
            <a:pPr>
              <a:lnSpc>
                <a:spcPct val="80000"/>
              </a:lnSpc>
              <a:defRPr sz="7000" spc="140">
                <a:solidFill>
                  <a:srgbClr val="FFFFFF"/>
                </a:solidFill>
              </a:defRPr>
            </a:pPr>
            <a:endParaRPr sz="3070"/>
          </a:p>
        </p:txBody>
      </p:sp>
      <p:sp>
        <p:nvSpPr>
          <p:cNvPr id="7217" name="+123456789000"/>
          <p:cNvSpPr txBox="1"/>
          <p:nvPr/>
        </p:nvSpPr>
        <p:spPr>
          <a:xfrm>
            <a:off x="7118567" y="5169649"/>
            <a:ext cx="2694941" cy="27184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2275" tIns="22275" rIns="22275" bIns="22275" anchor="b">
            <a:spAutoFit/>
          </a:bodyPr>
          <a:lstStyle>
            <a:lvl1pPr algn="just">
              <a:lnSpc>
                <a:spcPct val="120000"/>
              </a:lnSpc>
              <a:defRPr sz="3000" cap="none" spc="90">
                <a:latin typeface="Montserrat Regular"/>
                <a:ea typeface="Montserrat Regular"/>
                <a:cs typeface="Montserrat Regular"/>
                <a:sym typeface="Montserrat Regular"/>
              </a:defRPr>
            </a:lvl1pPr>
          </a:lstStyle>
          <a:p>
            <a:r>
              <a:rPr lang="en-GB" sz="1316" dirty="0"/>
              <a:t>+ 44(0)1243 511 084</a:t>
            </a:r>
            <a:endParaRPr sz="1316" dirty="0"/>
          </a:p>
        </p:txBody>
      </p:sp>
      <p:sp>
        <p:nvSpPr>
          <p:cNvPr id="7218" name="Email here"/>
          <p:cNvSpPr txBox="1"/>
          <p:nvPr/>
        </p:nvSpPr>
        <p:spPr>
          <a:xfrm>
            <a:off x="7118567" y="5718775"/>
            <a:ext cx="2862341" cy="27925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2275" tIns="22275" rIns="22275" bIns="22275" anchor="b">
            <a:spAutoFit/>
          </a:bodyPr>
          <a:lstStyle>
            <a:lvl1pPr algn="just">
              <a:lnSpc>
                <a:spcPct val="120000"/>
              </a:lnSpc>
              <a:defRPr sz="3000" cap="none" spc="90">
                <a:latin typeface="Montserrat Regular"/>
                <a:ea typeface="Montserrat Regular"/>
                <a:cs typeface="Montserrat Regular"/>
                <a:sym typeface="Montserrat Regular"/>
              </a:defRPr>
            </a:lvl1pPr>
          </a:lstStyle>
          <a:p>
            <a:r>
              <a:rPr lang="en-GB" sz="1316" dirty="0"/>
              <a:t>info@superyachttraining.org</a:t>
            </a:r>
            <a:endParaRPr sz="1316" dirty="0"/>
          </a:p>
        </p:txBody>
      </p:sp>
      <p:pic>
        <p:nvPicPr>
          <p:cNvPr id="18" name="Picture 17">
            <a:extLst>
              <a:ext uri="{FF2B5EF4-FFF2-40B4-BE49-F238E27FC236}">
                <a16:creationId xmlns:a16="http://schemas.microsoft.com/office/drawing/2014/main" id="{EE08AD26-7A29-4A6D-ABAF-1A92D5FB59C8}"/>
              </a:ext>
            </a:extLst>
          </p:cNvPr>
          <p:cNvPicPr/>
          <p:nvPr/>
        </p:nvPicPr>
        <p:blipFill rotWithShape="1">
          <a:blip r:embed="rId4" cstate="print">
            <a:extLst>
              <a:ext uri="{28A0092B-C50C-407E-A947-70E740481C1C}">
                <a14:useLocalDpi xmlns:a14="http://schemas.microsoft.com/office/drawing/2010/main" val="0"/>
              </a:ext>
            </a:extLst>
          </a:blip>
          <a:srcRect t="24532" b="22664"/>
          <a:stretch/>
        </p:blipFill>
        <p:spPr bwMode="auto">
          <a:xfrm>
            <a:off x="6059328" y="976543"/>
            <a:ext cx="3810953" cy="1341755"/>
          </a:xfrm>
          <a:prstGeom prst="rect">
            <a:avLst/>
          </a:prstGeom>
          <a:ln>
            <a:noFill/>
          </a:ln>
          <a:extLst>
            <a:ext uri="{53640926-AAD7-44D8-BBD7-CCE9431645EC}">
              <a14:shadowObscured xmlns:a14="http://schemas.microsoft.com/office/drawing/2010/main"/>
            </a:ext>
          </a:extLst>
        </p:spPr>
      </p:pic>
      <p:grpSp>
        <p:nvGrpSpPr>
          <p:cNvPr id="24" name="Group">
            <a:extLst>
              <a:ext uri="{FF2B5EF4-FFF2-40B4-BE49-F238E27FC236}">
                <a16:creationId xmlns:a16="http://schemas.microsoft.com/office/drawing/2014/main" id="{D2D3FA20-641C-4C5A-A7AB-C9525D725FE2}"/>
              </a:ext>
            </a:extLst>
          </p:cNvPr>
          <p:cNvGrpSpPr/>
          <p:nvPr/>
        </p:nvGrpSpPr>
        <p:grpSpPr>
          <a:xfrm>
            <a:off x="6016612" y="2668905"/>
            <a:ext cx="3519884" cy="1745904"/>
            <a:chOff x="0" y="0"/>
            <a:chExt cx="17297531" cy="8579778"/>
          </a:xfrm>
        </p:grpSpPr>
        <p:sp>
          <p:nvSpPr>
            <p:cNvPr id="25" name="Shape">
              <a:extLst>
                <a:ext uri="{FF2B5EF4-FFF2-40B4-BE49-F238E27FC236}">
                  <a16:creationId xmlns:a16="http://schemas.microsoft.com/office/drawing/2014/main" id="{FF80A6EE-A539-4170-AEF3-0AE8E0E18A34}"/>
                </a:ext>
              </a:extLst>
            </p:cNvPr>
            <p:cNvSpPr/>
            <p:nvPr/>
          </p:nvSpPr>
          <p:spPr>
            <a:xfrm>
              <a:off x="6180969" y="39783"/>
              <a:ext cx="89489" cy="34258"/>
            </a:xfrm>
            <a:custGeom>
              <a:avLst/>
              <a:gdLst/>
              <a:ahLst/>
              <a:cxnLst>
                <a:cxn ang="0">
                  <a:pos x="wd2" y="hd2"/>
                </a:cxn>
                <a:cxn ang="5400000">
                  <a:pos x="wd2" y="hd2"/>
                </a:cxn>
                <a:cxn ang="10800000">
                  <a:pos x="wd2" y="hd2"/>
                </a:cxn>
                <a:cxn ang="16200000">
                  <a:pos x="wd2" y="hd2"/>
                </a:cxn>
              </a:cxnLst>
              <a:rect l="0" t="0" r="r" b="b"/>
              <a:pathLst>
                <a:path w="21600" h="18600" extrusionOk="0">
                  <a:moveTo>
                    <a:pt x="9600" y="16200"/>
                  </a:moveTo>
                  <a:cubicBezTo>
                    <a:pt x="9600" y="16200"/>
                    <a:pt x="2400" y="10800"/>
                    <a:pt x="2400" y="10800"/>
                  </a:cubicBezTo>
                  <a:cubicBezTo>
                    <a:pt x="2400" y="10800"/>
                    <a:pt x="9600" y="10800"/>
                    <a:pt x="12000" y="10800"/>
                  </a:cubicBezTo>
                  <a:cubicBezTo>
                    <a:pt x="7200" y="5400"/>
                    <a:pt x="2400" y="10800"/>
                    <a:pt x="0" y="0"/>
                  </a:cubicBezTo>
                  <a:cubicBezTo>
                    <a:pt x="2400" y="5400"/>
                    <a:pt x="19200" y="0"/>
                    <a:pt x="21600" y="10800"/>
                  </a:cubicBezTo>
                  <a:cubicBezTo>
                    <a:pt x="21600" y="10800"/>
                    <a:pt x="14400" y="10800"/>
                    <a:pt x="12000" y="10800"/>
                  </a:cubicBezTo>
                  <a:cubicBezTo>
                    <a:pt x="12000" y="10800"/>
                    <a:pt x="16800" y="21600"/>
                    <a:pt x="9600" y="16200"/>
                  </a:cubicBezTo>
                  <a:cubicBezTo>
                    <a:pt x="7200" y="16200"/>
                    <a:pt x="14400" y="21600"/>
                    <a:pt x="9600" y="16200"/>
                  </a:cubicBezTo>
                  <a:close/>
                </a:path>
              </a:pathLst>
            </a:custGeom>
            <a:solidFill>
              <a:srgbClr val="00152F"/>
            </a:solidFill>
            <a:ln w="12700">
              <a:miter lim="400000"/>
            </a:ln>
          </p:spPr>
          <p:txBody>
            <a:bodyPr lIns="22275" tIns="22275" rIns="22275" bIns="22275" anchor="ctr"/>
            <a:lstStyle/>
            <a:p>
              <a:pPr algn="ctr"/>
              <a:endParaRPr sz="1403">
                <a:solidFill>
                  <a:srgbClr val="FFFFFF"/>
                </a:solidFill>
                <a:latin typeface="Helvetica Light"/>
              </a:endParaRPr>
            </a:p>
          </p:txBody>
        </p:sp>
        <p:sp>
          <p:nvSpPr>
            <p:cNvPr id="26" name="Shape">
              <a:extLst>
                <a:ext uri="{FF2B5EF4-FFF2-40B4-BE49-F238E27FC236}">
                  <a16:creationId xmlns:a16="http://schemas.microsoft.com/office/drawing/2014/main" id="{196B0340-1F22-4E38-9C0D-08F699AC1BF3}"/>
                </a:ext>
              </a:extLst>
            </p:cNvPr>
            <p:cNvSpPr/>
            <p:nvPr/>
          </p:nvSpPr>
          <p:spPr>
            <a:xfrm>
              <a:off x="13509001" y="6076790"/>
              <a:ext cx="1976292" cy="1481901"/>
            </a:xfrm>
            <a:custGeom>
              <a:avLst/>
              <a:gdLst/>
              <a:ahLst/>
              <a:cxnLst>
                <a:cxn ang="0">
                  <a:pos x="wd2" y="hd2"/>
                </a:cxn>
                <a:cxn ang="5400000">
                  <a:pos x="wd2" y="hd2"/>
                </a:cxn>
                <a:cxn ang="10800000">
                  <a:pos x="wd2" y="hd2"/>
                </a:cxn>
                <a:cxn ang="16200000">
                  <a:pos x="wd2" y="hd2"/>
                </a:cxn>
              </a:cxnLst>
              <a:rect l="0" t="0" r="r" b="b"/>
              <a:pathLst>
                <a:path w="21538" h="21600" extrusionOk="0">
                  <a:moveTo>
                    <a:pt x="10694" y="568"/>
                  </a:moveTo>
                  <a:cubicBezTo>
                    <a:pt x="10482" y="568"/>
                    <a:pt x="10376" y="284"/>
                    <a:pt x="10165" y="284"/>
                  </a:cubicBezTo>
                  <a:cubicBezTo>
                    <a:pt x="10059" y="142"/>
                    <a:pt x="10059" y="284"/>
                    <a:pt x="10165" y="426"/>
                  </a:cubicBezTo>
                  <a:cubicBezTo>
                    <a:pt x="10165" y="568"/>
                    <a:pt x="10376" y="426"/>
                    <a:pt x="10376" y="426"/>
                  </a:cubicBezTo>
                  <a:cubicBezTo>
                    <a:pt x="10482" y="568"/>
                    <a:pt x="10376" y="853"/>
                    <a:pt x="10482" y="853"/>
                  </a:cubicBezTo>
                  <a:cubicBezTo>
                    <a:pt x="10482" y="995"/>
                    <a:pt x="10376" y="995"/>
                    <a:pt x="10271" y="995"/>
                  </a:cubicBezTo>
                  <a:cubicBezTo>
                    <a:pt x="10165" y="1137"/>
                    <a:pt x="10059" y="1137"/>
                    <a:pt x="9953" y="1137"/>
                  </a:cubicBezTo>
                  <a:cubicBezTo>
                    <a:pt x="9741" y="995"/>
                    <a:pt x="9741" y="1137"/>
                    <a:pt x="9529" y="1137"/>
                  </a:cubicBezTo>
                  <a:cubicBezTo>
                    <a:pt x="9212" y="1279"/>
                    <a:pt x="9318" y="1705"/>
                    <a:pt x="9106" y="1847"/>
                  </a:cubicBezTo>
                  <a:cubicBezTo>
                    <a:pt x="8894" y="2132"/>
                    <a:pt x="8788" y="2558"/>
                    <a:pt x="8894" y="2842"/>
                  </a:cubicBezTo>
                  <a:cubicBezTo>
                    <a:pt x="9106" y="3268"/>
                    <a:pt x="8576" y="2984"/>
                    <a:pt x="8471" y="2984"/>
                  </a:cubicBezTo>
                  <a:cubicBezTo>
                    <a:pt x="8365" y="2984"/>
                    <a:pt x="8047" y="3411"/>
                    <a:pt x="8047" y="3411"/>
                  </a:cubicBezTo>
                  <a:cubicBezTo>
                    <a:pt x="8047" y="3411"/>
                    <a:pt x="7941" y="2700"/>
                    <a:pt x="7835" y="2558"/>
                  </a:cubicBezTo>
                  <a:cubicBezTo>
                    <a:pt x="7835" y="2416"/>
                    <a:pt x="7729" y="2416"/>
                    <a:pt x="7624" y="2416"/>
                  </a:cubicBezTo>
                  <a:cubicBezTo>
                    <a:pt x="7518" y="2274"/>
                    <a:pt x="7518" y="2274"/>
                    <a:pt x="7518" y="2132"/>
                  </a:cubicBezTo>
                  <a:cubicBezTo>
                    <a:pt x="7412" y="1989"/>
                    <a:pt x="7412" y="2274"/>
                    <a:pt x="7412" y="2416"/>
                  </a:cubicBezTo>
                  <a:cubicBezTo>
                    <a:pt x="7306" y="2416"/>
                    <a:pt x="7200" y="2416"/>
                    <a:pt x="7200" y="2274"/>
                  </a:cubicBezTo>
                  <a:cubicBezTo>
                    <a:pt x="6988" y="2274"/>
                    <a:pt x="7094" y="2842"/>
                    <a:pt x="6882" y="2700"/>
                  </a:cubicBezTo>
                  <a:cubicBezTo>
                    <a:pt x="6882" y="2700"/>
                    <a:pt x="6776" y="2558"/>
                    <a:pt x="6776" y="2558"/>
                  </a:cubicBezTo>
                  <a:cubicBezTo>
                    <a:pt x="6671" y="2700"/>
                    <a:pt x="6671" y="2700"/>
                    <a:pt x="6671" y="2700"/>
                  </a:cubicBezTo>
                  <a:cubicBezTo>
                    <a:pt x="6353" y="2558"/>
                    <a:pt x="6565" y="3126"/>
                    <a:pt x="6565" y="3126"/>
                  </a:cubicBezTo>
                  <a:cubicBezTo>
                    <a:pt x="6565" y="3126"/>
                    <a:pt x="6353" y="3126"/>
                    <a:pt x="6353" y="3126"/>
                  </a:cubicBezTo>
                  <a:cubicBezTo>
                    <a:pt x="6353" y="3268"/>
                    <a:pt x="6459" y="3268"/>
                    <a:pt x="6459" y="3268"/>
                  </a:cubicBezTo>
                  <a:cubicBezTo>
                    <a:pt x="6353" y="3553"/>
                    <a:pt x="6247" y="3268"/>
                    <a:pt x="6247" y="3695"/>
                  </a:cubicBezTo>
                  <a:cubicBezTo>
                    <a:pt x="6247" y="3837"/>
                    <a:pt x="6353" y="3837"/>
                    <a:pt x="6353" y="3979"/>
                  </a:cubicBezTo>
                  <a:cubicBezTo>
                    <a:pt x="6353" y="4263"/>
                    <a:pt x="5612" y="3695"/>
                    <a:pt x="5612" y="4121"/>
                  </a:cubicBezTo>
                  <a:cubicBezTo>
                    <a:pt x="5612" y="4263"/>
                    <a:pt x="6035" y="4547"/>
                    <a:pt x="5824" y="4689"/>
                  </a:cubicBezTo>
                  <a:cubicBezTo>
                    <a:pt x="5718" y="4689"/>
                    <a:pt x="5718" y="4547"/>
                    <a:pt x="5718" y="4689"/>
                  </a:cubicBezTo>
                  <a:cubicBezTo>
                    <a:pt x="5612" y="4832"/>
                    <a:pt x="5612" y="4832"/>
                    <a:pt x="5506" y="4689"/>
                  </a:cubicBezTo>
                  <a:cubicBezTo>
                    <a:pt x="5400" y="4689"/>
                    <a:pt x="5506" y="4405"/>
                    <a:pt x="5400" y="4263"/>
                  </a:cubicBezTo>
                  <a:cubicBezTo>
                    <a:pt x="5294" y="3979"/>
                    <a:pt x="5082" y="4547"/>
                    <a:pt x="4976" y="4689"/>
                  </a:cubicBezTo>
                  <a:cubicBezTo>
                    <a:pt x="4976" y="4832"/>
                    <a:pt x="4871" y="4974"/>
                    <a:pt x="4871" y="5116"/>
                  </a:cubicBezTo>
                  <a:cubicBezTo>
                    <a:pt x="4871" y="5116"/>
                    <a:pt x="4976" y="5258"/>
                    <a:pt x="4976" y="5400"/>
                  </a:cubicBezTo>
                  <a:cubicBezTo>
                    <a:pt x="4976" y="5400"/>
                    <a:pt x="4765" y="5684"/>
                    <a:pt x="4659" y="5826"/>
                  </a:cubicBezTo>
                  <a:cubicBezTo>
                    <a:pt x="4341" y="6253"/>
                    <a:pt x="4024" y="6537"/>
                    <a:pt x="3600" y="6679"/>
                  </a:cubicBezTo>
                  <a:cubicBezTo>
                    <a:pt x="3282" y="6679"/>
                    <a:pt x="2965" y="6963"/>
                    <a:pt x="2541" y="7105"/>
                  </a:cubicBezTo>
                  <a:cubicBezTo>
                    <a:pt x="2224" y="7247"/>
                    <a:pt x="1906" y="7247"/>
                    <a:pt x="1588" y="7532"/>
                  </a:cubicBezTo>
                  <a:cubicBezTo>
                    <a:pt x="1376" y="7816"/>
                    <a:pt x="1271" y="7816"/>
                    <a:pt x="1059" y="7958"/>
                  </a:cubicBezTo>
                  <a:cubicBezTo>
                    <a:pt x="953" y="8100"/>
                    <a:pt x="741" y="8526"/>
                    <a:pt x="741" y="8526"/>
                  </a:cubicBezTo>
                  <a:cubicBezTo>
                    <a:pt x="635" y="8526"/>
                    <a:pt x="741" y="8100"/>
                    <a:pt x="741" y="7958"/>
                  </a:cubicBezTo>
                  <a:cubicBezTo>
                    <a:pt x="529" y="7958"/>
                    <a:pt x="424" y="8668"/>
                    <a:pt x="424" y="8668"/>
                  </a:cubicBezTo>
                  <a:cubicBezTo>
                    <a:pt x="529" y="9095"/>
                    <a:pt x="318" y="9237"/>
                    <a:pt x="318" y="9663"/>
                  </a:cubicBezTo>
                  <a:cubicBezTo>
                    <a:pt x="318" y="9805"/>
                    <a:pt x="847" y="11368"/>
                    <a:pt x="635" y="11511"/>
                  </a:cubicBezTo>
                  <a:cubicBezTo>
                    <a:pt x="635" y="11511"/>
                    <a:pt x="318" y="10942"/>
                    <a:pt x="318" y="10942"/>
                  </a:cubicBezTo>
                  <a:cubicBezTo>
                    <a:pt x="318" y="11084"/>
                    <a:pt x="635" y="11511"/>
                    <a:pt x="424" y="11653"/>
                  </a:cubicBezTo>
                  <a:cubicBezTo>
                    <a:pt x="212" y="11653"/>
                    <a:pt x="212" y="10942"/>
                    <a:pt x="0" y="10942"/>
                  </a:cubicBezTo>
                  <a:cubicBezTo>
                    <a:pt x="0" y="10942"/>
                    <a:pt x="635" y="12079"/>
                    <a:pt x="635" y="12221"/>
                  </a:cubicBezTo>
                  <a:cubicBezTo>
                    <a:pt x="741" y="12363"/>
                    <a:pt x="635" y="12647"/>
                    <a:pt x="741" y="12932"/>
                  </a:cubicBezTo>
                  <a:cubicBezTo>
                    <a:pt x="847" y="13216"/>
                    <a:pt x="953" y="13358"/>
                    <a:pt x="1059" y="13642"/>
                  </a:cubicBezTo>
                  <a:cubicBezTo>
                    <a:pt x="1165" y="13784"/>
                    <a:pt x="1165" y="14211"/>
                    <a:pt x="1165" y="14353"/>
                  </a:cubicBezTo>
                  <a:cubicBezTo>
                    <a:pt x="1165" y="14637"/>
                    <a:pt x="1271" y="14921"/>
                    <a:pt x="1376" y="15063"/>
                  </a:cubicBezTo>
                  <a:cubicBezTo>
                    <a:pt x="1482" y="15489"/>
                    <a:pt x="1482" y="15632"/>
                    <a:pt x="1482" y="16058"/>
                  </a:cubicBezTo>
                  <a:cubicBezTo>
                    <a:pt x="1482" y="16200"/>
                    <a:pt x="1482" y="16911"/>
                    <a:pt x="1482" y="16911"/>
                  </a:cubicBezTo>
                  <a:cubicBezTo>
                    <a:pt x="1376" y="17053"/>
                    <a:pt x="1271" y="17053"/>
                    <a:pt x="1165" y="17195"/>
                  </a:cubicBezTo>
                  <a:cubicBezTo>
                    <a:pt x="1059" y="17621"/>
                    <a:pt x="1271" y="17621"/>
                    <a:pt x="1376" y="17763"/>
                  </a:cubicBezTo>
                  <a:cubicBezTo>
                    <a:pt x="1800" y="18047"/>
                    <a:pt x="2118" y="18332"/>
                    <a:pt x="2647" y="18189"/>
                  </a:cubicBezTo>
                  <a:cubicBezTo>
                    <a:pt x="2859" y="18047"/>
                    <a:pt x="3071" y="17905"/>
                    <a:pt x="3176" y="17763"/>
                  </a:cubicBezTo>
                  <a:cubicBezTo>
                    <a:pt x="3494" y="17621"/>
                    <a:pt x="3388" y="17763"/>
                    <a:pt x="3494" y="17479"/>
                  </a:cubicBezTo>
                  <a:cubicBezTo>
                    <a:pt x="3706" y="17195"/>
                    <a:pt x="4447" y="17195"/>
                    <a:pt x="4659" y="17337"/>
                  </a:cubicBezTo>
                  <a:cubicBezTo>
                    <a:pt x="4976" y="17337"/>
                    <a:pt x="5506" y="17621"/>
                    <a:pt x="5718" y="17195"/>
                  </a:cubicBezTo>
                  <a:cubicBezTo>
                    <a:pt x="5824" y="17053"/>
                    <a:pt x="5824" y="16768"/>
                    <a:pt x="6035" y="16626"/>
                  </a:cubicBezTo>
                  <a:cubicBezTo>
                    <a:pt x="6247" y="16484"/>
                    <a:pt x="6459" y="16342"/>
                    <a:pt x="6671" y="16200"/>
                  </a:cubicBezTo>
                  <a:cubicBezTo>
                    <a:pt x="6988" y="15916"/>
                    <a:pt x="7412" y="16200"/>
                    <a:pt x="7729" y="15916"/>
                  </a:cubicBezTo>
                  <a:cubicBezTo>
                    <a:pt x="8259" y="15632"/>
                    <a:pt x="8682" y="15632"/>
                    <a:pt x="9318" y="15489"/>
                  </a:cubicBezTo>
                  <a:cubicBezTo>
                    <a:pt x="9424" y="15489"/>
                    <a:pt x="9529" y="15347"/>
                    <a:pt x="9741" y="15347"/>
                  </a:cubicBezTo>
                  <a:cubicBezTo>
                    <a:pt x="9847" y="15489"/>
                    <a:pt x="10059" y="15632"/>
                    <a:pt x="10165" y="15774"/>
                  </a:cubicBezTo>
                  <a:cubicBezTo>
                    <a:pt x="10271" y="15774"/>
                    <a:pt x="11329" y="16058"/>
                    <a:pt x="11329" y="16200"/>
                  </a:cubicBezTo>
                  <a:cubicBezTo>
                    <a:pt x="11224" y="16342"/>
                    <a:pt x="11118" y="16768"/>
                    <a:pt x="11329" y="16626"/>
                  </a:cubicBezTo>
                  <a:cubicBezTo>
                    <a:pt x="11435" y="16626"/>
                    <a:pt x="11647" y="17053"/>
                    <a:pt x="11753" y="17195"/>
                  </a:cubicBezTo>
                  <a:cubicBezTo>
                    <a:pt x="11859" y="17337"/>
                    <a:pt x="11859" y="17479"/>
                    <a:pt x="11859" y="17763"/>
                  </a:cubicBezTo>
                  <a:cubicBezTo>
                    <a:pt x="11965" y="17905"/>
                    <a:pt x="12176" y="18189"/>
                    <a:pt x="12176" y="18189"/>
                  </a:cubicBezTo>
                  <a:cubicBezTo>
                    <a:pt x="12176" y="18047"/>
                    <a:pt x="12071" y="17905"/>
                    <a:pt x="12282" y="17763"/>
                  </a:cubicBezTo>
                  <a:cubicBezTo>
                    <a:pt x="12388" y="17621"/>
                    <a:pt x="12494" y="17479"/>
                    <a:pt x="12706" y="17337"/>
                  </a:cubicBezTo>
                  <a:cubicBezTo>
                    <a:pt x="12812" y="17195"/>
                    <a:pt x="13341" y="16484"/>
                    <a:pt x="13235" y="16342"/>
                  </a:cubicBezTo>
                  <a:cubicBezTo>
                    <a:pt x="13341" y="16626"/>
                    <a:pt x="13235" y="16768"/>
                    <a:pt x="13235" y="17053"/>
                  </a:cubicBezTo>
                  <a:cubicBezTo>
                    <a:pt x="13341" y="17195"/>
                    <a:pt x="13129" y="17337"/>
                    <a:pt x="13129" y="17337"/>
                  </a:cubicBezTo>
                  <a:cubicBezTo>
                    <a:pt x="13024" y="17621"/>
                    <a:pt x="13024" y="17763"/>
                    <a:pt x="13024" y="17905"/>
                  </a:cubicBezTo>
                  <a:cubicBezTo>
                    <a:pt x="13024" y="18189"/>
                    <a:pt x="12600" y="18332"/>
                    <a:pt x="12918" y="18332"/>
                  </a:cubicBezTo>
                  <a:cubicBezTo>
                    <a:pt x="13341" y="18332"/>
                    <a:pt x="13129" y="17763"/>
                    <a:pt x="13235" y="17479"/>
                  </a:cubicBezTo>
                  <a:cubicBezTo>
                    <a:pt x="13235" y="17479"/>
                    <a:pt x="13659" y="18047"/>
                    <a:pt x="13553" y="18332"/>
                  </a:cubicBezTo>
                  <a:cubicBezTo>
                    <a:pt x="13235" y="18900"/>
                    <a:pt x="13659" y="18474"/>
                    <a:pt x="13871" y="18758"/>
                  </a:cubicBezTo>
                  <a:cubicBezTo>
                    <a:pt x="14188" y="19184"/>
                    <a:pt x="14188" y="19326"/>
                    <a:pt x="14188" y="19753"/>
                  </a:cubicBezTo>
                  <a:cubicBezTo>
                    <a:pt x="14082" y="20179"/>
                    <a:pt x="14506" y="20605"/>
                    <a:pt x="14718" y="20605"/>
                  </a:cubicBezTo>
                  <a:cubicBezTo>
                    <a:pt x="14929" y="20747"/>
                    <a:pt x="15141" y="20889"/>
                    <a:pt x="15353" y="20889"/>
                  </a:cubicBezTo>
                  <a:cubicBezTo>
                    <a:pt x="15565" y="20889"/>
                    <a:pt x="15988" y="21600"/>
                    <a:pt x="16200" y="21458"/>
                  </a:cubicBezTo>
                  <a:cubicBezTo>
                    <a:pt x="16412" y="21316"/>
                    <a:pt x="16624" y="21174"/>
                    <a:pt x="16729" y="20889"/>
                  </a:cubicBezTo>
                  <a:cubicBezTo>
                    <a:pt x="16729" y="20889"/>
                    <a:pt x="16941" y="20463"/>
                    <a:pt x="17047" y="20605"/>
                  </a:cubicBezTo>
                  <a:cubicBezTo>
                    <a:pt x="17047" y="20747"/>
                    <a:pt x="16835" y="20889"/>
                    <a:pt x="16941" y="21032"/>
                  </a:cubicBezTo>
                  <a:cubicBezTo>
                    <a:pt x="17047" y="21174"/>
                    <a:pt x="17047" y="20747"/>
                    <a:pt x="17153" y="20747"/>
                  </a:cubicBezTo>
                  <a:cubicBezTo>
                    <a:pt x="17153" y="20747"/>
                    <a:pt x="17365" y="21174"/>
                    <a:pt x="17471" y="21174"/>
                  </a:cubicBezTo>
                  <a:cubicBezTo>
                    <a:pt x="17471" y="21316"/>
                    <a:pt x="17682" y="21600"/>
                    <a:pt x="17788" y="21600"/>
                  </a:cubicBezTo>
                  <a:cubicBezTo>
                    <a:pt x="17682" y="21600"/>
                    <a:pt x="18000" y="21174"/>
                    <a:pt x="18000" y="21174"/>
                  </a:cubicBezTo>
                  <a:cubicBezTo>
                    <a:pt x="18212" y="21032"/>
                    <a:pt x="18318" y="20747"/>
                    <a:pt x="18424" y="20605"/>
                  </a:cubicBezTo>
                  <a:cubicBezTo>
                    <a:pt x="18741" y="20463"/>
                    <a:pt x="19588" y="20747"/>
                    <a:pt x="19588" y="20179"/>
                  </a:cubicBezTo>
                  <a:cubicBezTo>
                    <a:pt x="19694" y="19468"/>
                    <a:pt x="19800" y="19042"/>
                    <a:pt x="19906" y="18474"/>
                  </a:cubicBezTo>
                  <a:cubicBezTo>
                    <a:pt x="20118" y="17905"/>
                    <a:pt x="20224" y="17337"/>
                    <a:pt x="20541" y="16768"/>
                  </a:cubicBezTo>
                  <a:cubicBezTo>
                    <a:pt x="20647" y="16626"/>
                    <a:pt x="20859" y="16484"/>
                    <a:pt x="20965" y="16200"/>
                  </a:cubicBezTo>
                  <a:cubicBezTo>
                    <a:pt x="20965" y="16058"/>
                    <a:pt x="20965" y="16058"/>
                    <a:pt x="20965" y="15916"/>
                  </a:cubicBezTo>
                  <a:cubicBezTo>
                    <a:pt x="21071" y="15774"/>
                    <a:pt x="21176" y="15632"/>
                    <a:pt x="21176" y="15347"/>
                  </a:cubicBezTo>
                  <a:cubicBezTo>
                    <a:pt x="21282" y="15063"/>
                    <a:pt x="21176" y="14779"/>
                    <a:pt x="21282" y="14495"/>
                  </a:cubicBezTo>
                  <a:cubicBezTo>
                    <a:pt x="21282" y="14353"/>
                    <a:pt x="21388" y="14211"/>
                    <a:pt x="21388" y="14068"/>
                  </a:cubicBezTo>
                  <a:cubicBezTo>
                    <a:pt x="21494" y="13926"/>
                    <a:pt x="21282" y="13784"/>
                    <a:pt x="21388" y="13642"/>
                  </a:cubicBezTo>
                  <a:cubicBezTo>
                    <a:pt x="21494" y="13500"/>
                    <a:pt x="21600" y="13074"/>
                    <a:pt x="21494" y="12932"/>
                  </a:cubicBezTo>
                  <a:cubicBezTo>
                    <a:pt x="21494" y="12647"/>
                    <a:pt x="21388" y="12505"/>
                    <a:pt x="21388" y="12363"/>
                  </a:cubicBezTo>
                  <a:cubicBezTo>
                    <a:pt x="21282" y="12221"/>
                    <a:pt x="21282" y="11937"/>
                    <a:pt x="21282" y="11795"/>
                  </a:cubicBezTo>
                  <a:cubicBezTo>
                    <a:pt x="21176" y="11226"/>
                    <a:pt x="21494" y="10942"/>
                    <a:pt x="21388" y="10374"/>
                  </a:cubicBezTo>
                  <a:cubicBezTo>
                    <a:pt x="21388" y="10516"/>
                    <a:pt x="21282" y="10800"/>
                    <a:pt x="21176" y="10800"/>
                  </a:cubicBezTo>
                  <a:cubicBezTo>
                    <a:pt x="20965" y="10800"/>
                    <a:pt x="20859" y="10232"/>
                    <a:pt x="20753" y="9947"/>
                  </a:cubicBezTo>
                  <a:cubicBezTo>
                    <a:pt x="20541" y="9521"/>
                    <a:pt x="20118" y="9521"/>
                    <a:pt x="20118" y="8811"/>
                  </a:cubicBezTo>
                  <a:cubicBezTo>
                    <a:pt x="20012" y="8526"/>
                    <a:pt x="19906" y="8526"/>
                    <a:pt x="19800" y="8384"/>
                  </a:cubicBezTo>
                  <a:cubicBezTo>
                    <a:pt x="19588" y="8242"/>
                    <a:pt x="19588" y="8668"/>
                    <a:pt x="19482" y="8384"/>
                  </a:cubicBezTo>
                  <a:cubicBezTo>
                    <a:pt x="19482" y="7958"/>
                    <a:pt x="19376" y="7816"/>
                    <a:pt x="19165" y="7532"/>
                  </a:cubicBezTo>
                  <a:cubicBezTo>
                    <a:pt x="19165" y="7532"/>
                    <a:pt x="19059" y="7389"/>
                    <a:pt x="19059" y="7247"/>
                  </a:cubicBezTo>
                  <a:cubicBezTo>
                    <a:pt x="18953" y="7247"/>
                    <a:pt x="19059" y="6963"/>
                    <a:pt x="19059" y="7105"/>
                  </a:cubicBezTo>
                  <a:cubicBezTo>
                    <a:pt x="18847" y="6821"/>
                    <a:pt x="18635" y="6679"/>
                    <a:pt x="18424" y="6537"/>
                  </a:cubicBezTo>
                  <a:cubicBezTo>
                    <a:pt x="18212" y="6253"/>
                    <a:pt x="17894" y="6395"/>
                    <a:pt x="17788" y="6111"/>
                  </a:cubicBezTo>
                  <a:cubicBezTo>
                    <a:pt x="17576" y="5826"/>
                    <a:pt x="17682" y="5258"/>
                    <a:pt x="17576" y="5116"/>
                  </a:cubicBezTo>
                  <a:cubicBezTo>
                    <a:pt x="17576" y="4832"/>
                    <a:pt x="17576" y="4547"/>
                    <a:pt x="17471" y="4405"/>
                  </a:cubicBezTo>
                  <a:cubicBezTo>
                    <a:pt x="17365" y="4263"/>
                    <a:pt x="17259" y="4263"/>
                    <a:pt x="17259" y="3979"/>
                  </a:cubicBezTo>
                  <a:cubicBezTo>
                    <a:pt x="17259" y="3695"/>
                    <a:pt x="17259" y="3268"/>
                    <a:pt x="17047" y="2842"/>
                  </a:cubicBezTo>
                  <a:cubicBezTo>
                    <a:pt x="16941" y="2842"/>
                    <a:pt x="16729" y="2416"/>
                    <a:pt x="16729" y="2558"/>
                  </a:cubicBezTo>
                  <a:cubicBezTo>
                    <a:pt x="16518" y="2558"/>
                    <a:pt x="16518" y="2700"/>
                    <a:pt x="16412" y="2416"/>
                  </a:cubicBezTo>
                  <a:cubicBezTo>
                    <a:pt x="16200" y="2132"/>
                    <a:pt x="16306" y="1563"/>
                    <a:pt x="16094" y="1137"/>
                  </a:cubicBezTo>
                  <a:cubicBezTo>
                    <a:pt x="16094" y="995"/>
                    <a:pt x="15671" y="0"/>
                    <a:pt x="15671" y="0"/>
                  </a:cubicBezTo>
                  <a:cubicBezTo>
                    <a:pt x="15565" y="0"/>
                    <a:pt x="15565" y="284"/>
                    <a:pt x="15565" y="426"/>
                  </a:cubicBezTo>
                  <a:cubicBezTo>
                    <a:pt x="15565" y="568"/>
                    <a:pt x="15459" y="711"/>
                    <a:pt x="15353" y="853"/>
                  </a:cubicBezTo>
                  <a:cubicBezTo>
                    <a:pt x="15353" y="853"/>
                    <a:pt x="15141" y="1137"/>
                    <a:pt x="15247" y="1279"/>
                  </a:cubicBezTo>
                  <a:cubicBezTo>
                    <a:pt x="15247" y="1279"/>
                    <a:pt x="15459" y="1279"/>
                    <a:pt x="15353" y="1421"/>
                  </a:cubicBezTo>
                  <a:cubicBezTo>
                    <a:pt x="15247" y="1421"/>
                    <a:pt x="15141" y="2132"/>
                    <a:pt x="15141" y="2274"/>
                  </a:cubicBezTo>
                  <a:cubicBezTo>
                    <a:pt x="15247" y="2558"/>
                    <a:pt x="15247" y="2842"/>
                    <a:pt x="15247" y="3126"/>
                  </a:cubicBezTo>
                  <a:cubicBezTo>
                    <a:pt x="15141" y="3695"/>
                    <a:pt x="15141" y="5116"/>
                    <a:pt x="14506" y="5116"/>
                  </a:cubicBezTo>
                  <a:cubicBezTo>
                    <a:pt x="14082" y="5116"/>
                    <a:pt x="14082" y="4547"/>
                    <a:pt x="13765" y="4405"/>
                  </a:cubicBezTo>
                  <a:cubicBezTo>
                    <a:pt x="13553" y="4263"/>
                    <a:pt x="13341" y="4263"/>
                    <a:pt x="13129" y="3979"/>
                  </a:cubicBezTo>
                  <a:cubicBezTo>
                    <a:pt x="13024" y="3837"/>
                    <a:pt x="11859" y="2984"/>
                    <a:pt x="11965" y="2842"/>
                  </a:cubicBezTo>
                  <a:cubicBezTo>
                    <a:pt x="11965" y="2700"/>
                    <a:pt x="12071" y="2558"/>
                    <a:pt x="12176" y="2416"/>
                  </a:cubicBezTo>
                  <a:cubicBezTo>
                    <a:pt x="12176" y="2274"/>
                    <a:pt x="12388" y="2274"/>
                    <a:pt x="12388" y="2132"/>
                  </a:cubicBezTo>
                  <a:cubicBezTo>
                    <a:pt x="12388" y="2132"/>
                    <a:pt x="12282" y="1989"/>
                    <a:pt x="12282" y="1847"/>
                  </a:cubicBezTo>
                  <a:cubicBezTo>
                    <a:pt x="12388" y="1705"/>
                    <a:pt x="12388" y="1705"/>
                    <a:pt x="12494" y="1563"/>
                  </a:cubicBezTo>
                  <a:cubicBezTo>
                    <a:pt x="12494" y="1421"/>
                    <a:pt x="12706" y="1279"/>
                    <a:pt x="12812" y="1137"/>
                  </a:cubicBezTo>
                  <a:cubicBezTo>
                    <a:pt x="12812" y="995"/>
                    <a:pt x="12600" y="711"/>
                    <a:pt x="12494" y="853"/>
                  </a:cubicBezTo>
                  <a:cubicBezTo>
                    <a:pt x="12494" y="853"/>
                    <a:pt x="12388" y="1137"/>
                    <a:pt x="12388" y="1137"/>
                  </a:cubicBezTo>
                  <a:cubicBezTo>
                    <a:pt x="12282" y="995"/>
                    <a:pt x="12282" y="995"/>
                    <a:pt x="12176" y="853"/>
                  </a:cubicBezTo>
                  <a:cubicBezTo>
                    <a:pt x="12176" y="711"/>
                    <a:pt x="11965" y="995"/>
                    <a:pt x="11859" y="995"/>
                  </a:cubicBezTo>
                  <a:cubicBezTo>
                    <a:pt x="11753" y="1137"/>
                    <a:pt x="11647" y="995"/>
                    <a:pt x="11541" y="995"/>
                  </a:cubicBezTo>
                  <a:cubicBezTo>
                    <a:pt x="11329" y="853"/>
                    <a:pt x="11012" y="711"/>
                    <a:pt x="10694" y="568"/>
                  </a:cubicBezTo>
                  <a:cubicBezTo>
                    <a:pt x="10482" y="568"/>
                    <a:pt x="10906" y="711"/>
                    <a:pt x="10694" y="568"/>
                  </a:cubicBezTo>
                  <a:close/>
                </a:path>
              </a:pathLst>
            </a:custGeom>
            <a:solidFill>
              <a:srgbClr val="00152F"/>
            </a:solidFill>
            <a:ln w="12700">
              <a:miter lim="400000"/>
            </a:ln>
          </p:spPr>
          <p:txBody>
            <a:bodyPr lIns="22275" tIns="22275" rIns="22275" bIns="22275" anchor="ctr"/>
            <a:lstStyle/>
            <a:p>
              <a:pPr algn="ctr"/>
              <a:endParaRPr sz="1403">
                <a:solidFill>
                  <a:srgbClr val="FFFFFF"/>
                </a:solidFill>
                <a:latin typeface="Helvetica Light"/>
              </a:endParaRPr>
            </a:p>
          </p:txBody>
        </p:sp>
        <p:sp>
          <p:nvSpPr>
            <p:cNvPr id="27" name="Shape">
              <a:extLst>
                <a:ext uri="{FF2B5EF4-FFF2-40B4-BE49-F238E27FC236}">
                  <a16:creationId xmlns:a16="http://schemas.microsoft.com/office/drawing/2014/main" id="{F61559E9-C59D-4985-992F-C0AE56053986}"/>
                </a:ext>
              </a:extLst>
            </p:cNvPr>
            <p:cNvSpPr/>
            <p:nvPr/>
          </p:nvSpPr>
          <p:spPr>
            <a:xfrm>
              <a:off x="7844773" y="2297443"/>
              <a:ext cx="377061" cy="586793"/>
            </a:xfrm>
            <a:custGeom>
              <a:avLst/>
              <a:gdLst/>
              <a:ahLst/>
              <a:cxnLst>
                <a:cxn ang="0">
                  <a:pos x="wd2" y="hd2"/>
                </a:cxn>
                <a:cxn ang="5400000">
                  <a:pos x="wd2" y="hd2"/>
                </a:cxn>
                <a:cxn ang="10800000">
                  <a:pos x="wd2" y="hd2"/>
                </a:cxn>
                <a:cxn ang="16200000">
                  <a:pos x="wd2" y="hd2"/>
                </a:cxn>
              </a:cxnLst>
              <a:rect l="0" t="0" r="r" b="b"/>
              <a:pathLst>
                <a:path w="21003" h="21600" extrusionOk="0">
                  <a:moveTo>
                    <a:pt x="8100" y="0"/>
                  </a:moveTo>
                  <a:cubicBezTo>
                    <a:pt x="6480" y="0"/>
                    <a:pt x="5400" y="360"/>
                    <a:pt x="3780" y="0"/>
                  </a:cubicBezTo>
                  <a:cubicBezTo>
                    <a:pt x="3240" y="0"/>
                    <a:pt x="2700" y="0"/>
                    <a:pt x="2700" y="360"/>
                  </a:cubicBezTo>
                  <a:cubicBezTo>
                    <a:pt x="3240" y="1080"/>
                    <a:pt x="2700" y="720"/>
                    <a:pt x="2160" y="1080"/>
                  </a:cubicBezTo>
                  <a:cubicBezTo>
                    <a:pt x="2700" y="720"/>
                    <a:pt x="2700" y="1440"/>
                    <a:pt x="2700" y="1440"/>
                  </a:cubicBezTo>
                  <a:cubicBezTo>
                    <a:pt x="2160" y="2160"/>
                    <a:pt x="540" y="1800"/>
                    <a:pt x="1080" y="2880"/>
                  </a:cubicBezTo>
                  <a:cubicBezTo>
                    <a:pt x="2160" y="3600"/>
                    <a:pt x="1620" y="3960"/>
                    <a:pt x="1080" y="4680"/>
                  </a:cubicBezTo>
                  <a:cubicBezTo>
                    <a:pt x="1080" y="5400"/>
                    <a:pt x="2160" y="5400"/>
                    <a:pt x="2700" y="5040"/>
                  </a:cubicBezTo>
                  <a:cubicBezTo>
                    <a:pt x="2160" y="5400"/>
                    <a:pt x="2700" y="5400"/>
                    <a:pt x="2700" y="5760"/>
                  </a:cubicBezTo>
                  <a:cubicBezTo>
                    <a:pt x="2700" y="5400"/>
                    <a:pt x="1620" y="6480"/>
                    <a:pt x="1620" y="6480"/>
                  </a:cubicBezTo>
                  <a:cubicBezTo>
                    <a:pt x="1080" y="6480"/>
                    <a:pt x="0" y="6480"/>
                    <a:pt x="0" y="7200"/>
                  </a:cubicBezTo>
                  <a:cubicBezTo>
                    <a:pt x="540" y="7200"/>
                    <a:pt x="1080" y="6480"/>
                    <a:pt x="1620" y="6840"/>
                  </a:cubicBezTo>
                  <a:cubicBezTo>
                    <a:pt x="1620" y="7200"/>
                    <a:pt x="1620" y="7560"/>
                    <a:pt x="1620" y="7560"/>
                  </a:cubicBezTo>
                  <a:cubicBezTo>
                    <a:pt x="1080" y="7920"/>
                    <a:pt x="1080" y="8280"/>
                    <a:pt x="1080" y="8280"/>
                  </a:cubicBezTo>
                  <a:cubicBezTo>
                    <a:pt x="1080" y="8640"/>
                    <a:pt x="1620" y="7920"/>
                    <a:pt x="2160" y="7920"/>
                  </a:cubicBezTo>
                  <a:cubicBezTo>
                    <a:pt x="2160" y="7560"/>
                    <a:pt x="2700" y="8280"/>
                    <a:pt x="2700" y="8280"/>
                  </a:cubicBezTo>
                  <a:cubicBezTo>
                    <a:pt x="3240" y="8280"/>
                    <a:pt x="2700" y="6840"/>
                    <a:pt x="2160" y="6840"/>
                  </a:cubicBezTo>
                  <a:cubicBezTo>
                    <a:pt x="2700" y="6840"/>
                    <a:pt x="3780" y="7200"/>
                    <a:pt x="3780" y="6840"/>
                  </a:cubicBezTo>
                  <a:cubicBezTo>
                    <a:pt x="3780" y="6840"/>
                    <a:pt x="3240" y="7200"/>
                    <a:pt x="3240" y="7200"/>
                  </a:cubicBezTo>
                  <a:cubicBezTo>
                    <a:pt x="3240" y="7560"/>
                    <a:pt x="3780" y="7920"/>
                    <a:pt x="3780" y="8280"/>
                  </a:cubicBezTo>
                  <a:cubicBezTo>
                    <a:pt x="3780" y="8640"/>
                    <a:pt x="2160" y="9720"/>
                    <a:pt x="3780" y="9720"/>
                  </a:cubicBezTo>
                  <a:cubicBezTo>
                    <a:pt x="3780" y="9720"/>
                    <a:pt x="5400" y="9720"/>
                    <a:pt x="5940" y="9720"/>
                  </a:cubicBezTo>
                  <a:cubicBezTo>
                    <a:pt x="6480" y="9360"/>
                    <a:pt x="8100" y="9360"/>
                    <a:pt x="8100" y="9360"/>
                  </a:cubicBezTo>
                  <a:cubicBezTo>
                    <a:pt x="7560" y="10080"/>
                    <a:pt x="7020" y="10080"/>
                    <a:pt x="7560" y="10800"/>
                  </a:cubicBezTo>
                  <a:cubicBezTo>
                    <a:pt x="8100" y="11880"/>
                    <a:pt x="8100" y="11160"/>
                    <a:pt x="8640" y="11520"/>
                  </a:cubicBezTo>
                  <a:cubicBezTo>
                    <a:pt x="8640" y="11880"/>
                    <a:pt x="8100" y="12600"/>
                    <a:pt x="8640" y="12960"/>
                  </a:cubicBezTo>
                  <a:cubicBezTo>
                    <a:pt x="9180" y="13680"/>
                    <a:pt x="7560" y="13680"/>
                    <a:pt x="7020" y="13680"/>
                  </a:cubicBezTo>
                  <a:cubicBezTo>
                    <a:pt x="5940" y="14040"/>
                    <a:pt x="5400" y="13320"/>
                    <a:pt x="4320" y="14040"/>
                  </a:cubicBezTo>
                  <a:cubicBezTo>
                    <a:pt x="3780" y="14760"/>
                    <a:pt x="6480" y="14400"/>
                    <a:pt x="5940" y="14760"/>
                  </a:cubicBezTo>
                  <a:cubicBezTo>
                    <a:pt x="5940" y="14760"/>
                    <a:pt x="4860" y="15120"/>
                    <a:pt x="4860" y="15120"/>
                  </a:cubicBezTo>
                  <a:cubicBezTo>
                    <a:pt x="4860" y="15480"/>
                    <a:pt x="5400" y="15480"/>
                    <a:pt x="4860" y="15840"/>
                  </a:cubicBezTo>
                  <a:cubicBezTo>
                    <a:pt x="4320" y="16200"/>
                    <a:pt x="3780" y="16560"/>
                    <a:pt x="2700" y="16920"/>
                  </a:cubicBezTo>
                  <a:cubicBezTo>
                    <a:pt x="2160" y="17280"/>
                    <a:pt x="3240" y="17640"/>
                    <a:pt x="3240" y="17640"/>
                  </a:cubicBezTo>
                  <a:cubicBezTo>
                    <a:pt x="3780" y="17640"/>
                    <a:pt x="4860" y="17280"/>
                    <a:pt x="4860" y="17280"/>
                  </a:cubicBezTo>
                  <a:cubicBezTo>
                    <a:pt x="4860" y="17640"/>
                    <a:pt x="6480" y="17640"/>
                    <a:pt x="7020" y="18000"/>
                  </a:cubicBezTo>
                  <a:cubicBezTo>
                    <a:pt x="8100" y="18000"/>
                    <a:pt x="9180" y="17280"/>
                    <a:pt x="9720" y="17280"/>
                  </a:cubicBezTo>
                  <a:cubicBezTo>
                    <a:pt x="9720" y="17280"/>
                    <a:pt x="8640" y="19080"/>
                    <a:pt x="7020" y="18720"/>
                  </a:cubicBezTo>
                  <a:cubicBezTo>
                    <a:pt x="6480" y="18360"/>
                    <a:pt x="5940" y="18720"/>
                    <a:pt x="5400" y="18720"/>
                  </a:cubicBezTo>
                  <a:cubicBezTo>
                    <a:pt x="4320" y="18720"/>
                    <a:pt x="4860" y="18360"/>
                    <a:pt x="4320" y="18360"/>
                  </a:cubicBezTo>
                  <a:cubicBezTo>
                    <a:pt x="4320" y="18360"/>
                    <a:pt x="4320" y="19440"/>
                    <a:pt x="3780" y="19800"/>
                  </a:cubicBezTo>
                  <a:cubicBezTo>
                    <a:pt x="3780" y="19800"/>
                    <a:pt x="3240" y="20160"/>
                    <a:pt x="2700" y="20520"/>
                  </a:cubicBezTo>
                  <a:cubicBezTo>
                    <a:pt x="2700" y="20520"/>
                    <a:pt x="1620" y="20880"/>
                    <a:pt x="1620" y="21240"/>
                  </a:cubicBezTo>
                  <a:cubicBezTo>
                    <a:pt x="1620" y="21240"/>
                    <a:pt x="2700" y="21240"/>
                    <a:pt x="2700" y="21240"/>
                  </a:cubicBezTo>
                  <a:cubicBezTo>
                    <a:pt x="2700" y="21240"/>
                    <a:pt x="2160" y="21240"/>
                    <a:pt x="2700" y="21600"/>
                  </a:cubicBezTo>
                  <a:cubicBezTo>
                    <a:pt x="2700" y="21600"/>
                    <a:pt x="3780" y="20520"/>
                    <a:pt x="4320" y="20520"/>
                  </a:cubicBezTo>
                  <a:cubicBezTo>
                    <a:pt x="4860" y="20520"/>
                    <a:pt x="5940" y="20880"/>
                    <a:pt x="6480" y="20520"/>
                  </a:cubicBezTo>
                  <a:cubicBezTo>
                    <a:pt x="7560" y="20520"/>
                    <a:pt x="7020" y="19800"/>
                    <a:pt x="8100" y="19800"/>
                  </a:cubicBezTo>
                  <a:cubicBezTo>
                    <a:pt x="8640" y="19440"/>
                    <a:pt x="9180" y="19800"/>
                    <a:pt x="10260" y="19800"/>
                  </a:cubicBezTo>
                  <a:cubicBezTo>
                    <a:pt x="10800" y="20160"/>
                    <a:pt x="11340" y="19440"/>
                    <a:pt x="12420" y="19800"/>
                  </a:cubicBezTo>
                  <a:cubicBezTo>
                    <a:pt x="12960" y="20160"/>
                    <a:pt x="14040" y="19800"/>
                    <a:pt x="14580" y="19440"/>
                  </a:cubicBezTo>
                  <a:cubicBezTo>
                    <a:pt x="15660" y="19440"/>
                    <a:pt x="17280" y="19440"/>
                    <a:pt x="18360" y="19440"/>
                  </a:cubicBezTo>
                  <a:cubicBezTo>
                    <a:pt x="18360" y="19440"/>
                    <a:pt x="20520" y="18360"/>
                    <a:pt x="20520" y="18360"/>
                  </a:cubicBezTo>
                  <a:cubicBezTo>
                    <a:pt x="19980" y="18000"/>
                    <a:pt x="17820" y="18360"/>
                    <a:pt x="17820" y="18000"/>
                  </a:cubicBezTo>
                  <a:cubicBezTo>
                    <a:pt x="17820" y="17640"/>
                    <a:pt x="19980" y="16560"/>
                    <a:pt x="20520" y="16560"/>
                  </a:cubicBezTo>
                  <a:cubicBezTo>
                    <a:pt x="21060" y="15840"/>
                    <a:pt x="21600" y="14400"/>
                    <a:pt x="19440" y="14400"/>
                  </a:cubicBezTo>
                  <a:cubicBezTo>
                    <a:pt x="18900" y="14400"/>
                    <a:pt x="17820" y="14760"/>
                    <a:pt x="17280" y="14760"/>
                  </a:cubicBezTo>
                  <a:cubicBezTo>
                    <a:pt x="16200" y="14400"/>
                    <a:pt x="17280" y="14400"/>
                    <a:pt x="17280" y="14040"/>
                  </a:cubicBezTo>
                  <a:cubicBezTo>
                    <a:pt x="17280" y="13680"/>
                    <a:pt x="17280" y="13320"/>
                    <a:pt x="16740" y="12960"/>
                  </a:cubicBezTo>
                  <a:cubicBezTo>
                    <a:pt x="16740" y="12960"/>
                    <a:pt x="14580" y="12600"/>
                    <a:pt x="15120" y="12240"/>
                  </a:cubicBezTo>
                  <a:cubicBezTo>
                    <a:pt x="15120" y="12240"/>
                    <a:pt x="16200" y="12600"/>
                    <a:pt x="16200" y="12240"/>
                  </a:cubicBezTo>
                  <a:cubicBezTo>
                    <a:pt x="16740" y="11880"/>
                    <a:pt x="16200" y="11520"/>
                    <a:pt x="15660" y="11160"/>
                  </a:cubicBezTo>
                  <a:cubicBezTo>
                    <a:pt x="14040" y="10440"/>
                    <a:pt x="13500" y="10440"/>
                    <a:pt x="12420" y="9000"/>
                  </a:cubicBezTo>
                  <a:cubicBezTo>
                    <a:pt x="11880" y="8280"/>
                    <a:pt x="11340" y="7560"/>
                    <a:pt x="9720" y="6840"/>
                  </a:cubicBezTo>
                  <a:cubicBezTo>
                    <a:pt x="9180" y="6480"/>
                    <a:pt x="7020" y="7200"/>
                    <a:pt x="6480" y="6480"/>
                  </a:cubicBezTo>
                  <a:cubicBezTo>
                    <a:pt x="6480" y="6480"/>
                    <a:pt x="9720" y="6120"/>
                    <a:pt x="9180" y="5760"/>
                  </a:cubicBezTo>
                  <a:cubicBezTo>
                    <a:pt x="9180" y="5760"/>
                    <a:pt x="8100" y="6120"/>
                    <a:pt x="7560" y="5760"/>
                  </a:cubicBezTo>
                  <a:cubicBezTo>
                    <a:pt x="7560" y="5760"/>
                    <a:pt x="9720" y="5400"/>
                    <a:pt x="9720" y="5400"/>
                  </a:cubicBezTo>
                  <a:cubicBezTo>
                    <a:pt x="10260" y="5040"/>
                    <a:pt x="11880" y="3240"/>
                    <a:pt x="11340" y="2880"/>
                  </a:cubicBezTo>
                  <a:cubicBezTo>
                    <a:pt x="10800" y="2160"/>
                    <a:pt x="9180" y="2160"/>
                    <a:pt x="8100" y="2160"/>
                  </a:cubicBezTo>
                  <a:cubicBezTo>
                    <a:pt x="7560" y="2520"/>
                    <a:pt x="4860" y="2520"/>
                    <a:pt x="4860" y="2520"/>
                  </a:cubicBezTo>
                  <a:cubicBezTo>
                    <a:pt x="4860" y="2520"/>
                    <a:pt x="5940" y="2160"/>
                    <a:pt x="5940" y="2160"/>
                  </a:cubicBezTo>
                  <a:cubicBezTo>
                    <a:pt x="5940" y="2160"/>
                    <a:pt x="4860" y="1800"/>
                    <a:pt x="4860" y="2160"/>
                  </a:cubicBezTo>
                  <a:cubicBezTo>
                    <a:pt x="4860" y="1800"/>
                    <a:pt x="9720" y="360"/>
                    <a:pt x="8100" y="0"/>
                  </a:cubicBezTo>
                  <a:cubicBezTo>
                    <a:pt x="7560" y="0"/>
                    <a:pt x="9180" y="360"/>
                    <a:pt x="8100" y="0"/>
                  </a:cubicBezTo>
                  <a:close/>
                </a:path>
              </a:pathLst>
            </a:custGeom>
            <a:solidFill>
              <a:srgbClr val="00152F"/>
            </a:solidFill>
            <a:ln w="12700">
              <a:miter lim="400000"/>
            </a:ln>
          </p:spPr>
          <p:txBody>
            <a:bodyPr lIns="22275" tIns="22275" rIns="22275" bIns="22275" anchor="ctr"/>
            <a:lstStyle/>
            <a:p>
              <a:pPr algn="ctr"/>
              <a:endParaRPr sz="1403">
                <a:solidFill>
                  <a:srgbClr val="FFFFFF"/>
                </a:solidFill>
                <a:latin typeface="Helvetica Light"/>
              </a:endParaRPr>
            </a:p>
          </p:txBody>
        </p:sp>
        <p:sp>
          <p:nvSpPr>
            <p:cNvPr id="28" name="Shape">
              <a:extLst>
                <a:ext uri="{FF2B5EF4-FFF2-40B4-BE49-F238E27FC236}">
                  <a16:creationId xmlns:a16="http://schemas.microsoft.com/office/drawing/2014/main" id="{9E526E84-D805-40B2-8DB4-C3440D7C1B12}"/>
                </a:ext>
              </a:extLst>
            </p:cNvPr>
            <p:cNvSpPr/>
            <p:nvPr/>
          </p:nvSpPr>
          <p:spPr>
            <a:xfrm>
              <a:off x="6967529" y="1693949"/>
              <a:ext cx="515981" cy="245457"/>
            </a:xfrm>
            <a:custGeom>
              <a:avLst/>
              <a:gdLst/>
              <a:ahLst/>
              <a:cxnLst>
                <a:cxn ang="0">
                  <a:pos x="wd2" y="hd2"/>
                </a:cxn>
                <a:cxn ang="5400000">
                  <a:pos x="wd2" y="hd2"/>
                </a:cxn>
                <a:cxn ang="10800000">
                  <a:pos x="wd2" y="hd2"/>
                </a:cxn>
                <a:cxn ang="16200000">
                  <a:pos x="wd2" y="hd2"/>
                </a:cxn>
              </a:cxnLst>
              <a:rect l="0" t="0" r="r" b="b"/>
              <a:pathLst>
                <a:path w="21283" h="20769" extrusionOk="0">
                  <a:moveTo>
                    <a:pt x="20883" y="7477"/>
                  </a:moveTo>
                  <a:cubicBezTo>
                    <a:pt x="20883" y="7477"/>
                    <a:pt x="19283" y="6646"/>
                    <a:pt x="19283" y="6646"/>
                  </a:cubicBezTo>
                  <a:cubicBezTo>
                    <a:pt x="19283" y="6646"/>
                    <a:pt x="19683" y="5815"/>
                    <a:pt x="19683" y="5815"/>
                  </a:cubicBezTo>
                  <a:cubicBezTo>
                    <a:pt x="19283" y="5815"/>
                    <a:pt x="18483" y="5815"/>
                    <a:pt x="18883" y="4984"/>
                  </a:cubicBezTo>
                  <a:cubicBezTo>
                    <a:pt x="18883" y="4984"/>
                    <a:pt x="19283" y="4154"/>
                    <a:pt x="19283" y="4154"/>
                  </a:cubicBezTo>
                  <a:cubicBezTo>
                    <a:pt x="18883" y="3323"/>
                    <a:pt x="18083" y="3323"/>
                    <a:pt x="18083" y="3323"/>
                  </a:cubicBezTo>
                  <a:cubicBezTo>
                    <a:pt x="18083" y="2492"/>
                    <a:pt x="18883" y="1661"/>
                    <a:pt x="18883" y="1661"/>
                  </a:cubicBezTo>
                  <a:cubicBezTo>
                    <a:pt x="18883" y="1661"/>
                    <a:pt x="17283" y="2492"/>
                    <a:pt x="16883" y="1661"/>
                  </a:cubicBezTo>
                  <a:cubicBezTo>
                    <a:pt x="16483" y="831"/>
                    <a:pt x="16083" y="0"/>
                    <a:pt x="15283" y="0"/>
                  </a:cubicBezTo>
                  <a:cubicBezTo>
                    <a:pt x="14883" y="0"/>
                    <a:pt x="15683" y="1661"/>
                    <a:pt x="15283" y="2492"/>
                  </a:cubicBezTo>
                  <a:cubicBezTo>
                    <a:pt x="14883" y="3323"/>
                    <a:pt x="14483" y="2492"/>
                    <a:pt x="14083" y="3323"/>
                  </a:cubicBezTo>
                  <a:cubicBezTo>
                    <a:pt x="13683" y="4154"/>
                    <a:pt x="13283" y="3323"/>
                    <a:pt x="12483" y="3323"/>
                  </a:cubicBezTo>
                  <a:cubicBezTo>
                    <a:pt x="11683" y="2492"/>
                    <a:pt x="12883" y="5815"/>
                    <a:pt x="12483" y="6646"/>
                  </a:cubicBezTo>
                  <a:cubicBezTo>
                    <a:pt x="12483" y="6646"/>
                    <a:pt x="10883" y="831"/>
                    <a:pt x="10083" y="3323"/>
                  </a:cubicBezTo>
                  <a:cubicBezTo>
                    <a:pt x="9683" y="3323"/>
                    <a:pt x="10083" y="4984"/>
                    <a:pt x="9683" y="5815"/>
                  </a:cubicBezTo>
                  <a:cubicBezTo>
                    <a:pt x="9683" y="6646"/>
                    <a:pt x="8483" y="3323"/>
                    <a:pt x="8083" y="3323"/>
                  </a:cubicBezTo>
                  <a:cubicBezTo>
                    <a:pt x="7683" y="3323"/>
                    <a:pt x="8883" y="6646"/>
                    <a:pt x="8083" y="6646"/>
                  </a:cubicBezTo>
                  <a:cubicBezTo>
                    <a:pt x="7683" y="6646"/>
                    <a:pt x="7683" y="6646"/>
                    <a:pt x="7283" y="6646"/>
                  </a:cubicBezTo>
                  <a:cubicBezTo>
                    <a:pt x="6883" y="6646"/>
                    <a:pt x="6483" y="8307"/>
                    <a:pt x="6483" y="9138"/>
                  </a:cubicBezTo>
                  <a:cubicBezTo>
                    <a:pt x="6483" y="8307"/>
                    <a:pt x="5283" y="6646"/>
                    <a:pt x="5283" y="5815"/>
                  </a:cubicBezTo>
                  <a:cubicBezTo>
                    <a:pt x="5283" y="5815"/>
                    <a:pt x="6083" y="5815"/>
                    <a:pt x="6083" y="5815"/>
                  </a:cubicBezTo>
                  <a:cubicBezTo>
                    <a:pt x="6083" y="4984"/>
                    <a:pt x="5283" y="3323"/>
                    <a:pt x="5283" y="3323"/>
                  </a:cubicBezTo>
                  <a:cubicBezTo>
                    <a:pt x="4883" y="3323"/>
                    <a:pt x="2883" y="-831"/>
                    <a:pt x="2483" y="831"/>
                  </a:cubicBezTo>
                  <a:cubicBezTo>
                    <a:pt x="2483" y="1661"/>
                    <a:pt x="3683" y="1661"/>
                    <a:pt x="3283" y="2492"/>
                  </a:cubicBezTo>
                  <a:cubicBezTo>
                    <a:pt x="3283" y="2492"/>
                    <a:pt x="3283" y="2492"/>
                    <a:pt x="2883" y="2492"/>
                  </a:cubicBezTo>
                  <a:cubicBezTo>
                    <a:pt x="3683" y="1661"/>
                    <a:pt x="4083" y="4984"/>
                    <a:pt x="3683" y="5815"/>
                  </a:cubicBezTo>
                  <a:cubicBezTo>
                    <a:pt x="3683" y="5815"/>
                    <a:pt x="483" y="0"/>
                    <a:pt x="1683" y="4154"/>
                  </a:cubicBezTo>
                  <a:cubicBezTo>
                    <a:pt x="1683" y="4154"/>
                    <a:pt x="883" y="4154"/>
                    <a:pt x="883" y="4154"/>
                  </a:cubicBezTo>
                  <a:cubicBezTo>
                    <a:pt x="883" y="4984"/>
                    <a:pt x="1683" y="4984"/>
                    <a:pt x="1683" y="4984"/>
                  </a:cubicBezTo>
                  <a:cubicBezTo>
                    <a:pt x="1683" y="4154"/>
                    <a:pt x="1683" y="5815"/>
                    <a:pt x="1683" y="5815"/>
                  </a:cubicBezTo>
                  <a:cubicBezTo>
                    <a:pt x="1683" y="5815"/>
                    <a:pt x="883" y="4984"/>
                    <a:pt x="483" y="4984"/>
                  </a:cubicBezTo>
                  <a:cubicBezTo>
                    <a:pt x="883" y="4984"/>
                    <a:pt x="-317" y="7477"/>
                    <a:pt x="83" y="6646"/>
                  </a:cubicBezTo>
                  <a:cubicBezTo>
                    <a:pt x="-317" y="8307"/>
                    <a:pt x="2883" y="7477"/>
                    <a:pt x="2883" y="7477"/>
                  </a:cubicBezTo>
                  <a:cubicBezTo>
                    <a:pt x="3283" y="7477"/>
                    <a:pt x="4883" y="8307"/>
                    <a:pt x="4883" y="8307"/>
                  </a:cubicBezTo>
                  <a:cubicBezTo>
                    <a:pt x="4483" y="8307"/>
                    <a:pt x="4083" y="8307"/>
                    <a:pt x="4083" y="9138"/>
                  </a:cubicBezTo>
                  <a:cubicBezTo>
                    <a:pt x="4083" y="9138"/>
                    <a:pt x="4483" y="9969"/>
                    <a:pt x="4483" y="9969"/>
                  </a:cubicBezTo>
                  <a:cubicBezTo>
                    <a:pt x="4083" y="10800"/>
                    <a:pt x="3283" y="10800"/>
                    <a:pt x="2883" y="10800"/>
                  </a:cubicBezTo>
                  <a:cubicBezTo>
                    <a:pt x="2883" y="10800"/>
                    <a:pt x="483" y="11631"/>
                    <a:pt x="883" y="11631"/>
                  </a:cubicBezTo>
                  <a:cubicBezTo>
                    <a:pt x="1683" y="12461"/>
                    <a:pt x="2883" y="11631"/>
                    <a:pt x="3683" y="12461"/>
                  </a:cubicBezTo>
                  <a:cubicBezTo>
                    <a:pt x="4083" y="13292"/>
                    <a:pt x="4083" y="14123"/>
                    <a:pt x="4483" y="14123"/>
                  </a:cubicBezTo>
                  <a:cubicBezTo>
                    <a:pt x="4483" y="14123"/>
                    <a:pt x="5283" y="13292"/>
                    <a:pt x="5683" y="13292"/>
                  </a:cubicBezTo>
                  <a:cubicBezTo>
                    <a:pt x="5283" y="13292"/>
                    <a:pt x="4883" y="14123"/>
                    <a:pt x="4883" y="14123"/>
                  </a:cubicBezTo>
                  <a:cubicBezTo>
                    <a:pt x="4883" y="14954"/>
                    <a:pt x="5683" y="14123"/>
                    <a:pt x="5683" y="14123"/>
                  </a:cubicBezTo>
                  <a:cubicBezTo>
                    <a:pt x="6083" y="14954"/>
                    <a:pt x="2883" y="18277"/>
                    <a:pt x="3683" y="18277"/>
                  </a:cubicBezTo>
                  <a:cubicBezTo>
                    <a:pt x="4483" y="19107"/>
                    <a:pt x="5283" y="18277"/>
                    <a:pt x="5683" y="18277"/>
                  </a:cubicBezTo>
                  <a:cubicBezTo>
                    <a:pt x="6483" y="18277"/>
                    <a:pt x="7283" y="18277"/>
                    <a:pt x="8083" y="19107"/>
                  </a:cubicBezTo>
                  <a:cubicBezTo>
                    <a:pt x="7683" y="18277"/>
                    <a:pt x="7683" y="19107"/>
                    <a:pt x="7683" y="19107"/>
                  </a:cubicBezTo>
                  <a:cubicBezTo>
                    <a:pt x="8083" y="19938"/>
                    <a:pt x="8483" y="19938"/>
                    <a:pt x="8483" y="19938"/>
                  </a:cubicBezTo>
                  <a:cubicBezTo>
                    <a:pt x="9283" y="20769"/>
                    <a:pt x="10483" y="20769"/>
                    <a:pt x="11283" y="20769"/>
                  </a:cubicBezTo>
                  <a:cubicBezTo>
                    <a:pt x="12083" y="20769"/>
                    <a:pt x="12083" y="19938"/>
                    <a:pt x="12883" y="19938"/>
                  </a:cubicBezTo>
                  <a:cubicBezTo>
                    <a:pt x="13683" y="19107"/>
                    <a:pt x="14483" y="19107"/>
                    <a:pt x="15283" y="18277"/>
                  </a:cubicBezTo>
                  <a:cubicBezTo>
                    <a:pt x="16483" y="16615"/>
                    <a:pt x="16883" y="15784"/>
                    <a:pt x="18083" y="14954"/>
                  </a:cubicBezTo>
                  <a:cubicBezTo>
                    <a:pt x="18883" y="14954"/>
                    <a:pt x="19283" y="12461"/>
                    <a:pt x="20483" y="12461"/>
                  </a:cubicBezTo>
                  <a:cubicBezTo>
                    <a:pt x="20483" y="11631"/>
                    <a:pt x="20883" y="11631"/>
                    <a:pt x="20483" y="10800"/>
                  </a:cubicBezTo>
                  <a:cubicBezTo>
                    <a:pt x="20083" y="9969"/>
                    <a:pt x="20883" y="9969"/>
                    <a:pt x="21283" y="9969"/>
                  </a:cubicBezTo>
                  <a:cubicBezTo>
                    <a:pt x="21283" y="9969"/>
                    <a:pt x="20483" y="9138"/>
                    <a:pt x="20483" y="9138"/>
                  </a:cubicBezTo>
                  <a:cubicBezTo>
                    <a:pt x="20483" y="8307"/>
                    <a:pt x="21283" y="7477"/>
                    <a:pt x="20883" y="7477"/>
                  </a:cubicBezTo>
                  <a:cubicBezTo>
                    <a:pt x="20083" y="6646"/>
                    <a:pt x="21283" y="7477"/>
                    <a:pt x="20883" y="7477"/>
                  </a:cubicBezTo>
                  <a:close/>
                </a:path>
              </a:pathLst>
            </a:custGeom>
            <a:solidFill>
              <a:srgbClr val="00152F"/>
            </a:solidFill>
            <a:ln w="12700">
              <a:miter lim="400000"/>
            </a:ln>
          </p:spPr>
          <p:txBody>
            <a:bodyPr lIns="22275" tIns="22275" rIns="22275" bIns="22275" anchor="ctr"/>
            <a:lstStyle/>
            <a:p>
              <a:pPr algn="ctr"/>
              <a:endParaRPr sz="1403">
                <a:solidFill>
                  <a:srgbClr val="FFFFFF"/>
                </a:solidFill>
                <a:latin typeface="Helvetica Light"/>
              </a:endParaRPr>
            </a:p>
          </p:txBody>
        </p:sp>
        <p:sp>
          <p:nvSpPr>
            <p:cNvPr id="29" name="Shape">
              <a:extLst>
                <a:ext uri="{FF2B5EF4-FFF2-40B4-BE49-F238E27FC236}">
                  <a16:creationId xmlns:a16="http://schemas.microsoft.com/office/drawing/2014/main" id="{F7AC4CE7-9F96-4FB1-85ED-A0B63A4CFED9}"/>
                </a:ext>
              </a:extLst>
            </p:cNvPr>
            <p:cNvSpPr/>
            <p:nvPr/>
          </p:nvSpPr>
          <p:spPr>
            <a:xfrm>
              <a:off x="10622200" y="756538"/>
              <a:ext cx="860845" cy="596073"/>
            </a:xfrm>
            <a:custGeom>
              <a:avLst/>
              <a:gdLst/>
              <a:ahLst/>
              <a:cxnLst>
                <a:cxn ang="0">
                  <a:pos x="wd2" y="hd2"/>
                </a:cxn>
                <a:cxn ang="5400000">
                  <a:pos x="wd2" y="hd2"/>
                </a:cxn>
                <a:cxn ang="10800000">
                  <a:pos x="wd2" y="hd2"/>
                </a:cxn>
                <a:cxn ang="16200000">
                  <a:pos x="wd2" y="hd2"/>
                </a:cxn>
              </a:cxnLst>
              <a:rect l="0" t="0" r="r" b="b"/>
              <a:pathLst>
                <a:path w="21251" h="21339" extrusionOk="0">
                  <a:moveTo>
                    <a:pt x="20160" y="87"/>
                  </a:moveTo>
                  <a:cubicBezTo>
                    <a:pt x="19440" y="87"/>
                    <a:pt x="19200" y="-261"/>
                    <a:pt x="18480" y="436"/>
                  </a:cubicBezTo>
                  <a:cubicBezTo>
                    <a:pt x="18240" y="436"/>
                    <a:pt x="17280" y="784"/>
                    <a:pt x="17520" y="1133"/>
                  </a:cubicBezTo>
                  <a:cubicBezTo>
                    <a:pt x="17280" y="1133"/>
                    <a:pt x="16320" y="1829"/>
                    <a:pt x="15840" y="1829"/>
                  </a:cubicBezTo>
                  <a:cubicBezTo>
                    <a:pt x="15360" y="1829"/>
                    <a:pt x="14640" y="2178"/>
                    <a:pt x="14160" y="2526"/>
                  </a:cubicBezTo>
                  <a:cubicBezTo>
                    <a:pt x="13440" y="2526"/>
                    <a:pt x="12960" y="2526"/>
                    <a:pt x="12240" y="2526"/>
                  </a:cubicBezTo>
                  <a:cubicBezTo>
                    <a:pt x="12240" y="2526"/>
                    <a:pt x="10800" y="2526"/>
                    <a:pt x="11040" y="2874"/>
                  </a:cubicBezTo>
                  <a:cubicBezTo>
                    <a:pt x="11040" y="2874"/>
                    <a:pt x="11520" y="2874"/>
                    <a:pt x="11520" y="2874"/>
                  </a:cubicBezTo>
                  <a:cubicBezTo>
                    <a:pt x="11280" y="3223"/>
                    <a:pt x="10800" y="3223"/>
                    <a:pt x="10560" y="3571"/>
                  </a:cubicBezTo>
                  <a:cubicBezTo>
                    <a:pt x="10320" y="3571"/>
                    <a:pt x="9840" y="3571"/>
                    <a:pt x="9360" y="3571"/>
                  </a:cubicBezTo>
                  <a:cubicBezTo>
                    <a:pt x="9120" y="3571"/>
                    <a:pt x="9120" y="3571"/>
                    <a:pt x="8640" y="3920"/>
                  </a:cubicBezTo>
                  <a:cubicBezTo>
                    <a:pt x="8400" y="4965"/>
                    <a:pt x="8160" y="4616"/>
                    <a:pt x="7680" y="4616"/>
                  </a:cubicBezTo>
                  <a:cubicBezTo>
                    <a:pt x="7200" y="4965"/>
                    <a:pt x="7440" y="5662"/>
                    <a:pt x="6720" y="5662"/>
                  </a:cubicBezTo>
                  <a:cubicBezTo>
                    <a:pt x="6240" y="5662"/>
                    <a:pt x="6480" y="6358"/>
                    <a:pt x="6240" y="6358"/>
                  </a:cubicBezTo>
                  <a:cubicBezTo>
                    <a:pt x="6000" y="6707"/>
                    <a:pt x="5280" y="6010"/>
                    <a:pt x="5520" y="6358"/>
                  </a:cubicBezTo>
                  <a:cubicBezTo>
                    <a:pt x="5520" y="6707"/>
                    <a:pt x="6240" y="7055"/>
                    <a:pt x="6240" y="7055"/>
                  </a:cubicBezTo>
                  <a:cubicBezTo>
                    <a:pt x="6240" y="7055"/>
                    <a:pt x="5280" y="7404"/>
                    <a:pt x="5280" y="7404"/>
                  </a:cubicBezTo>
                  <a:cubicBezTo>
                    <a:pt x="5280" y="7752"/>
                    <a:pt x="6480" y="7752"/>
                    <a:pt x="6480" y="7752"/>
                  </a:cubicBezTo>
                  <a:cubicBezTo>
                    <a:pt x="6480" y="8100"/>
                    <a:pt x="4800" y="8100"/>
                    <a:pt x="5040" y="8449"/>
                  </a:cubicBezTo>
                  <a:cubicBezTo>
                    <a:pt x="5040" y="8100"/>
                    <a:pt x="5520" y="8449"/>
                    <a:pt x="5520" y="8449"/>
                  </a:cubicBezTo>
                  <a:cubicBezTo>
                    <a:pt x="5040" y="8797"/>
                    <a:pt x="4800" y="8449"/>
                    <a:pt x="4800" y="8797"/>
                  </a:cubicBezTo>
                  <a:cubicBezTo>
                    <a:pt x="4560" y="9145"/>
                    <a:pt x="5040" y="9494"/>
                    <a:pt x="5040" y="9494"/>
                  </a:cubicBezTo>
                  <a:cubicBezTo>
                    <a:pt x="4800" y="9494"/>
                    <a:pt x="4560" y="9494"/>
                    <a:pt x="4320" y="9494"/>
                  </a:cubicBezTo>
                  <a:cubicBezTo>
                    <a:pt x="4320" y="9494"/>
                    <a:pt x="4800" y="9842"/>
                    <a:pt x="5040" y="9842"/>
                  </a:cubicBezTo>
                  <a:cubicBezTo>
                    <a:pt x="4560" y="9842"/>
                    <a:pt x="4320" y="9842"/>
                    <a:pt x="4080" y="10191"/>
                  </a:cubicBezTo>
                  <a:cubicBezTo>
                    <a:pt x="3840" y="10539"/>
                    <a:pt x="3600" y="10539"/>
                    <a:pt x="3360" y="10539"/>
                  </a:cubicBezTo>
                  <a:cubicBezTo>
                    <a:pt x="2880" y="10887"/>
                    <a:pt x="2880" y="11236"/>
                    <a:pt x="3360" y="11236"/>
                  </a:cubicBezTo>
                  <a:cubicBezTo>
                    <a:pt x="3600" y="11236"/>
                    <a:pt x="4320" y="11584"/>
                    <a:pt x="4560" y="11584"/>
                  </a:cubicBezTo>
                  <a:cubicBezTo>
                    <a:pt x="4080" y="11933"/>
                    <a:pt x="3600" y="11236"/>
                    <a:pt x="3600" y="12281"/>
                  </a:cubicBezTo>
                  <a:cubicBezTo>
                    <a:pt x="3600" y="12629"/>
                    <a:pt x="2400" y="12629"/>
                    <a:pt x="2160" y="12978"/>
                  </a:cubicBezTo>
                  <a:cubicBezTo>
                    <a:pt x="1920" y="13326"/>
                    <a:pt x="2160" y="13326"/>
                    <a:pt x="2160" y="13674"/>
                  </a:cubicBezTo>
                  <a:cubicBezTo>
                    <a:pt x="2160" y="13674"/>
                    <a:pt x="1440" y="14023"/>
                    <a:pt x="1440" y="14023"/>
                  </a:cubicBezTo>
                  <a:cubicBezTo>
                    <a:pt x="480" y="14371"/>
                    <a:pt x="1680" y="14371"/>
                    <a:pt x="1680" y="14720"/>
                  </a:cubicBezTo>
                  <a:cubicBezTo>
                    <a:pt x="1920" y="15068"/>
                    <a:pt x="1200" y="16113"/>
                    <a:pt x="1200" y="16113"/>
                  </a:cubicBezTo>
                  <a:cubicBezTo>
                    <a:pt x="720" y="16810"/>
                    <a:pt x="0" y="16113"/>
                    <a:pt x="0" y="17507"/>
                  </a:cubicBezTo>
                  <a:cubicBezTo>
                    <a:pt x="0" y="18900"/>
                    <a:pt x="480" y="18204"/>
                    <a:pt x="960" y="18204"/>
                  </a:cubicBezTo>
                  <a:cubicBezTo>
                    <a:pt x="1440" y="18552"/>
                    <a:pt x="1680" y="18900"/>
                    <a:pt x="2160" y="18552"/>
                  </a:cubicBezTo>
                  <a:cubicBezTo>
                    <a:pt x="2160" y="18552"/>
                    <a:pt x="2640" y="19249"/>
                    <a:pt x="2880" y="18900"/>
                  </a:cubicBezTo>
                  <a:cubicBezTo>
                    <a:pt x="2880" y="18900"/>
                    <a:pt x="2400" y="18900"/>
                    <a:pt x="2400" y="19249"/>
                  </a:cubicBezTo>
                  <a:cubicBezTo>
                    <a:pt x="2640" y="19249"/>
                    <a:pt x="2880" y="19249"/>
                    <a:pt x="2880" y="19249"/>
                  </a:cubicBezTo>
                  <a:cubicBezTo>
                    <a:pt x="2880" y="19249"/>
                    <a:pt x="2400" y="20642"/>
                    <a:pt x="2400" y="20642"/>
                  </a:cubicBezTo>
                  <a:cubicBezTo>
                    <a:pt x="2880" y="20991"/>
                    <a:pt x="3360" y="20991"/>
                    <a:pt x="3840" y="21339"/>
                  </a:cubicBezTo>
                  <a:cubicBezTo>
                    <a:pt x="4560" y="21339"/>
                    <a:pt x="4800" y="21339"/>
                    <a:pt x="5520" y="21339"/>
                  </a:cubicBezTo>
                  <a:cubicBezTo>
                    <a:pt x="5760" y="20991"/>
                    <a:pt x="6000" y="20991"/>
                    <a:pt x="6240" y="20991"/>
                  </a:cubicBezTo>
                  <a:cubicBezTo>
                    <a:pt x="6480" y="21339"/>
                    <a:pt x="6720" y="21339"/>
                    <a:pt x="7200" y="21339"/>
                  </a:cubicBezTo>
                  <a:cubicBezTo>
                    <a:pt x="7440" y="21339"/>
                    <a:pt x="6480" y="20294"/>
                    <a:pt x="6240" y="20294"/>
                  </a:cubicBezTo>
                  <a:cubicBezTo>
                    <a:pt x="5760" y="19597"/>
                    <a:pt x="5520" y="18900"/>
                    <a:pt x="5280" y="18204"/>
                  </a:cubicBezTo>
                  <a:cubicBezTo>
                    <a:pt x="4800" y="17507"/>
                    <a:pt x="5040" y="17158"/>
                    <a:pt x="4800" y="16462"/>
                  </a:cubicBezTo>
                  <a:cubicBezTo>
                    <a:pt x="4560" y="15416"/>
                    <a:pt x="4320" y="15416"/>
                    <a:pt x="4800" y="14720"/>
                  </a:cubicBezTo>
                  <a:cubicBezTo>
                    <a:pt x="5040" y="14720"/>
                    <a:pt x="4800" y="14720"/>
                    <a:pt x="4800" y="14371"/>
                  </a:cubicBezTo>
                  <a:cubicBezTo>
                    <a:pt x="5040" y="14023"/>
                    <a:pt x="5760" y="14371"/>
                    <a:pt x="5760" y="14023"/>
                  </a:cubicBezTo>
                  <a:cubicBezTo>
                    <a:pt x="5760" y="14023"/>
                    <a:pt x="5280" y="13674"/>
                    <a:pt x="5280" y="13674"/>
                  </a:cubicBezTo>
                  <a:cubicBezTo>
                    <a:pt x="5520" y="13326"/>
                    <a:pt x="6240" y="13674"/>
                    <a:pt x="6240" y="13326"/>
                  </a:cubicBezTo>
                  <a:cubicBezTo>
                    <a:pt x="6240" y="12978"/>
                    <a:pt x="5040" y="12629"/>
                    <a:pt x="5040" y="12281"/>
                  </a:cubicBezTo>
                  <a:cubicBezTo>
                    <a:pt x="5040" y="12281"/>
                    <a:pt x="6960" y="12629"/>
                    <a:pt x="6960" y="12629"/>
                  </a:cubicBezTo>
                  <a:cubicBezTo>
                    <a:pt x="6960" y="12281"/>
                    <a:pt x="6480" y="11933"/>
                    <a:pt x="6480" y="11584"/>
                  </a:cubicBezTo>
                  <a:cubicBezTo>
                    <a:pt x="6480" y="11236"/>
                    <a:pt x="7200" y="11933"/>
                    <a:pt x="7440" y="11584"/>
                  </a:cubicBezTo>
                  <a:cubicBezTo>
                    <a:pt x="7440" y="11236"/>
                    <a:pt x="6480" y="10539"/>
                    <a:pt x="6480" y="10887"/>
                  </a:cubicBezTo>
                  <a:cubicBezTo>
                    <a:pt x="6480" y="10539"/>
                    <a:pt x="7440" y="11236"/>
                    <a:pt x="7680" y="10887"/>
                  </a:cubicBezTo>
                  <a:cubicBezTo>
                    <a:pt x="7680" y="10887"/>
                    <a:pt x="7920" y="10539"/>
                    <a:pt x="7680" y="10539"/>
                  </a:cubicBezTo>
                  <a:cubicBezTo>
                    <a:pt x="7680" y="10539"/>
                    <a:pt x="7200" y="9842"/>
                    <a:pt x="7200" y="9842"/>
                  </a:cubicBezTo>
                  <a:cubicBezTo>
                    <a:pt x="7680" y="9842"/>
                    <a:pt x="7920" y="10191"/>
                    <a:pt x="8400" y="9842"/>
                  </a:cubicBezTo>
                  <a:cubicBezTo>
                    <a:pt x="8400" y="9494"/>
                    <a:pt x="8880" y="9145"/>
                    <a:pt x="8880" y="9145"/>
                  </a:cubicBezTo>
                  <a:cubicBezTo>
                    <a:pt x="8880" y="8797"/>
                    <a:pt x="8400" y="8797"/>
                    <a:pt x="8400" y="8797"/>
                  </a:cubicBezTo>
                  <a:cubicBezTo>
                    <a:pt x="8640" y="8797"/>
                    <a:pt x="9360" y="8797"/>
                    <a:pt x="9360" y="8100"/>
                  </a:cubicBezTo>
                  <a:cubicBezTo>
                    <a:pt x="9360" y="7404"/>
                    <a:pt x="9840" y="8449"/>
                    <a:pt x="10080" y="8100"/>
                  </a:cubicBezTo>
                  <a:cubicBezTo>
                    <a:pt x="10080" y="8100"/>
                    <a:pt x="9840" y="7752"/>
                    <a:pt x="9840" y="7752"/>
                  </a:cubicBezTo>
                  <a:cubicBezTo>
                    <a:pt x="10080" y="7404"/>
                    <a:pt x="10800" y="7752"/>
                    <a:pt x="10800" y="7404"/>
                  </a:cubicBezTo>
                  <a:cubicBezTo>
                    <a:pt x="11040" y="7055"/>
                    <a:pt x="10800" y="6707"/>
                    <a:pt x="10560" y="6707"/>
                  </a:cubicBezTo>
                  <a:cubicBezTo>
                    <a:pt x="11760" y="6010"/>
                    <a:pt x="12720" y="5313"/>
                    <a:pt x="13920" y="4965"/>
                  </a:cubicBezTo>
                  <a:cubicBezTo>
                    <a:pt x="14640" y="4616"/>
                    <a:pt x="15600" y="4268"/>
                    <a:pt x="16320" y="3920"/>
                  </a:cubicBezTo>
                  <a:cubicBezTo>
                    <a:pt x="17520" y="3571"/>
                    <a:pt x="18480" y="3223"/>
                    <a:pt x="19440" y="2526"/>
                  </a:cubicBezTo>
                  <a:cubicBezTo>
                    <a:pt x="19920" y="2526"/>
                    <a:pt x="20640" y="1829"/>
                    <a:pt x="21120" y="1133"/>
                  </a:cubicBezTo>
                  <a:cubicBezTo>
                    <a:pt x="21600" y="436"/>
                    <a:pt x="20640" y="87"/>
                    <a:pt x="20160" y="87"/>
                  </a:cubicBezTo>
                  <a:cubicBezTo>
                    <a:pt x="19680" y="87"/>
                    <a:pt x="20640" y="87"/>
                    <a:pt x="20160" y="87"/>
                  </a:cubicBezTo>
                  <a:close/>
                </a:path>
              </a:pathLst>
            </a:custGeom>
            <a:solidFill>
              <a:srgbClr val="00152F"/>
            </a:solidFill>
            <a:ln w="12700">
              <a:miter lim="400000"/>
            </a:ln>
          </p:spPr>
          <p:txBody>
            <a:bodyPr lIns="22275" tIns="22275" rIns="22275" bIns="22275" anchor="ctr"/>
            <a:lstStyle/>
            <a:p>
              <a:pPr algn="ctr"/>
              <a:endParaRPr sz="1403">
                <a:solidFill>
                  <a:srgbClr val="FFFFFF"/>
                </a:solidFill>
                <a:latin typeface="Helvetica Light"/>
              </a:endParaRPr>
            </a:p>
          </p:txBody>
        </p:sp>
        <p:sp>
          <p:nvSpPr>
            <p:cNvPr id="30" name="Shape">
              <a:extLst>
                <a:ext uri="{FF2B5EF4-FFF2-40B4-BE49-F238E27FC236}">
                  <a16:creationId xmlns:a16="http://schemas.microsoft.com/office/drawing/2014/main" id="{E4252610-3BCE-4753-B0DE-B285FD03EFAA}"/>
                </a:ext>
              </a:extLst>
            </p:cNvPr>
            <p:cNvSpPr/>
            <p:nvPr/>
          </p:nvSpPr>
          <p:spPr>
            <a:xfrm>
              <a:off x="12874204" y="497283"/>
              <a:ext cx="289050" cy="153382"/>
            </a:xfrm>
            <a:custGeom>
              <a:avLst/>
              <a:gdLst/>
              <a:ahLst/>
              <a:cxnLst>
                <a:cxn ang="0">
                  <a:pos x="wd2" y="hd2"/>
                </a:cxn>
                <a:cxn ang="5400000">
                  <a:pos x="wd2" y="hd2"/>
                </a:cxn>
                <a:cxn ang="10800000">
                  <a:pos x="wd2" y="hd2"/>
                </a:cxn>
                <a:cxn ang="16200000">
                  <a:pos x="wd2" y="hd2"/>
                </a:cxn>
              </a:cxnLst>
              <a:rect l="0" t="0" r="r" b="b"/>
              <a:pathLst>
                <a:path w="20040" h="21263" extrusionOk="0">
                  <a:moveTo>
                    <a:pt x="10232" y="8100"/>
                  </a:moveTo>
                  <a:cubicBezTo>
                    <a:pt x="10232" y="8100"/>
                    <a:pt x="12257" y="2700"/>
                    <a:pt x="12257" y="1350"/>
                  </a:cubicBezTo>
                  <a:cubicBezTo>
                    <a:pt x="11582" y="0"/>
                    <a:pt x="10907" y="0"/>
                    <a:pt x="10232" y="0"/>
                  </a:cubicBezTo>
                  <a:cubicBezTo>
                    <a:pt x="9557" y="0"/>
                    <a:pt x="9557" y="2700"/>
                    <a:pt x="9557" y="2700"/>
                  </a:cubicBezTo>
                  <a:cubicBezTo>
                    <a:pt x="8207" y="2700"/>
                    <a:pt x="7532" y="0"/>
                    <a:pt x="6182" y="2700"/>
                  </a:cubicBezTo>
                  <a:cubicBezTo>
                    <a:pt x="6182" y="2700"/>
                    <a:pt x="4832" y="4050"/>
                    <a:pt x="5507" y="5400"/>
                  </a:cubicBezTo>
                  <a:cubicBezTo>
                    <a:pt x="6182" y="5400"/>
                    <a:pt x="6857" y="6750"/>
                    <a:pt x="7532" y="5400"/>
                  </a:cubicBezTo>
                  <a:cubicBezTo>
                    <a:pt x="6182" y="6750"/>
                    <a:pt x="2807" y="8100"/>
                    <a:pt x="6182" y="10800"/>
                  </a:cubicBezTo>
                  <a:cubicBezTo>
                    <a:pt x="4157" y="9450"/>
                    <a:pt x="3482" y="10800"/>
                    <a:pt x="2807" y="13500"/>
                  </a:cubicBezTo>
                  <a:cubicBezTo>
                    <a:pt x="2132" y="14850"/>
                    <a:pt x="-568" y="20250"/>
                    <a:pt x="107" y="20250"/>
                  </a:cubicBezTo>
                  <a:cubicBezTo>
                    <a:pt x="1457" y="21600"/>
                    <a:pt x="3482" y="21600"/>
                    <a:pt x="4832" y="20250"/>
                  </a:cubicBezTo>
                  <a:cubicBezTo>
                    <a:pt x="6857" y="17550"/>
                    <a:pt x="8882" y="17550"/>
                    <a:pt x="10907" y="18900"/>
                  </a:cubicBezTo>
                  <a:cubicBezTo>
                    <a:pt x="13607" y="18900"/>
                    <a:pt x="15632" y="17550"/>
                    <a:pt x="18332" y="16200"/>
                  </a:cubicBezTo>
                  <a:cubicBezTo>
                    <a:pt x="19682" y="14850"/>
                    <a:pt x="21032" y="10800"/>
                    <a:pt x="19007" y="9450"/>
                  </a:cubicBezTo>
                  <a:cubicBezTo>
                    <a:pt x="17657" y="8100"/>
                    <a:pt x="15632" y="2700"/>
                    <a:pt x="14282" y="4050"/>
                  </a:cubicBezTo>
                  <a:cubicBezTo>
                    <a:pt x="12932" y="4050"/>
                    <a:pt x="11582" y="8100"/>
                    <a:pt x="10232" y="8100"/>
                  </a:cubicBezTo>
                  <a:cubicBezTo>
                    <a:pt x="9557" y="8100"/>
                    <a:pt x="10907" y="8100"/>
                    <a:pt x="10232" y="8100"/>
                  </a:cubicBezTo>
                  <a:close/>
                </a:path>
              </a:pathLst>
            </a:custGeom>
            <a:solidFill>
              <a:srgbClr val="00152F"/>
            </a:solidFill>
            <a:ln w="12700">
              <a:miter lim="400000"/>
            </a:ln>
          </p:spPr>
          <p:txBody>
            <a:bodyPr lIns="22275" tIns="22275" rIns="22275" bIns="22275" anchor="ctr"/>
            <a:lstStyle/>
            <a:p>
              <a:pPr algn="ctr"/>
              <a:endParaRPr sz="1403">
                <a:solidFill>
                  <a:srgbClr val="FFFFFF"/>
                </a:solidFill>
                <a:latin typeface="Helvetica Light"/>
              </a:endParaRPr>
            </a:p>
          </p:txBody>
        </p:sp>
        <p:sp>
          <p:nvSpPr>
            <p:cNvPr id="31" name="Shape">
              <a:extLst>
                <a:ext uri="{FF2B5EF4-FFF2-40B4-BE49-F238E27FC236}">
                  <a16:creationId xmlns:a16="http://schemas.microsoft.com/office/drawing/2014/main" id="{18793A8F-3B2D-431B-AB50-4463E59E77A5}"/>
                </a:ext>
              </a:extLst>
            </p:cNvPr>
            <p:cNvSpPr/>
            <p:nvPr/>
          </p:nvSpPr>
          <p:spPr>
            <a:xfrm>
              <a:off x="12614127" y="413182"/>
              <a:ext cx="281943" cy="150407"/>
            </a:xfrm>
            <a:custGeom>
              <a:avLst/>
              <a:gdLst/>
              <a:ahLst/>
              <a:cxnLst>
                <a:cxn ang="0">
                  <a:pos x="wd2" y="hd2"/>
                </a:cxn>
                <a:cxn ang="5400000">
                  <a:pos x="wd2" y="hd2"/>
                </a:cxn>
                <a:cxn ang="10800000">
                  <a:pos x="wd2" y="hd2"/>
                </a:cxn>
                <a:cxn ang="16200000">
                  <a:pos x="wd2" y="hd2"/>
                </a:cxn>
              </a:cxnLst>
              <a:rect l="0" t="0" r="r" b="b"/>
              <a:pathLst>
                <a:path w="20880" h="20850" extrusionOk="0">
                  <a:moveTo>
                    <a:pt x="18720" y="12750"/>
                  </a:moveTo>
                  <a:cubicBezTo>
                    <a:pt x="20880" y="14100"/>
                    <a:pt x="19440" y="11400"/>
                    <a:pt x="20160" y="8700"/>
                  </a:cubicBezTo>
                  <a:cubicBezTo>
                    <a:pt x="20160" y="7350"/>
                    <a:pt x="20880" y="7350"/>
                    <a:pt x="20880" y="6000"/>
                  </a:cubicBezTo>
                  <a:cubicBezTo>
                    <a:pt x="20880" y="4650"/>
                    <a:pt x="19440" y="3300"/>
                    <a:pt x="18720" y="3300"/>
                  </a:cubicBezTo>
                  <a:cubicBezTo>
                    <a:pt x="18000" y="1950"/>
                    <a:pt x="16560" y="1950"/>
                    <a:pt x="15840" y="3300"/>
                  </a:cubicBezTo>
                  <a:cubicBezTo>
                    <a:pt x="15840" y="3300"/>
                    <a:pt x="12240" y="4650"/>
                    <a:pt x="12240" y="4650"/>
                  </a:cubicBezTo>
                  <a:cubicBezTo>
                    <a:pt x="12240" y="4650"/>
                    <a:pt x="15120" y="1950"/>
                    <a:pt x="12960" y="600"/>
                  </a:cubicBezTo>
                  <a:cubicBezTo>
                    <a:pt x="11520" y="-750"/>
                    <a:pt x="10080" y="600"/>
                    <a:pt x="8640" y="600"/>
                  </a:cubicBezTo>
                  <a:cubicBezTo>
                    <a:pt x="7920" y="600"/>
                    <a:pt x="4320" y="1950"/>
                    <a:pt x="3600" y="4650"/>
                  </a:cubicBezTo>
                  <a:cubicBezTo>
                    <a:pt x="3600" y="4650"/>
                    <a:pt x="5040" y="4650"/>
                    <a:pt x="5040" y="4650"/>
                  </a:cubicBezTo>
                  <a:cubicBezTo>
                    <a:pt x="5040" y="4650"/>
                    <a:pt x="0" y="8700"/>
                    <a:pt x="0" y="10050"/>
                  </a:cubicBezTo>
                  <a:cubicBezTo>
                    <a:pt x="0" y="10050"/>
                    <a:pt x="2880" y="11400"/>
                    <a:pt x="2880" y="11400"/>
                  </a:cubicBezTo>
                  <a:cubicBezTo>
                    <a:pt x="3600" y="11400"/>
                    <a:pt x="4320" y="14100"/>
                    <a:pt x="5040" y="15450"/>
                  </a:cubicBezTo>
                  <a:cubicBezTo>
                    <a:pt x="6480" y="16800"/>
                    <a:pt x="7200" y="16800"/>
                    <a:pt x="8640" y="16800"/>
                  </a:cubicBezTo>
                  <a:cubicBezTo>
                    <a:pt x="10080" y="18150"/>
                    <a:pt x="12240" y="20850"/>
                    <a:pt x="13680" y="20850"/>
                  </a:cubicBezTo>
                  <a:cubicBezTo>
                    <a:pt x="15840" y="20850"/>
                    <a:pt x="18000" y="20850"/>
                    <a:pt x="20160" y="19500"/>
                  </a:cubicBezTo>
                  <a:cubicBezTo>
                    <a:pt x="21600" y="19500"/>
                    <a:pt x="18720" y="12750"/>
                    <a:pt x="18720" y="12750"/>
                  </a:cubicBezTo>
                  <a:cubicBezTo>
                    <a:pt x="19440" y="12750"/>
                    <a:pt x="18000" y="12750"/>
                    <a:pt x="18720" y="12750"/>
                  </a:cubicBezTo>
                  <a:close/>
                </a:path>
              </a:pathLst>
            </a:custGeom>
            <a:solidFill>
              <a:srgbClr val="00152F"/>
            </a:solidFill>
            <a:ln w="12700">
              <a:miter lim="400000"/>
            </a:ln>
          </p:spPr>
          <p:txBody>
            <a:bodyPr lIns="22275" tIns="22275" rIns="22275" bIns="22275" anchor="ctr"/>
            <a:lstStyle/>
            <a:p>
              <a:pPr algn="ctr"/>
              <a:endParaRPr sz="1403">
                <a:solidFill>
                  <a:srgbClr val="FFFFFF"/>
                </a:solidFill>
                <a:latin typeface="Helvetica Light"/>
              </a:endParaRPr>
            </a:p>
          </p:txBody>
        </p:sp>
        <p:sp>
          <p:nvSpPr>
            <p:cNvPr id="32" name="Shape">
              <a:extLst>
                <a:ext uri="{FF2B5EF4-FFF2-40B4-BE49-F238E27FC236}">
                  <a16:creationId xmlns:a16="http://schemas.microsoft.com/office/drawing/2014/main" id="{9C0A0B63-C65D-4954-9A83-4A167F7367F0}"/>
                </a:ext>
              </a:extLst>
            </p:cNvPr>
            <p:cNvSpPr/>
            <p:nvPr/>
          </p:nvSpPr>
          <p:spPr>
            <a:xfrm>
              <a:off x="12527953" y="423241"/>
              <a:ext cx="110630" cy="44206"/>
            </a:xfrm>
            <a:custGeom>
              <a:avLst/>
              <a:gdLst/>
              <a:ahLst/>
              <a:cxnLst>
                <a:cxn ang="0">
                  <a:pos x="wd2" y="hd2"/>
                </a:cxn>
                <a:cxn ang="5400000">
                  <a:pos x="wd2" y="hd2"/>
                </a:cxn>
                <a:cxn ang="10800000">
                  <a:pos x="wd2" y="hd2"/>
                </a:cxn>
                <a:cxn ang="16200000">
                  <a:pos x="wd2" y="hd2"/>
                </a:cxn>
              </a:cxnLst>
              <a:rect l="0" t="0" r="r" b="b"/>
              <a:pathLst>
                <a:path w="16386" h="19200" extrusionOk="0">
                  <a:moveTo>
                    <a:pt x="12960" y="1920"/>
                  </a:moveTo>
                  <a:cubicBezTo>
                    <a:pt x="11520" y="1920"/>
                    <a:pt x="8640" y="1920"/>
                    <a:pt x="5760" y="1920"/>
                  </a:cubicBezTo>
                  <a:cubicBezTo>
                    <a:pt x="4320" y="1920"/>
                    <a:pt x="1440" y="-2400"/>
                    <a:pt x="0" y="1920"/>
                  </a:cubicBezTo>
                  <a:cubicBezTo>
                    <a:pt x="0" y="1920"/>
                    <a:pt x="0" y="10560"/>
                    <a:pt x="1440" y="10560"/>
                  </a:cubicBezTo>
                  <a:cubicBezTo>
                    <a:pt x="4320" y="14880"/>
                    <a:pt x="5760" y="19200"/>
                    <a:pt x="8640" y="19200"/>
                  </a:cubicBezTo>
                  <a:cubicBezTo>
                    <a:pt x="11520" y="19200"/>
                    <a:pt x="21600" y="6240"/>
                    <a:pt x="12960" y="1920"/>
                  </a:cubicBezTo>
                  <a:cubicBezTo>
                    <a:pt x="11520" y="1920"/>
                    <a:pt x="14400" y="6240"/>
                    <a:pt x="12960" y="1920"/>
                  </a:cubicBezTo>
                  <a:close/>
                </a:path>
              </a:pathLst>
            </a:custGeom>
            <a:solidFill>
              <a:srgbClr val="00152F"/>
            </a:solidFill>
            <a:ln w="12700">
              <a:miter lim="400000"/>
            </a:ln>
          </p:spPr>
          <p:txBody>
            <a:bodyPr lIns="22275" tIns="22275" rIns="22275" bIns="22275" anchor="ctr"/>
            <a:lstStyle/>
            <a:p>
              <a:pPr algn="ctr"/>
              <a:endParaRPr sz="1403">
                <a:solidFill>
                  <a:srgbClr val="FFFFFF"/>
                </a:solidFill>
                <a:latin typeface="Helvetica Light"/>
              </a:endParaRPr>
            </a:p>
          </p:txBody>
        </p:sp>
        <p:sp>
          <p:nvSpPr>
            <p:cNvPr id="33" name="Shape">
              <a:extLst>
                <a:ext uri="{FF2B5EF4-FFF2-40B4-BE49-F238E27FC236}">
                  <a16:creationId xmlns:a16="http://schemas.microsoft.com/office/drawing/2014/main" id="{A1A98C83-1D9E-4D1B-A65D-5C00058AD610}"/>
                </a:ext>
              </a:extLst>
            </p:cNvPr>
            <p:cNvSpPr/>
            <p:nvPr/>
          </p:nvSpPr>
          <p:spPr>
            <a:xfrm>
              <a:off x="12554467" y="281795"/>
              <a:ext cx="245261" cy="148889"/>
            </a:xfrm>
            <a:custGeom>
              <a:avLst/>
              <a:gdLst/>
              <a:ahLst/>
              <a:cxnLst>
                <a:cxn ang="0">
                  <a:pos x="wd2" y="hd2"/>
                </a:cxn>
                <a:cxn ang="5400000">
                  <a:pos x="wd2" y="hd2"/>
                </a:cxn>
                <a:cxn ang="10800000">
                  <a:pos x="wd2" y="hd2"/>
                </a:cxn>
                <a:cxn ang="16200000">
                  <a:pos x="wd2" y="hd2"/>
                </a:cxn>
              </a:cxnLst>
              <a:rect l="0" t="0" r="r" b="b"/>
              <a:pathLst>
                <a:path w="21600" h="20640" extrusionOk="0">
                  <a:moveTo>
                    <a:pt x="6048" y="20250"/>
                  </a:moveTo>
                  <a:cubicBezTo>
                    <a:pt x="5184" y="18900"/>
                    <a:pt x="3456" y="18900"/>
                    <a:pt x="2592" y="17550"/>
                  </a:cubicBezTo>
                  <a:cubicBezTo>
                    <a:pt x="1728" y="16200"/>
                    <a:pt x="3456" y="16200"/>
                    <a:pt x="3456" y="16200"/>
                  </a:cubicBezTo>
                  <a:cubicBezTo>
                    <a:pt x="3456" y="16200"/>
                    <a:pt x="0" y="17550"/>
                    <a:pt x="0" y="16200"/>
                  </a:cubicBezTo>
                  <a:cubicBezTo>
                    <a:pt x="0" y="13500"/>
                    <a:pt x="2592" y="14850"/>
                    <a:pt x="2592" y="14850"/>
                  </a:cubicBezTo>
                  <a:cubicBezTo>
                    <a:pt x="2592" y="13500"/>
                    <a:pt x="1728" y="13500"/>
                    <a:pt x="1728" y="13500"/>
                  </a:cubicBezTo>
                  <a:cubicBezTo>
                    <a:pt x="1728" y="13500"/>
                    <a:pt x="6048" y="9450"/>
                    <a:pt x="5184" y="8100"/>
                  </a:cubicBezTo>
                  <a:cubicBezTo>
                    <a:pt x="5184" y="8100"/>
                    <a:pt x="4320" y="8100"/>
                    <a:pt x="4320" y="8100"/>
                  </a:cubicBezTo>
                  <a:cubicBezTo>
                    <a:pt x="5184" y="5400"/>
                    <a:pt x="7776" y="5400"/>
                    <a:pt x="9504" y="4050"/>
                  </a:cubicBezTo>
                  <a:cubicBezTo>
                    <a:pt x="11232" y="2700"/>
                    <a:pt x="13824" y="1350"/>
                    <a:pt x="15552" y="0"/>
                  </a:cubicBezTo>
                  <a:cubicBezTo>
                    <a:pt x="15552" y="0"/>
                    <a:pt x="16416" y="4050"/>
                    <a:pt x="17280" y="5400"/>
                  </a:cubicBezTo>
                  <a:cubicBezTo>
                    <a:pt x="17280" y="5400"/>
                    <a:pt x="21600" y="8100"/>
                    <a:pt x="21600" y="9450"/>
                  </a:cubicBezTo>
                  <a:cubicBezTo>
                    <a:pt x="21600" y="10800"/>
                    <a:pt x="17280" y="9450"/>
                    <a:pt x="18144" y="12150"/>
                  </a:cubicBezTo>
                  <a:cubicBezTo>
                    <a:pt x="18144" y="12150"/>
                    <a:pt x="19872" y="13500"/>
                    <a:pt x="19872" y="16200"/>
                  </a:cubicBezTo>
                  <a:cubicBezTo>
                    <a:pt x="19008" y="16200"/>
                    <a:pt x="17280" y="16200"/>
                    <a:pt x="16416" y="17550"/>
                  </a:cubicBezTo>
                  <a:cubicBezTo>
                    <a:pt x="13824" y="18900"/>
                    <a:pt x="8640" y="21600"/>
                    <a:pt x="6048" y="20250"/>
                  </a:cubicBezTo>
                  <a:cubicBezTo>
                    <a:pt x="5184" y="18900"/>
                    <a:pt x="7776" y="21600"/>
                    <a:pt x="6048" y="20250"/>
                  </a:cubicBezTo>
                  <a:close/>
                </a:path>
              </a:pathLst>
            </a:custGeom>
            <a:solidFill>
              <a:srgbClr val="00152F"/>
            </a:solidFill>
            <a:ln w="12700">
              <a:miter lim="400000"/>
            </a:ln>
          </p:spPr>
          <p:txBody>
            <a:bodyPr lIns="22275" tIns="22275" rIns="22275" bIns="22275" anchor="ctr"/>
            <a:lstStyle/>
            <a:p>
              <a:pPr algn="ctr"/>
              <a:endParaRPr sz="1403">
                <a:solidFill>
                  <a:srgbClr val="FFFFFF"/>
                </a:solidFill>
                <a:latin typeface="Helvetica Light"/>
              </a:endParaRPr>
            </a:p>
          </p:txBody>
        </p:sp>
        <p:sp>
          <p:nvSpPr>
            <p:cNvPr id="34" name="Shape">
              <a:extLst>
                <a:ext uri="{FF2B5EF4-FFF2-40B4-BE49-F238E27FC236}">
                  <a16:creationId xmlns:a16="http://schemas.microsoft.com/office/drawing/2014/main" id="{28CAB47F-C8D7-44EF-AB44-967B86BF29C4}"/>
                </a:ext>
              </a:extLst>
            </p:cNvPr>
            <p:cNvSpPr/>
            <p:nvPr/>
          </p:nvSpPr>
          <p:spPr>
            <a:xfrm>
              <a:off x="15145410" y="902268"/>
              <a:ext cx="230550" cy="72405"/>
            </a:xfrm>
            <a:custGeom>
              <a:avLst/>
              <a:gdLst/>
              <a:ahLst/>
              <a:cxnLst>
                <a:cxn ang="0">
                  <a:pos x="wd2" y="hd2"/>
                </a:cxn>
                <a:cxn ang="5400000">
                  <a:pos x="wd2" y="hd2"/>
                </a:cxn>
                <a:cxn ang="10800000">
                  <a:pos x="wd2" y="hd2"/>
                </a:cxn>
                <a:cxn ang="16200000">
                  <a:pos x="wd2" y="hd2"/>
                </a:cxn>
              </a:cxnLst>
              <a:rect l="0" t="0" r="r" b="b"/>
              <a:pathLst>
                <a:path w="20304" h="19656" extrusionOk="0">
                  <a:moveTo>
                    <a:pt x="3814" y="6156"/>
                  </a:moveTo>
                  <a:cubicBezTo>
                    <a:pt x="2950" y="6156"/>
                    <a:pt x="2950" y="756"/>
                    <a:pt x="2086" y="756"/>
                  </a:cubicBezTo>
                  <a:cubicBezTo>
                    <a:pt x="2086" y="-1944"/>
                    <a:pt x="358" y="3456"/>
                    <a:pt x="358" y="3456"/>
                  </a:cubicBezTo>
                  <a:cubicBezTo>
                    <a:pt x="-506" y="8856"/>
                    <a:pt x="358" y="8856"/>
                    <a:pt x="1222" y="8856"/>
                  </a:cubicBezTo>
                  <a:cubicBezTo>
                    <a:pt x="2086" y="8856"/>
                    <a:pt x="2950" y="14256"/>
                    <a:pt x="3814" y="14256"/>
                  </a:cubicBezTo>
                  <a:cubicBezTo>
                    <a:pt x="7270" y="16956"/>
                    <a:pt x="9862" y="19656"/>
                    <a:pt x="13318" y="19656"/>
                  </a:cubicBezTo>
                  <a:cubicBezTo>
                    <a:pt x="14182" y="19656"/>
                    <a:pt x="21094" y="16956"/>
                    <a:pt x="20230" y="11556"/>
                  </a:cubicBezTo>
                  <a:cubicBezTo>
                    <a:pt x="19366" y="11556"/>
                    <a:pt x="19366" y="14256"/>
                    <a:pt x="19366" y="14256"/>
                  </a:cubicBezTo>
                  <a:cubicBezTo>
                    <a:pt x="18502" y="14256"/>
                    <a:pt x="17638" y="11556"/>
                    <a:pt x="16774" y="8856"/>
                  </a:cubicBezTo>
                  <a:cubicBezTo>
                    <a:pt x="15910" y="8856"/>
                    <a:pt x="14182" y="6156"/>
                    <a:pt x="12454" y="8856"/>
                  </a:cubicBezTo>
                  <a:cubicBezTo>
                    <a:pt x="11590" y="8856"/>
                    <a:pt x="9862" y="3456"/>
                    <a:pt x="8134" y="3456"/>
                  </a:cubicBezTo>
                  <a:cubicBezTo>
                    <a:pt x="6406" y="3456"/>
                    <a:pt x="5542" y="6156"/>
                    <a:pt x="3814" y="6156"/>
                  </a:cubicBezTo>
                  <a:close/>
                </a:path>
              </a:pathLst>
            </a:custGeom>
            <a:solidFill>
              <a:srgbClr val="00152F"/>
            </a:solidFill>
            <a:ln w="12700">
              <a:miter lim="400000"/>
            </a:ln>
          </p:spPr>
          <p:txBody>
            <a:bodyPr lIns="22275" tIns="22275" rIns="22275" bIns="22275" anchor="ctr"/>
            <a:lstStyle/>
            <a:p>
              <a:pPr algn="ctr"/>
              <a:endParaRPr sz="1403">
                <a:solidFill>
                  <a:srgbClr val="FFFFFF"/>
                </a:solidFill>
                <a:latin typeface="Helvetica Light"/>
              </a:endParaRPr>
            </a:p>
          </p:txBody>
        </p:sp>
        <p:sp>
          <p:nvSpPr>
            <p:cNvPr id="35" name="Shape">
              <a:extLst>
                <a:ext uri="{FF2B5EF4-FFF2-40B4-BE49-F238E27FC236}">
                  <a16:creationId xmlns:a16="http://schemas.microsoft.com/office/drawing/2014/main" id="{91196370-C1DC-4862-9ABC-EC5C6755B514}"/>
                </a:ext>
              </a:extLst>
            </p:cNvPr>
            <p:cNvSpPr/>
            <p:nvPr/>
          </p:nvSpPr>
          <p:spPr>
            <a:xfrm>
              <a:off x="14841101" y="1062573"/>
              <a:ext cx="179517" cy="67913"/>
            </a:xfrm>
            <a:custGeom>
              <a:avLst/>
              <a:gdLst/>
              <a:ahLst/>
              <a:cxnLst>
                <a:cxn ang="0">
                  <a:pos x="wd2" y="hd2"/>
                </a:cxn>
                <a:cxn ang="5400000">
                  <a:pos x="wd2" y="hd2"/>
                </a:cxn>
                <a:cxn ang="10800000">
                  <a:pos x="wd2" y="hd2"/>
                </a:cxn>
                <a:cxn ang="16200000">
                  <a:pos x="wd2" y="hd2"/>
                </a:cxn>
              </a:cxnLst>
              <a:rect l="0" t="0" r="r" b="b"/>
              <a:pathLst>
                <a:path w="18870" h="18437" extrusionOk="0">
                  <a:moveTo>
                    <a:pt x="692" y="13037"/>
                  </a:moveTo>
                  <a:cubicBezTo>
                    <a:pt x="3778" y="13037"/>
                    <a:pt x="4806" y="13037"/>
                    <a:pt x="6864" y="13037"/>
                  </a:cubicBezTo>
                  <a:cubicBezTo>
                    <a:pt x="8921" y="15737"/>
                    <a:pt x="10978" y="15737"/>
                    <a:pt x="13035" y="18437"/>
                  </a:cubicBezTo>
                  <a:cubicBezTo>
                    <a:pt x="15092" y="18437"/>
                    <a:pt x="17149" y="18437"/>
                    <a:pt x="18178" y="15737"/>
                  </a:cubicBezTo>
                  <a:cubicBezTo>
                    <a:pt x="20235" y="13037"/>
                    <a:pt x="17149" y="10337"/>
                    <a:pt x="16121" y="7637"/>
                  </a:cubicBezTo>
                  <a:cubicBezTo>
                    <a:pt x="13035" y="2237"/>
                    <a:pt x="9949" y="-3163"/>
                    <a:pt x="5835" y="2237"/>
                  </a:cubicBezTo>
                  <a:cubicBezTo>
                    <a:pt x="3778" y="4937"/>
                    <a:pt x="3778" y="7637"/>
                    <a:pt x="2749" y="10337"/>
                  </a:cubicBezTo>
                  <a:cubicBezTo>
                    <a:pt x="1721" y="10337"/>
                    <a:pt x="-1365" y="13037"/>
                    <a:pt x="692" y="13037"/>
                  </a:cubicBezTo>
                  <a:close/>
                </a:path>
              </a:pathLst>
            </a:custGeom>
            <a:solidFill>
              <a:srgbClr val="00152F"/>
            </a:solidFill>
            <a:ln w="12700">
              <a:miter lim="400000"/>
            </a:ln>
          </p:spPr>
          <p:txBody>
            <a:bodyPr lIns="22275" tIns="22275" rIns="22275" bIns="22275" anchor="ctr"/>
            <a:lstStyle/>
            <a:p>
              <a:pPr algn="ctr"/>
              <a:endParaRPr sz="1403">
                <a:solidFill>
                  <a:srgbClr val="FFFFFF"/>
                </a:solidFill>
                <a:latin typeface="Helvetica Light"/>
              </a:endParaRPr>
            </a:p>
          </p:txBody>
        </p:sp>
        <p:sp>
          <p:nvSpPr>
            <p:cNvPr id="36" name="Shape">
              <a:extLst>
                <a:ext uri="{FF2B5EF4-FFF2-40B4-BE49-F238E27FC236}">
                  <a16:creationId xmlns:a16="http://schemas.microsoft.com/office/drawing/2014/main" id="{17A605E8-B2A9-4E97-9168-503D9952F051}"/>
                </a:ext>
              </a:extLst>
            </p:cNvPr>
            <p:cNvSpPr/>
            <p:nvPr/>
          </p:nvSpPr>
          <p:spPr>
            <a:xfrm>
              <a:off x="14849874" y="1022513"/>
              <a:ext cx="50227" cy="38359"/>
            </a:xfrm>
            <a:custGeom>
              <a:avLst/>
              <a:gdLst/>
              <a:ahLst/>
              <a:cxnLst>
                <a:cxn ang="0">
                  <a:pos x="wd2" y="hd2"/>
                </a:cxn>
                <a:cxn ang="5400000">
                  <a:pos x="wd2" y="hd2"/>
                </a:cxn>
                <a:cxn ang="10800000">
                  <a:pos x="wd2" y="hd2"/>
                </a:cxn>
                <a:cxn ang="16200000">
                  <a:pos x="wd2" y="hd2"/>
                </a:cxn>
              </a:cxnLst>
              <a:rect l="0" t="0" r="r" b="b"/>
              <a:pathLst>
                <a:path w="13639" h="17851" extrusionOk="0">
                  <a:moveTo>
                    <a:pt x="4891" y="17851"/>
                  </a:moveTo>
                  <a:cubicBezTo>
                    <a:pt x="-3209" y="17851"/>
                    <a:pt x="-509" y="-3749"/>
                    <a:pt x="7591" y="571"/>
                  </a:cubicBezTo>
                  <a:cubicBezTo>
                    <a:pt x="18391" y="4891"/>
                    <a:pt x="12991" y="13531"/>
                    <a:pt x="4891" y="17851"/>
                  </a:cubicBezTo>
                  <a:cubicBezTo>
                    <a:pt x="-509" y="17851"/>
                    <a:pt x="10291" y="17851"/>
                    <a:pt x="4891" y="17851"/>
                  </a:cubicBezTo>
                  <a:close/>
                </a:path>
              </a:pathLst>
            </a:custGeom>
            <a:solidFill>
              <a:srgbClr val="00152F"/>
            </a:solidFill>
            <a:ln w="12700">
              <a:miter lim="400000"/>
            </a:ln>
          </p:spPr>
          <p:txBody>
            <a:bodyPr lIns="22275" tIns="22275" rIns="22275" bIns="22275" anchor="ctr"/>
            <a:lstStyle/>
            <a:p>
              <a:pPr algn="ctr"/>
              <a:endParaRPr sz="1403">
                <a:solidFill>
                  <a:srgbClr val="FFFFFF"/>
                </a:solidFill>
                <a:latin typeface="Helvetica Light"/>
              </a:endParaRPr>
            </a:p>
          </p:txBody>
        </p:sp>
        <p:sp>
          <p:nvSpPr>
            <p:cNvPr id="37" name="Shape">
              <a:extLst>
                <a:ext uri="{FF2B5EF4-FFF2-40B4-BE49-F238E27FC236}">
                  <a16:creationId xmlns:a16="http://schemas.microsoft.com/office/drawing/2014/main" id="{C879AA62-C4C4-4D40-A3BC-BD8173DFD30E}"/>
                </a:ext>
              </a:extLst>
            </p:cNvPr>
            <p:cNvSpPr/>
            <p:nvPr/>
          </p:nvSpPr>
          <p:spPr>
            <a:xfrm>
              <a:off x="14631461" y="882452"/>
              <a:ext cx="24306" cy="42496"/>
            </a:xfrm>
            <a:custGeom>
              <a:avLst/>
              <a:gdLst/>
              <a:ahLst/>
              <a:cxnLst>
                <a:cxn ang="0">
                  <a:pos x="wd2" y="hd2"/>
                </a:cxn>
                <a:cxn ang="5400000">
                  <a:pos x="wd2" y="hd2"/>
                </a:cxn>
                <a:cxn ang="10800000">
                  <a:pos x="wd2" y="hd2"/>
                </a:cxn>
                <a:cxn ang="16200000">
                  <a:pos x="wd2" y="hd2"/>
                </a:cxn>
              </a:cxnLst>
              <a:rect l="0" t="0" r="r" b="b"/>
              <a:pathLst>
                <a:path w="17600" h="18457" extrusionOk="0">
                  <a:moveTo>
                    <a:pt x="3200" y="9817"/>
                  </a:moveTo>
                  <a:cubicBezTo>
                    <a:pt x="-4000" y="5497"/>
                    <a:pt x="10400" y="-3143"/>
                    <a:pt x="17600" y="1177"/>
                  </a:cubicBezTo>
                  <a:cubicBezTo>
                    <a:pt x="17600" y="5497"/>
                    <a:pt x="10400" y="18457"/>
                    <a:pt x="3200" y="18457"/>
                  </a:cubicBezTo>
                  <a:cubicBezTo>
                    <a:pt x="3200" y="18457"/>
                    <a:pt x="3200" y="9817"/>
                    <a:pt x="3200" y="9817"/>
                  </a:cubicBezTo>
                  <a:cubicBezTo>
                    <a:pt x="-4000" y="5497"/>
                    <a:pt x="3200" y="9817"/>
                    <a:pt x="3200" y="9817"/>
                  </a:cubicBezTo>
                  <a:close/>
                </a:path>
              </a:pathLst>
            </a:custGeom>
            <a:solidFill>
              <a:srgbClr val="00152F"/>
            </a:solidFill>
            <a:ln w="12700">
              <a:miter lim="400000"/>
            </a:ln>
          </p:spPr>
          <p:txBody>
            <a:bodyPr lIns="22275" tIns="22275" rIns="22275" bIns="22275" anchor="ctr"/>
            <a:lstStyle/>
            <a:p>
              <a:pPr algn="ctr"/>
              <a:endParaRPr sz="1403">
                <a:solidFill>
                  <a:srgbClr val="FFFFFF"/>
                </a:solidFill>
                <a:latin typeface="Helvetica Light"/>
              </a:endParaRPr>
            </a:p>
          </p:txBody>
        </p:sp>
        <p:sp>
          <p:nvSpPr>
            <p:cNvPr id="38" name="Shape">
              <a:extLst>
                <a:ext uri="{FF2B5EF4-FFF2-40B4-BE49-F238E27FC236}">
                  <a16:creationId xmlns:a16="http://schemas.microsoft.com/office/drawing/2014/main" id="{608EA6EC-60C7-43F7-BD09-50FBE7E2A1EC}"/>
                </a:ext>
              </a:extLst>
            </p:cNvPr>
            <p:cNvSpPr/>
            <p:nvPr/>
          </p:nvSpPr>
          <p:spPr>
            <a:xfrm>
              <a:off x="14625938" y="1029029"/>
              <a:ext cx="39773" cy="33437"/>
            </a:xfrm>
            <a:custGeom>
              <a:avLst/>
              <a:gdLst/>
              <a:ahLst/>
              <a:cxnLst>
                <a:cxn ang="0">
                  <a:pos x="wd2" y="hd2"/>
                </a:cxn>
                <a:cxn ang="5400000">
                  <a:pos x="wd2" y="hd2"/>
                </a:cxn>
                <a:cxn ang="10800000">
                  <a:pos x="wd2" y="hd2"/>
                </a:cxn>
                <a:cxn ang="16200000">
                  <a:pos x="wd2" y="hd2"/>
                </a:cxn>
              </a:cxnLst>
              <a:rect l="0" t="0" r="r" b="b"/>
              <a:pathLst>
                <a:path w="21600" h="14523" extrusionOk="0">
                  <a:moveTo>
                    <a:pt x="21600" y="13829"/>
                  </a:moveTo>
                  <a:cubicBezTo>
                    <a:pt x="21600" y="9509"/>
                    <a:pt x="5400" y="-3451"/>
                    <a:pt x="0" y="869"/>
                  </a:cubicBezTo>
                  <a:cubicBezTo>
                    <a:pt x="0" y="869"/>
                    <a:pt x="16200" y="18149"/>
                    <a:pt x="21600" y="13829"/>
                  </a:cubicBezTo>
                  <a:close/>
                </a:path>
              </a:pathLst>
            </a:custGeom>
            <a:solidFill>
              <a:srgbClr val="00152F"/>
            </a:solidFill>
            <a:ln w="12700">
              <a:miter lim="400000"/>
            </a:ln>
          </p:spPr>
          <p:txBody>
            <a:bodyPr lIns="22275" tIns="22275" rIns="22275" bIns="22275" anchor="ctr"/>
            <a:lstStyle/>
            <a:p>
              <a:pPr algn="ctr"/>
              <a:endParaRPr sz="1403">
                <a:solidFill>
                  <a:srgbClr val="FFFFFF"/>
                </a:solidFill>
                <a:latin typeface="Helvetica Light"/>
              </a:endParaRPr>
            </a:p>
          </p:txBody>
        </p:sp>
        <p:sp>
          <p:nvSpPr>
            <p:cNvPr id="39" name="Shape">
              <a:extLst>
                <a:ext uri="{FF2B5EF4-FFF2-40B4-BE49-F238E27FC236}">
                  <a16:creationId xmlns:a16="http://schemas.microsoft.com/office/drawing/2014/main" id="{E47653B5-067F-4B40-8F02-FC034BB9AC2C}"/>
                </a:ext>
              </a:extLst>
            </p:cNvPr>
            <p:cNvSpPr/>
            <p:nvPr/>
          </p:nvSpPr>
          <p:spPr>
            <a:xfrm>
              <a:off x="14699984" y="838750"/>
              <a:ext cx="403223" cy="150112"/>
            </a:xfrm>
            <a:custGeom>
              <a:avLst/>
              <a:gdLst/>
              <a:ahLst/>
              <a:cxnLst>
                <a:cxn ang="0">
                  <a:pos x="wd2" y="hd2"/>
                </a:cxn>
                <a:cxn ang="5400000">
                  <a:pos x="wd2" y="hd2"/>
                </a:cxn>
                <a:cxn ang="10800000">
                  <a:pos x="wd2" y="hd2"/>
                </a:cxn>
                <a:cxn ang="16200000">
                  <a:pos x="wd2" y="hd2"/>
                </a:cxn>
              </a:cxnLst>
              <a:rect l="0" t="0" r="r" b="b"/>
              <a:pathLst>
                <a:path w="21192" h="20809" extrusionOk="0">
                  <a:moveTo>
                    <a:pt x="17078" y="5400"/>
                  </a:moveTo>
                  <a:cubicBezTo>
                    <a:pt x="16049" y="4050"/>
                    <a:pt x="15535" y="5400"/>
                    <a:pt x="14506" y="4050"/>
                  </a:cubicBezTo>
                  <a:cubicBezTo>
                    <a:pt x="14506" y="4050"/>
                    <a:pt x="11935" y="0"/>
                    <a:pt x="11421" y="0"/>
                  </a:cubicBezTo>
                  <a:cubicBezTo>
                    <a:pt x="11421" y="0"/>
                    <a:pt x="11935" y="1350"/>
                    <a:pt x="10906" y="2700"/>
                  </a:cubicBezTo>
                  <a:cubicBezTo>
                    <a:pt x="9878" y="2700"/>
                    <a:pt x="10906" y="6750"/>
                    <a:pt x="9878" y="8100"/>
                  </a:cubicBezTo>
                  <a:cubicBezTo>
                    <a:pt x="9363" y="8100"/>
                    <a:pt x="5763" y="1350"/>
                    <a:pt x="5249" y="1350"/>
                  </a:cubicBezTo>
                  <a:cubicBezTo>
                    <a:pt x="4221" y="0"/>
                    <a:pt x="1649" y="1350"/>
                    <a:pt x="1649" y="4050"/>
                  </a:cubicBezTo>
                  <a:cubicBezTo>
                    <a:pt x="1649" y="6750"/>
                    <a:pt x="-408" y="5400"/>
                    <a:pt x="621" y="8100"/>
                  </a:cubicBezTo>
                  <a:cubicBezTo>
                    <a:pt x="1135" y="9450"/>
                    <a:pt x="-408" y="12150"/>
                    <a:pt x="106" y="13500"/>
                  </a:cubicBezTo>
                  <a:cubicBezTo>
                    <a:pt x="1135" y="16200"/>
                    <a:pt x="2678" y="17550"/>
                    <a:pt x="4221" y="18900"/>
                  </a:cubicBezTo>
                  <a:cubicBezTo>
                    <a:pt x="4735" y="20250"/>
                    <a:pt x="5763" y="21600"/>
                    <a:pt x="6278" y="20250"/>
                  </a:cubicBezTo>
                  <a:cubicBezTo>
                    <a:pt x="6792" y="20250"/>
                    <a:pt x="6792" y="16200"/>
                    <a:pt x="7306" y="17550"/>
                  </a:cubicBezTo>
                  <a:cubicBezTo>
                    <a:pt x="7306" y="17550"/>
                    <a:pt x="7306" y="18900"/>
                    <a:pt x="7821" y="18900"/>
                  </a:cubicBezTo>
                  <a:cubicBezTo>
                    <a:pt x="8335" y="18900"/>
                    <a:pt x="8849" y="18900"/>
                    <a:pt x="8849" y="18900"/>
                  </a:cubicBezTo>
                  <a:cubicBezTo>
                    <a:pt x="9878" y="17550"/>
                    <a:pt x="10906" y="17550"/>
                    <a:pt x="12449" y="16200"/>
                  </a:cubicBezTo>
                  <a:cubicBezTo>
                    <a:pt x="13478" y="16200"/>
                    <a:pt x="13478" y="18900"/>
                    <a:pt x="13992" y="18900"/>
                  </a:cubicBezTo>
                  <a:cubicBezTo>
                    <a:pt x="14506" y="18900"/>
                    <a:pt x="17078" y="17550"/>
                    <a:pt x="17078" y="17550"/>
                  </a:cubicBezTo>
                  <a:cubicBezTo>
                    <a:pt x="17078" y="17550"/>
                    <a:pt x="16563" y="16200"/>
                    <a:pt x="16563" y="16200"/>
                  </a:cubicBezTo>
                  <a:cubicBezTo>
                    <a:pt x="16563" y="14850"/>
                    <a:pt x="18106" y="16200"/>
                    <a:pt x="18621" y="16200"/>
                  </a:cubicBezTo>
                  <a:cubicBezTo>
                    <a:pt x="18621" y="16200"/>
                    <a:pt x="19649" y="16200"/>
                    <a:pt x="19649" y="14850"/>
                  </a:cubicBezTo>
                  <a:cubicBezTo>
                    <a:pt x="19649" y="13500"/>
                    <a:pt x="20163" y="12150"/>
                    <a:pt x="20163" y="12150"/>
                  </a:cubicBezTo>
                  <a:cubicBezTo>
                    <a:pt x="20163" y="12150"/>
                    <a:pt x="20163" y="12150"/>
                    <a:pt x="19649" y="12150"/>
                  </a:cubicBezTo>
                  <a:cubicBezTo>
                    <a:pt x="19649" y="10800"/>
                    <a:pt x="21192" y="9450"/>
                    <a:pt x="21192" y="8100"/>
                  </a:cubicBezTo>
                  <a:cubicBezTo>
                    <a:pt x="20678" y="6750"/>
                    <a:pt x="18106" y="5400"/>
                    <a:pt x="17078" y="5400"/>
                  </a:cubicBezTo>
                  <a:cubicBezTo>
                    <a:pt x="16049" y="4050"/>
                    <a:pt x="18106" y="5400"/>
                    <a:pt x="17078" y="5400"/>
                  </a:cubicBezTo>
                  <a:close/>
                </a:path>
              </a:pathLst>
            </a:custGeom>
            <a:solidFill>
              <a:srgbClr val="00152F"/>
            </a:solidFill>
            <a:ln w="12700">
              <a:miter lim="400000"/>
            </a:ln>
          </p:spPr>
          <p:txBody>
            <a:bodyPr lIns="22275" tIns="22275" rIns="22275" bIns="22275" anchor="ctr"/>
            <a:lstStyle/>
            <a:p>
              <a:pPr algn="ctr"/>
              <a:endParaRPr sz="1403">
                <a:solidFill>
                  <a:srgbClr val="FFFFFF"/>
                </a:solidFill>
                <a:latin typeface="Helvetica Light"/>
              </a:endParaRPr>
            </a:p>
          </p:txBody>
        </p:sp>
        <p:sp>
          <p:nvSpPr>
            <p:cNvPr id="40" name="Shape">
              <a:extLst>
                <a:ext uri="{FF2B5EF4-FFF2-40B4-BE49-F238E27FC236}">
                  <a16:creationId xmlns:a16="http://schemas.microsoft.com/office/drawing/2014/main" id="{9A504C1C-20D6-48ED-BD43-5EC8512777BC}"/>
                </a:ext>
              </a:extLst>
            </p:cNvPr>
            <p:cNvSpPr/>
            <p:nvPr/>
          </p:nvSpPr>
          <p:spPr>
            <a:xfrm>
              <a:off x="14952707" y="885164"/>
              <a:ext cx="41545" cy="66677"/>
            </a:xfrm>
            <a:custGeom>
              <a:avLst/>
              <a:gdLst/>
              <a:ahLst/>
              <a:cxnLst>
                <a:cxn ang="0">
                  <a:pos x="wd2" y="hd2"/>
                </a:cxn>
                <a:cxn ang="5400000">
                  <a:pos x="wd2" y="hd2"/>
                </a:cxn>
                <a:cxn ang="10800000">
                  <a:pos x="wd2" y="hd2"/>
                </a:cxn>
                <a:cxn ang="16200000">
                  <a:pos x="wd2" y="hd2"/>
                </a:cxn>
              </a:cxnLst>
              <a:rect l="0" t="0" r="r" b="b"/>
              <a:pathLst>
                <a:path w="11772" h="18101" extrusionOk="0">
                  <a:moveTo>
                    <a:pt x="11772" y="16200"/>
                  </a:moveTo>
                  <a:cubicBezTo>
                    <a:pt x="9072" y="18900"/>
                    <a:pt x="-7128" y="2700"/>
                    <a:pt x="3672" y="0"/>
                  </a:cubicBezTo>
                  <a:cubicBezTo>
                    <a:pt x="6372" y="0"/>
                    <a:pt x="14472" y="0"/>
                    <a:pt x="9072" y="5400"/>
                  </a:cubicBezTo>
                  <a:cubicBezTo>
                    <a:pt x="972" y="10800"/>
                    <a:pt x="11772" y="10800"/>
                    <a:pt x="11772" y="16200"/>
                  </a:cubicBezTo>
                  <a:cubicBezTo>
                    <a:pt x="9072" y="21600"/>
                    <a:pt x="11772" y="13500"/>
                    <a:pt x="11772" y="16200"/>
                  </a:cubicBezTo>
                  <a:close/>
                </a:path>
              </a:pathLst>
            </a:custGeom>
            <a:solidFill>
              <a:srgbClr val="00152F"/>
            </a:solidFill>
            <a:ln w="12700">
              <a:miter lim="400000"/>
            </a:ln>
          </p:spPr>
          <p:txBody>
            <a:bodyPr lIns="22275" tIns="22275" rIns="22275" bIns="22275" anchor="ctr"/>
            <a:lstStyle/>
            <a:p>
              <a:pPr algn="ctr"/>
              <a:endParaRPr sz="1403">
                <a:solidFill>
                  <a:srgbClr val="FFFFFF"/>
                </a:solidFill>
                <a:latin typeface="Helvetica Light"/>
              </a:endParaRPr>
            </a:p>
          </p:txBody>
        </p:sp>
        <p:sp>
          <p:nvSpPr>
            <p:cNvPr id="41" name="Shape">
              <a:extLst>
                <a:ext uri="{FF2B5EF4-FFF2-40B4-BE49-F238E27FC236}">
                  <a16:creationId xmlns:a16="http://schemas.microsoft.com/office/drawing/2014/main" id="{F7E69BF8-CFAF-4968-A091-CCC6C07198B8}"/>
                </a:ext>
              </a:extLst>
            </p:cNvPr>
            <p:cNvSpPr/>
            <p:nvPr/>
          </p:nvSpPr>
          <p:spPr>
            <a:xfrm>
              <a:off x="16206117" y="1417805"/>
              <a:ext cx="72478" cy="39750"/>
            </a:xfrm>
            <a:custGeom>
              <a:avLst/>
              <a:gdLst/>
              <a:ahLst/>
              <a:cxnLst>
                <a:cxn ang="0">
                  <a:pos x="wd2" y="hd2"/>
                </a:cxn>
                <a:cxn ang="5400000">
                  <a:pos x="wd2" y="hd2"/>
                </a:cxn>
                <a:cxn ang="10800000">
                  <a:pos x="wd2" y="hd2"/>
                </a:cxn>
                <a:cxn ang="16200000">
                  <a:pos x="wd2" y="hd2"/>
                </a:cxn>
              </a:cxnLst>
              <a:rect l="0" t="0" r="r" b="b"/>
              <a:pathLst>
                <a:path w="14761" h="14388" extrusionOk="0">
                  <a:moveTo>
                    <a:pt x="4698" y="12400"/>
                  </a:moveTo>
                  <a:cubicBezTo>
                    <a:pt x="771" y="8800"/>
                    <a:pt x="-1193" y="8800"/>
                    <a:pt x="771" y="1600"/>
                  </a:cubicBezTo>
                  <a:cubicBezTo>
                    <a:pt x="2734" y="-2000"/>
                    <a:pt x="6662" y="1600"/>
                    <a:pt x="10589" y="1600"/>
                  </a:cubicBezTo>
                  <a:cubicBezTo>
                    <a:pt x="20407" y="5200"/>
                    <a:pt x="10589" y="19600"/>
                    <a:pt x="4698" y="12400"/>
                  </a:cubicBezTo>
                  <a:cubicBezTo>
                    <a:pt x="2734" y="8800"/>
                    <a:pt x="6662" y="16000"/>
                    <a:pt x="4698" y="12400"/>
                  </a:cubicBezTo>
                  <a:close/>
                </a:path>
              </a:pathLst>
            </a:custGeom>
            <a:solidFill>
              <a:srgbClr val="00152F"/>
            </a:solidFill>
            <a:ln w="12700">
              <a:miter lim="400000"/>
            </a:ln>
          </p:spPr>
          <p:txBody>
            <a:bodyPr lIns="22275" tIns="22275" rIns="22275" bIns="22275" anchor="ctr"/>
            <a:lstStyle/>
            <a:p>
              <a:pPr algn="ctr"/>
              <a:endParaRPr sz="1403">
                <a:solidFill>
                  <a:srgbClr val="FFFFFF"/>
                </a:solidFill>
                <a:latin typeface="Helvetica Light"/>
              </a:endParaRPr>
            </a:p>
          </p:txBody>
        </p:sp>
        <p:sp>
          <p:nvSpPr>
            <p:cNvPr id="42" name="Shape">
              <a:extLst>
                <a:ext uri="{FF2B5EF4-FFF2-40B4-BE49-F238E27FC236}">
                  <a16:creationId xmlns:a16="http://schemas.microsoft.com/office/drawing/2014/main" id="{6CB49337-11F5-4557-B219-C0B861C3AD87}"/>
                </a:ext>
              </a:extLst>
            </p:cNvPr>
            <p:cNvSpPr/>
            <p:nvPr/>
          </p:nvSpPr>
          <p:spPr>
            <a:xfrm>
              <a:off x="15994767" y="2273133"/>
              <a:ext cx="54134" cy="37044"/>
            </a:xfrm>
            <a:custGeom>
              <a:avLst/>
              <a:gdLst/>
              <a:ahLst/>
              <a:cxnLst>
                <a:cxn ang="0">
                  <a:pos x="wd2" y="hd2"/>
                </a:cxn>
                <a:cxn ang="5400000">
                  <a:pos x="wd2" y="hd2"/>
                </a:cxn>
                <a:cxn ang="10800000">
                  <a:pos x="wd2" y="hd2"/>
                </a:cxn>
                <a:cxn ang="16200000">
                  <a:pos x="wd2" y="hd2"/>
                </a:cxn>
              </a:cxnLst>
              <a:rect l="0" t="0" r="r" b="b"/>
              <a:pathLst>
                <a:path w="19600" h="16090" extrusionOk="0">
                  <a:moveTo>
                    <a:pt x="18000" y="6240"/>
                  </a:moveTo>
                  <a:cubicBezTo>
                    <a:pt x="21600" y="6240"/>
                    <a:pt x="18000" y="1920"/>
                    <a:pt x="18000" y="1920"/>
                  </a:cubicBezTo>
                  <a:cubicBezTo>
                    <a:pt x="14400" y="-2400"/>
                    <a:pt x="10800" y="1920"/>
                    <a:pt x="7200" y="1920"/>
                  </a:cubicBezTo>
                  <a:cubicBezTo>
                    <a:pt x="3600" y="1920"/>
                    <a:pt x="0" y="6240"/>
                    <a:pt x="3600" y="10560"/>
                  </a:cubicBezTo>
                  <a:cubicBezTo>
                    <a:pt x="3600" y="10560"/>
                    <a:pt x="0" y="19200"/>
                    <a:pt x="0" y="14880"/>
                  </a:cubicBezTo>
                  <a:cubicBezTo>
                    <a:pt x="0" y="14880"/>
                    <a:pt x="18000" y="6240"/>
                    <a:pt x="18000" y="6240"/>
                  </a:cubicBezTo>
                  <a:cubicBezTo>
                    <a:pt x="21600" y="6240"/>
                    <a:pt x="10800" y="10560"/>
                    <a:pt x="18000" y="6240"/>
                  </a:cubicBezTo>
                  <a:close/>
                </a:path>
              </a:pathLst>
            </a:custGeom>
            <a:solidFill>
              <a:srgbClr val="00152F"/>
            </a:solidFill>
            <a:ln w="12700">
              <a:miter lim="400000"/>
            </a:ln>
          </p:spPr>
          <p:txBody>
            <a:bodyPr lIns="22275" tIns="22275" rIns="22275" bIns="22275" anchor="ctr"/>
            <a:lstStyle/>
            <a:p>
              <a:pPr algn="ctr"/>
              <a:endParaRPr sz="1403">
                <a:solidFill>
                  <a:srgbClr val="FFFFFF"/>
                </a:solidFill>
                <a:latin typeface="Helvetica Light"/>
              </a:endParaRPr>
            </a:p>
          </p:txBody>
        </p:sp>
        <p:sp>
          <p:nvSpPr>
            <p:cNvPr id="43" name="Shape">
              <a:extLst>
                <a:ext uri="{FF2B5EF4-FFF2-40B4-BE49-F238E27FC236}">
                  <a16:creationId xmlns:a16="http://schemas.microsoft.com/office/drawing/2014/main" id="{FA48222D-0B4D-41C7-9674-ECA81ED828D2}"/>
                </a:ext>
              </a:extLst>
            </p:cNvPr>
            <p:cNvSpPr/>
            <p:nvPr/>
          </p:nvSpPr>
          <p:spPr>
            <a:xfrm>
              <a:off x="14713170" y="2552717"/>
              <a:ext cx="30308" cy="26522"/>
            </a:xfrm>
            <a:custGeom>
              <a:avLst/>
              <a:gdLst/>
              <a:ahLst/>
              <a:cxnLst>
                <a:cxn ang="0">
                  <a:pos x="wd2" y="hd2"/>
                </a:cxn>
                <a:cxn ang="5400000">
                  <a:pos x="wd2" y="hd2"/>
                </a:cxn>
                <a:cxn ang="10800000">
                  <a:pos x="wd2" y="hd2"/>
                </a:cxn>
                <a:cxn ang="16200000">
                  <a:pos x="wd2" y="hd2"/>
                </a:cxn>
              </a:cxnLst>
              <a:rect l="0" t="0" r="r" b="b"/>
              <a:pathLst>
                <a:path w="13168" h="21600" extrusionOk="0">
                  <a:moveTo>
                    <a:pt x="8179" y="21600"/>
                  </a:moveTo>
                  <a:cubicBezTo>
                    <a:pt x="-461" y="21600"/>
                    <a:pt x="-4781" y="7200"/>
                    <a:pt x="8179" y="0"/>
                  </a:cubicBezTo>
                  <a:cubicBezTo>
                    <a:pt x="16819" y="0"/>
                    <a:pt x="12499" y="21600"/>
                    <a:pt x="8179" y="21600"/>
                  </a:cubicBezTo>
                  <a:close/>
                </a:path>
              </a:pathLst>
            </a:custGeom>
            <a:solidFill>
              <a:srgbClr val="00152F"/>
            </a:solidFill>
            <a:ln w="12700">
              <a:miter lim="400000"/>
            </a:ln>
          </p:spPr>
          <p:txBody>
            <a:bodyPr lIns="22275" tIns="22275" rIns="22275" bIns="22275" anchor="ctr"/>
            <a:lstStyle/>
            <a:p>
              <a:pPr algn="ctr"/>
              <a:endParaRPr sz="1403">
                <a:solidFill>
                  <a:srgbClr val="FFFFFF"/>
                </a:solidFill>
                <a:latin typeface="Helvetica Light"/>
              </a:endParaRPr>
            </a:p>
          </p:txBody>
        </p:sp>
        <p:sp>
          <p:nvSpPr>
            <p:cNvPr id="44" name="Shape">
              <a:extLst>
                <a:ext uri="{FF2B5EF4-FFF2-40B4-BE49-F238E27FC236}">
                  <a16:creationId xmlns:a16="http://schemas.microsoft.com/office/drawing/2014/main" id="{664AD01E-24CC-4B40-A0CB-13A40F92C7BB}"/>
                </a:ext>
              </a:extLst>
            </p:cNvPr>
            <p:cNvSpPr/>
            <p:nvPr/>
          </p:nvSpPr>
          <p:spPr>
            <a:xfrm>
              <a:off x="15585786" y="2851208"/>
              <a:ext cx="41088" cy="39661"/>
            </a:xfrm>
            <a:custGeom>
              <a:avLst/>
              <a:gdLst/>
              <a:ahLst/>
              <a:cxnLst>
                <a:cxn ang="0">
                  <a:pos x="wd2" y="hd2"/>
                </a:cxn>
                <a:cxn ang="5400000">
                  <a:pos x="wd2" y="hd2"/>
                </a:cxn>
                <a:cxn ang="10800000">
                  <a:pos x="wd2" y="hd2"/>
                </a:cxn>
                <a:cxn ang="16200000">
                  <a:pos x="wd2" y="hd2"/>
                </a:cxn>
              </a:cxnLst>
              <a:rect l="0" t="0" r="r" b="b"/>
              <a:pathLst>
                <a:path w="17851" h="18457" extrusionOk="0">
                  <a:moveTo>
                    <a:pt x="17851" y="1177"/>
                  </a:moveTo>
                  <a:cubicBezTo>
                    <a:pt x="17851" y="1177"/>
                    <a:pt x="-3749" y="18457"/>
                    <a:pt x="571" y="18457"/>
                  </a:cubicBezTo>
                  <a:cubicBezTo>
                    <a:pt x="4891" y="18457"/>
                    <a:pt x="13531" y="9817"/>
                    <a:pt x="13531" y="9817"/>
                  </a:cubicBezTo>
                  <a:cubicBezTo>
                    <a:pt x="17851" y="5497"/>
                    <a:pt x="17851" y="-3143"/>
                    <a:pt x="17851" y="1177"/>
                  </a:cubicBezTo>
                  <a:close/>
                </a:path>
              </a:pathLst>
            </a:custGeom>
            <a:solidFill>
              <a:srgbClr val="00152F"/>
            </a:solidFill>
            <a:ln w="12700">
              <a:miter lim="400000"/>
            </a:ln>
          </p:spPr>
          <p:txBody>
            <a:bodyPr lIns="22275" tIns="22275" rIns="22275" bIns="22275" anchor="ctr"/>
            <a:lstStyle/>
            <a:p>
              <a:pPr algn="ctr"/>
              <a:endParaRPr sz="1403">
                <a:solidFill>
                  <a:srgbClr val="FFFFFF"/>
                </a:solidFill>
                <a:latin typeface="Helvetica Light"/>
              </a:endParaRPr>
            </a:p>
          </p:txBody>
        </p:sp>
        <p:sp>
          <p:nvSpPr>
            <p:cNvPr id="45" name="Shape">
              <a:extLst>
                <a:ext uri="{FF2B5EF4-FFF2-40B4-BE49-F238E27FC236}">
                  <a16:creationId xmlns:a16="http://schemas.microsoft.com/office/drawing/2014/main" id="{847DC373-8737-4B22-8541-2FD0875348A1}"/>
                </a:ext>
              </a:extLst>
            </p:cNvPr>
            <p:cNvSpPr/>
            <p:nvPr/>
          </p:nvSpPr>
          <p:spPr>
            <a:xfrm>
              <a:off x="15548867" y="2917272"/>
              <a:ext cx="16810" cy="16810"/>
            </a:xfrm>
            <a:custGeom>
              <a:avLst/>
              <a:gdLst/>
              <a:ahLst/>
              <a:cxnLst>
                <a:cxn ang="0">
                  <a:pos x="wd2" y="hd2"/>
                </a:cxn>
                <a:cxn ang="5400000">
                  <a:pos x="wd2" y="hd2"/>
                </a:cxn>
                <a:cxn ang="10800000">
                  <a:pos x="wd2" y="hd2"/>
                </a:cxn>
                <a:cxn ang="16200000">
                  <a:pos x="wd2" y="hd2"/>
                </a:cxn>
              </a:cxnLst>
              <a:rect l="0" t="0" r="r" b="b"/>
              <a:pathLst>
                <a:path w="9600" h="21600" extrusionOk="0">
                  <a:moveTo>
                    <a:pt x="4800" y="0"/>
                  </a:moveTo>
                  <a:cubicBezTo>
                    <a:pt x="4800" y="0"/>
                    <a:pt x="-6000" y="21600"/>
                    <a:pt x="4800" y="21600"/>
                  </a:cubicBezTo>
                  <a:cubicBezTo>
                    <a:pt x="4800" y="21600"/>
                    <a:pt x="15600" y="0"/>
                    <a:pt x="4800" y="0"/>
                  </a:cubicBezTo>
                  <a:close/>
                </a:path>
              </a:pathLst>
            </a:custGeom>
            <a:solidFill>
              <a:srgbClr val="00152F"/>
            </a:solidFill>
            <a:ln w="12700">
              <a:miter lim="400000"/>
            </a:ln>
          </p:spPr>
          <p:txBody>
            <a:bodyPr lIns="22275" tIns="22275" rIns="22275" bIns="22275" anchor="ctr"/>
            <a:lstStyle/>
            <a:p>
              <a:pPr algn="ctr"/>
              <a:endParaRPr sz="1403">
                <a:solidFill>
                  <a:srgbClr val="FFFFFF"/>
                </a:solidFill>
                <a:latin typeface="Helvetica Light"/>
              </a:endParaRPr>
            </a:p>
          </p:txBody>
        </p:sp>
        <p:sp>
          <p:nvSpPr>
            <p:cNvPr id="46" name="Shape">
              <a:extLst>
                <a:ext uri="{FF2B5EF4-FFF2-40B4-BE49-F238E27FC236}">
                  <a16:creationId xmlns:a16="http://schemas.microsoft.com/office/drawing/2014/main" id="{165CBD95-02E0-44F2-B1C4-514D31FDCE0E}"/>
                </a:ext>
              </a:extLst>
            </p:cNvPr>
            <p:cNvSpPr/>
            <p:nvPr/>
          </p:nvSpPr>
          <p:spPr>
            <a:xfrm>
              <a:off x="15417951" y="3073088"/>
              <a:ext cx="16810" cy="16809"/>
            </a:xfrm>
            <a:custGeom>
              <a:avLst/>
              <a:gdLst/>
              <a:ahLst/>
              <a:cxnLst>
                <a:cxn ang="0">
                  <a:pos x="wd2" y="hd2"/>
                </a:cxn>
                <a:cxn ang="5400000">
                  <a:pos x="wd2" y="hd2"/>
                </a:cxn>
                <a:cxn ang="10800000">
                  <a:pos x="wd2" y="hd2"/>
                </a:cxn>
                <a:cxn ang="16200000">
                  <a:pos x="wd2" y="hd2"/>
                </a:cxn>
              </a:cxnLst>
              <a:rect l="0" t="0" r="r" b="b"/>
              <a:pathLst>
                <a:path w="11232" h="21600" extrusionOk="0">
                  <a:moveTo>
                    <a:pt x="9216" y="0"/>
                  </a:moveTo>
                  <a:cubicBezTo>
                    <a:pt x="9216" y="0"/>
                    <a:pt x="-5184" y="21600"/>
                    <a:pt x="2016" y="21600"/>
                  </a:cubicBezTo>
                  <a:cubicBezTo>
                    <a:pt x="2016" y="21600"/>
                    <a:pt x="16416" y="0"/>
                    <a:pt x="9216" y="0"/>
                  </a:cubicBezTo>
                  <a:close/>
                </a:path>
              </a:pathLst>
            </a:custGeom>
            <a:solidFill>
              <a:srgbClr val="00152F"/>
            </a:solidFill>
            <a:ln w="12700">
              <a:miter lim="400000"/>
            </a:ln>
          </p:spPr>
          <p:txBody>
            <a:bodyPr lIns="22275" tIns="22275" rIns="22275" bIns="22275" anchor="ctr"/>
            <a:lstStyle/>
            <a:p>
              <a:pPr algn="ctr"/>
              <a:endParaRPr sz="1403">
                <a:solidFill>
                  <a:srgbClr val="FFFFFF"/>
                </a:solidFill>
                <a:latin typeface="Helvetica Light"/>
              </a:endParaRPr>
            </a:p>
          </p:txBody>
        </p:sp>
        <p:sp>
          <p:nvSpPr>
            <p:cNvPr id="47" name="Shape">
              <a:extLst>
                <a:ext uri="{FF2B5EF4-FFF2-40B4-BE49-F238E27FC236}">
                  <a16:creationId xmlns:a16="http://schemas.microsoft.com/office/drawing/2014/main" id="{6E369E10-58E1-41D7-B97C-7C4D9712785C}"/>
                </a:ext>
              </a:extLst>
            </p:cNvPr>
            <p:cNvSpPr/>
            <p:nvPr/>
          </p:nvSpPr>
          <p:spPr>
            <a:xfrm>
              <a:off x="15304073" y="3126248"/>
              <a:ext cx="52331" cy="31434"/>
            </a:xfrm>
            <a:custGeom>
              <a:avLst/>
              <a:gdLst/>
              <a:ahLst/>
              <a:cxnLst>
                <a:cxn ang="0">
                  <a:pos x="wd2" y="hd2"/>
                </a:cxn>
                <a:cxn ang="5400000">
                  <a:pos x="wd2" y="hd2"/>
                </a:cxn>
                <a:cxn ang="10800000">
                  <a:pos x="wd2" y="hd2"/>
                </a:cxn>
                <a:cxn ang="16200000">
                  <a:pos x="wd2" y="hd2"/>
                </a:cxn>
              </a:cxnLst>
              <a:rect l="0" t="0" r="r" b="b"/>
              <a:pathLst>
                <a:path w="16240" h="17067" extrusionOk="0">
                  <a:moveTo>
                    <a:pt x="15834" y="0"/>
                  </a:moveTo>
                  <a:cubicBezTo>
                    <a:pt x="12749" y="0"/>
                    <a:pt x="-2680" y="10800"/>
                    <a:pt x="406" y="16200"/>
                  </a:cubicBezTo>
                  <a:cubicBezTo>
                    <a:pt x="3491" y="21600"/>
                    <a:pt x="18920" y="0"/>
                    <a:pt x="15834" y="0"/>
                  </a:cubicBezTo>
                  <a:close/>
                </a:path>
              </a:pathLst>
            </a:custGeom>
            <a:solidFill>
              <a:srgbClr val="00152F"/>
            </a:solidFill>
            <a:ln w="12700">
              <a:miter lim="400000"/>
            </a:ln>
          </p:spPr>
          <p:txBody>
            <a:bodyPr lIns="22275" tIns="22275" rIns="22275" bIns="22275" anchor="ctr"/>
            <a:lstStyle/>
            <a:p>
              <a:pPr algn="ctr"/>
              <a:endParaRPr sz="1403">
                <a:solidFill>
                  <a:srgbClr val="FFFFFF"/>
                </a:solidFill>
                <a:latin typeface="Helvetica Light"/>
              </a:endParaRPr>
            </a:p>
          </p:txBody>
        </p:sp>
        <p:sp>
          <p:nvSpPr>
            <p:cNvPr id="48" name="Shape">
              <a:extLst>
                <a:ext uri="{FF2B5EF4-FFF2-40B4-BE49-F238E27FC236}">
                  <a16:creationId xmlns:a16="http://schemas.microsoft.com/office/drawing/2014/main" id="{B2EF10AC-3FA5-4CFA-A30E-93E375223D5C}"/>
                </a:ext>
              </a:extLst>
            </p:cNvPr>
            <p:cNvSpPr/>
            <p:nvPr/>
          </p:nvSpPr>
          <p:spPr>
            <a:xfrm>
              <a:off x="15227357" y="3166031"/>
              <a:ext cx="42978" cy="28815"/>
            </a:xfrm>
            <a:custGeom>
              <a:avLst/>
              <a:gdLst/>
              <a:ahLst/>
              <a:cxnLst>
                <a:cxn ang="0">
                  <a:pos x="wd2" y="hd2"/>
                </a:cxn>
                <a:cxn ang="5400000">
                  <a:pos x="wd2" y="hd2"/>
                </a:cxn>
                <a:cxn ang="10800000">
                  <a:pos x="wd2" y="hd2"/>
                </a:cxn>
                <a:cxn ang="16200000">
                  <a:pos x="wd2" y="hd2"/>
                </a:cxn>
              </a:cxnLst>
              <a:rect l="0" t="0" r="r" b="b"/>
              <a:pathLst>
                <a:path w="16476" h="17067" extrusionOk="0">
                  <a:moveTo>
                    <a:pt x="14876" y="0"/>
                  </a:moveTo>
                  <a:cubicBezTo>
                    <a:pt x="14876" y="0"/>
                    <a:pt x="-3124" y="10800"/>
                    <a:pt x="476" y="16200"/>
                  </a:cubicBezTo>
                  <a:cubicBezTo>
                    <a:pt x="4076" y="21600"/>
                    <a:pt x="14876" y="0"/>
                    <a:pt x="14876" y="0"/>
                  </a:cubicBezTo>
                  <a:cubicBezTo>
                    <a:pt x="14876" y="0"/>
                    <a:pt x="18476" y="0"/>
                    <a:pt x="14876" y="0"/>
                  </a:cubicBezTo>
                  <a:close/>
                </a:path>
              </a:pathLst>
            </a:custGeom>
            <a:solidFill>
              <a:srgbClr val="00152F"/>
            </a:solidFill>
            <a:ln w="12700">
              <a:miter lim="400000"/>
            </a:ln>
          </p:spPr>
          <p:txBody>
            <a:bodyPr lIns="22275" tIns="22275" rIns="22275" bIns="22275" anchor="ctr"/>
            <a:lstStyle/>
            <a:p>
              <a:pPr algn="ctr"/>
              <a:endParaRPr sz="1403">
                <a:solidFill>
                  <a:srgbClr val="FFFFFF"/>
                </a:solidFill>
                <a:latin typeface="Helvetica Light"/>
              </a:endParaRPr>
            </a:p>
          </p:txBody>
        </p:sp>
        <p:sp>
          <p:nvSpPr>
            <p:cNvPr id="49" name="Shape">
              <a:extLst>
                <a:ext uri="{FF2B5EF4-FFF2-40B4-BE49-F238E27FC236}">
                  <a16:creationId xmlns:a16="http://schemas.microsoft.com/office/drawing/2014/main" id="{1D5BBF5B-2A17-4C14-827A-477C3A6445ED}"/>
                </a:ext>
              </a:extLst>
            </p:cNvPr>
            <p:cNvSpPr/>
            <p:nvPr/>
          </p:nvSpPr>
          <p:spPr>
            <a:xfrm>
              <a:off x="15169494" y="3195867"/>
              <a:ext cx="44191" cy="38359"/>
            </a:xfrm>
            <a:custGeom>
              <a:avLst/>
              <a:gdLst/>
              <a:ahLst/>
              <a:cxnLst>
                <a:cxn ang="0">
                  <a:pos x="wd2" y="hd2"/>
                </a:cxn>
                <a:cxn ang="5400000">
                  <a:pos x="wd2" y="hd2"/>
                </a:cxn>
                <a:cxn ang="10800000">
                  <a:pos x="wd2" y="hd2"/>
                </a:cxn>
                <a:cxn ang="16200000">
                  <a:pos x="wd2" y="hd2"/>
                </a:cxn>
              </a:cxnLst>
              <a:rect l="0" t="0" r="r" b="b"/>
              <a:pathLst>
                <a:path w="19200" h="17851" extrusionOk="0">
                  <a:moveTo>
                    <a:pt x="17280" y="0"/>
                  </a:moveTo>
                  <a:cubicBezTo>
                    <a:pt x="17280" y="0"/>
                    <a:pt x="0" y="17280"/>
                    <a:pt x="0" y="17280"/>
                  </a:cubicBezTo>
                  <a:cubicBezTo>
                    <a:pt x="8640" y="21600"/>
                    <a:pt x="17280" y="0"/>
                    <a:pt x="17280" y="0"/>
                  </a:cubicBezTo>
                  <a:cubicBezTo>
                    <a:pt x="17280" y="0"/>
                    <a:pt x="21600" y="0"/>
                    <a:pt x="17280" y="0"/>
                  </a:cubicBezTo>
                  <a:close/>
                </a:path>
              </a:pathLst>
            </a:custGeom>
            <a:solidFill>
              <a:srgbClr val="00152F"/>
            </a:solidFill>
            <a:ln w="12700">
              <a:miter lim="400000"/>
            </a:ln>
          </p:spPr>
          <p:txBody>
            <a:bodyPr lIns="22275" tIns="22275" rIns="22275" bIns="22275" anchor="ctr"/>
            <a:lstStyle/>
            <a:p>
              <a:pPr algn="ctr"/>
              <a:endParaRPr sz="1403">
                <a:solidFill>
                  <a:srgbClr val="FFFFFF"/>
                </a:solidFill>
                <a:latin typeface="Helvetica Light"/>
              </a:endParaRPr>
            </a:p>
          </p:txBody>
        </p:sp>
        <p:sp>
          <p:nvSpPr>
            <p:cNvPr id="50" name="Shape">
              <a:extLst>
                <a:ext uri="{FF2B5EF4-FFF2-40B4-BE49-F238E27FC236}">
                  <a16:creationId xmlns:a16="http://schemas.microsoft.com/office/drawing/2014/main" id="{7B668311-9746-482E-8425-F18B2857F773}"/>
                </a:ext>
              </a:extLst>
            </p:cNvPr>
            <p:cNvSpPr/>
            <p:nvPr/>
          </p:nvSpPr>
          <p:spPr>
            <a:xfrm>
              <a:off x="15157356" y="3258739"/>
              <a:ext cx="16810" cy="16810"/>
            </a:xfrm>
            <a:custGeom>
              <a:avLst/>
              <a:gdLst/>
              <a:ahLst/>
              <a:cxnLst>
                <a:cxn ang="0">
                  <a:pos x="wd2" y="hd2"/>
                </a:cxn>
                <a:cxn ang="5400000">
                  <a:pos x="wd2" y="hd2"/>
                </a:cxn>
                <a:cxn ang="10800000">
                  <a:pos x="wd2" y="hd2"/>
                </a:cxn>
                <a:cxn ang="16200000">
                  <a:pos x="wd2" y="hd2"/>
                </a:cxn>
              </a:cxnLst>
              <a:rect l="0" t="0" r="r" b="b"/>
              <a:pathLst>
                <a:path w="16200" h="21600" extrusionOk="0">
                  <a:moveTo>
                    <a:pt x="16200" y="0"/>
                  </a:moveTo>
                  <a:cubicBezTo>
                    <a:pt x="-5400" y="0"/>
                    <a:pt x="-5400" y="21600"/>
                    <a:pt x="16200" y="21600"/>
                  </a:cubicBezTo>
                  <a:cubicBezTo>
                    <a:pt x="16200" y="21600"/>
                    <a:pt x="16200" y="0"/>
                    <a:pt x="16200" y="0"/>
                  </a:cubicBezTo>
                  <a:close/>
                </a:path>
              </a:pathLst>
            </a:custGeom>
            <a:solidFill>
              <a:srgbClr val="00152F"/>
            </a:solidFill>
            <a:ln w="12700">
              <a:miter lim="400000"/>
            </a:ln>
          </p:spPr>
          <p:txBody>
            <a:bodyPr lIns="22275" tIns="22275" rIns="22275" bIns="22275" anchor="ctr"/>
            <a:lstStyle/>
            <a:p>
              <a:pPr algn="ctr"/>
              <a:endParaRPr sz="1403">
                <a:solidFill>
                  <a:srgbClr val="FFFFFF"/>
                </a:solidFill>
                <a:latin typeface="Helvetica Light"/>
              </a:endParaRPr>
            </a:p>
          </p:txBody>
        </p:sp>
        <p:sp>
          <p:nvSpPr>
            <p:cNvPr id="51" name="Shape">
              <a:extLst>
                <a:ext uri="{FF2B5EF4-FFF2-40B4-BE49-F238E27FC236}">
                  <a16:creationId xmlns:a16="http://schemas.microsoft.com/office/drawing/2014/main" id="{A8CB22CF-62EA-4CB7-AEDC-673A42ABE532}"/>
                </a:ext>
              </a:extLst>
            </p:cNvPr>
            <p:cNvSpPr/>
            <p:nvPr/>
          </p:nvSpPr>
          <p:spPr>
            <a:xfrm>
              <a:off x="15109834" y="3227913"/>
              <a:ext cx="42643" cy="34259"/>
            </a:xfrm>
            <a:custGeom>
              <a:avLst/>
              <a:gdLst/>
              <a:ahLst/>
              <a:cxnLst>
                <a:cxn ang="0">
                  <a:pos x="wd2" y="hd2"/>
                </a:cxn>
                <a:cxn ang="5400000">
                  <a:pos x="wd2" y="hd2"/>
                </a:cxn>
                <a:cxn ang="10800000">
                  <a:pos x="wd2" y="hd2"/>
                </a:cxn>
                <a:cxn ang="16200000">
                  <a:pos x="wd2" y="hd2"/>
                </a:cxn>
              </a:cxnLst>
              <a:rect l="0" t="0" r="r" b="b"/>
              <a:pathLst>
                <a:path w="18527" h="18600" extrusionOk="0">
                  <a:moveTo>
                    <a:pt x="17280" y="2400"/>
                  </a:moveTo>
                  <a:cubicBezTo>
                    <a:pt x="8640" y="7800"/>
                    <a:pt x="0" y="13200"/>
                    <a:pt x="0" y="18600"/>
                  </a:cubicBezTo>
                  <a:cubicBezTo>
                    <a:pt x="0" y="18600"/>
                    <a:pt x="17280" y="2400"/>
                    <a:pt x="17280" y="2400"/>
                  </a:cubicBezTo>
                  <a:cubicBezTo>
                    <a:pt x="12960" y="2400"/>
                    <a:pt x="21600" y="-3000"/>
                    <a:pt x="17280" y="2400"/>
                  </a:cubicBezTo>
                  <a:close/>
                </a:path>
              </a:pathLst>
            </a:custGeom>
            <a:solidFill>
              <a:srgbClr val="00152F"/>
            </a:solidFill>
            <a:ln w="12700">
              <a:miter lim="400000"/>
            </a:ln>
          </p:spPr>
          <p:txBody>
            <a:bodyPr lIns="22275" tIns="22275" rIns="22275" bIns="22275" anchor="ctr"/>
            <a:lstStyle/>
            <a:p>
              <a:pPr algn="ctr"/>
              <a:endParaRPr sz="1403">
                <a:solidFill>
                  <a:srgbClr val="FFFFFF"/>
                </a:solidFill>
                <a:latin typeface="Helvetica Light"/>
              </a:endParaRPr>
            </a:p>
          </p:txBody>
        </p:sp>
        <p:sp>
          <p:nvSpPr>
            <p:cNvPr id="52" name="Shape">
              <a:extLst>
                <a:ext uri="{FF2B5EF4-FFF2-40B4-BE49-F238E27FC236}">
                  <a16:creationId xmlns:a16="http://schemas.microsoft.com/office/drawing/2014/main" id="{250C86A0-436E-4FE0-B200-35A64A808C1C}"/>
                </a:ext>
              </a:extLst>
            </p:cNvPr>
            <p:cNvSpPr/>
            <p:nvPr/>
          </p:nvSpPr>
          <p:spPr>
            <a:xfrm>
              <a:off x="14754942" y="3583747"/>
              <a:ext cx="16810" cy="29837"/>
            </a:xfrm>
            <a:custGeom>
              <a:avLst/>
              <a:gdLst/>
              <a:ahLst/>
              <a:cxnLst>
                <a:cxn ang="0">
                  <a:pos x="wd2" y="hd2"/>
                </a:cxn>
                <a:cxn ang="5400000">
                  <a:pos x="wd2" y="hd2"/>
                </a:cxn>
                <a:cxn ang="10800000">
                  <a:pos x="wd2" y="hd2"/>
                </a:cxn>
                <a:cxn ang="16200000">
                  <a:pos x="wd2" y="hd2"/>
                </a:cxn>
              </a:cxnLst>
              <a:rect l="0" t="0" r="r" b="b"/>
              <a:pathLst>
                <a:path w="12900" h="21600" extrusionOk="0">
                  <a:moveTo>
                    <a:pt x="4800" y="0"/>
                  </a:moveTo>
                  <a:cubicBezTo>
                    <a:pt x="4800" y="0"/>
                    <a:pt x="-6000" y="21600"/>
                    <a:pt x="4800" y="21600"/>
                  </a:cubicBezTo>
                  <a:cubicBezTo>
                    <a:pt x="15600" y="21600"/>
                    <a:pt x="15600" y="0"/>
                    <a:pt x="4800" y="0"/>
                  </a:cubicBezTo>
                  <a:close/>
                </a:path>
              </a:pathLst>
            </a:custGeom>
            <a:solidFill>
              <a:srgbClr val="00152F"/>
            </a:solidFill>
            <a:ln w="12700">
              <a:miter lim="400000"/>
            </a:ln>
          </p:spPr>
          <p:txBody>
            <a:bodyPr lIns="22275" tIns="22275" rIns="22275" bIns="22275" anchor="ctr"/>
            <a:lstStyle/>
            <a:p>
              <a:pPr algn="ctr"/>
              <a:endParaRPr sz="1403">
                <a:solidFill>
                  <a:srgbClr val="FFFFFF"/>
                </a:solidFill>
                <a:latin typeface="Helvetica Light"/>
              </a:endParaRPr>
            </a:p>
          </p:txBody>
        </p:sp>
        <p:sp>
          <p:nvSpPr>
            <p:cNvPr id="53" name="Shape">
              <a:extLst>
                <a:ext uri="{FF2B5EF4-FFF2-40B4-BE49-F238E27FC236}">
                  <a16:creationId xmlns:a16="http://schemas.microsoft.com/office/drawing/2014/main" id="{4771BD49-A84A-4ACD-96B2-FBF825C3DD7B}"/>
                </a:ext>
              </a:extLst>
            </p:cNvPr>
            <p:cNvSpPr/>
            <p:nvPr/>
          </p:nvSpPr>
          <p:spPr>
            <a:xfrm>
              <a:off x="14829116" y="3174179"/>
              <a:ext cx="290662" cy="236758"/>
            </a:xfrm>
            <a:custGeom>
              <a:avLst/>
              <a:gdLst/>
              <a:ahLst/>
              <a:cxnLst>
                <a:cxn ang="0">
                  <a:pos x="wd2" y="hd2"/>
                </a:cxn>
                <a:cxn ang="5400000">
                  <a:pos x="wd2" y="hd2"/>
                </a:cxn>
                <a:cxn ang="10800000">
                  <a:pos x="wd2" y="hd2"/>
                </a:cxn>
                <a:cxn ang="16200000">
                  <a:pos x="wd2" y="hd2"/>
                </a:cxn>
              </a:cxnLst>
              <a:rect l="0" t="0" r="r" b="b"/>
              <a:pathLst>
                <a:path w="21048" h="20297" extrusionOk="0">
                  <a:moveTo>
                    <a:pt x="18958" y="7609"/>
                  </a:moveTo>
                  <a:cubicBezTo>
                    <a:pt x="18958" y="7609"/>
                    <a:pt x="19654" y="5947"/>
                    <a:pt x="19654" y="5116"/>
                  </a:cubicBezTo>
                  <a:cubicBezTo>
                    <a:pt x="19654" y="5947"/>
                    <a:pt x="18261" y="7609"/>
                    <a:pt x="18261" y="7609"/>
                  </a:cubicBezTo>
                  <a:cubicBezTo>
                    <a:pt x="16867" y="7609"/>
                    <a:pt x="14080" y="6778"/>
                    <a:pt x="13383" y="5947"/>
                  </a:cubicBezTo>
                  <a:cubicBezTo>
                    <a:pt x="11293" y="5116"/>
                    <a:pt x="9900" y="963"/>
                    <a:pt x="7113" y="132"/>
                  </a:cubicBezTo>
                  <a:cubicBezTo>
                    <a:pt x="5719" y="-699"/>
                    <a:pt x="6416" y="2624"/>
                    <a:pt x="7113" y="3455"/>
                  </a:cubicBezTo>
                  <a:cubicBezTo>
                    <a:pt x="7113" y="5116"/>
                    <a:pt x="6416" y="6778"/>
                    <a:pt x="5719" y="8439"/>
                  </a:cubicBezTo>
                  <a:cubicBezTo>
                    <a:pt x="5022" y="9270"/>
                    <a:pt x="6416" y="11763"/>
                    <a:pt x="4325" y="10932"/>
                  </a:cubicBezTo>
                  <a:cubicBezTo>
                    <a:pt x="4325" y="10932"/>
                    <a:pt x="2932" y="10101"/>
                    <a:pt x="2235" y="10932"/>
                  </a:cubicBezTo>
                  <a:cubicBezTo>
                    <a:pt x="2235" y="11763"/>
                    <a:pt x="2932" y="12593"/>
                    <a:pt x="2932" y="12593"/>
                  </a:cubicBezTo>
                  <a:cubicBezTo>
                    <a:pt x="2932" y="12593"/>
                    <a:pt x="842" y="14255"/>
                    <a:pt x="145" y="14255"/>
                  </a:cubicBezTo>
                  <a:cubicBezTo>
                    <a:pt x="-552" y="15916"/>
                    <a:pt x="1538" y="16747"/>
                    <a:pt x="842" y="18409"/>
                  </a:cubicBezTo>
                  <a:cubicBezTo>
                    <a:pt x="145" y="19239"/>
                    <a:pt x="1538" y="20901"/>
                    <a:pt x="2235" y="20070"/>
                  </a:cubicBezTo>
                  <a:cubicBezTo>
                    <a:pt x="2932" y="19239"/>
                    <a:pt x="2932" y="18409"/>
                    <a:pt x="3629" y="18409"/>
                  </a:cubicBezTo>
                  <a:cubicBezTo>
                    <a:pt x="3629" y="18409"/>
                    <a:pt x="4325" y="19239"/>
                    <a:pt x="4325" y="18409"/>
                  </a:cubicBezTo>
                  <a:cubicBezTo>
                    <a:pt x="4325" y="17578"/>
                    <a:pt x="2932" y="16747"/>
                    <a:pt x="2235" y="15916"/>
                  </a:cubicBezTo>
                  <a:cubicBezTo>
                    <a:pt x="1538" y="14255"/>
                    <a:pt x="4325" y="15086"/>
                    <a:pt x="4325" y="15086"/>
                  </a:cubicBezTo>
                  <a:cubicBezTo>
                    <a:pt x="5719" y="15086"/>
                    <a:pt x="6416" y="13424"/>
                    <a:pt x="7809" y="14255"/>
                  </a:cubicBezTo>
                  <a:cubicBezTo>
                    <a:pt x="9203" y="15086"/>
                    <a:pt x="9900" y="15916"/>
                    <a:pt x="11293" y="16747"/>
                  </a:cubicBezTo>
                  <a:cubicBezTo>
                    <a:pt x="13383" y="18409"/>
                    <a:pt x="12687" y="13424"/>
                    <a:pt x="14080" y="12593"/>
                  </a:cubicBezTo>
                  <a:cubicBezTo>
                    <a:pt x="14080" y="12593"/>
                    <a:pt x="21048" y="12593"/>
                    <a:pt x="21048" y="10932"/>
                  </a:cubicBezTo>
                  <a:cubicBezTo>
                    <a:pt x="20351" y="10101"/>
                    <a:pt x="18261" y="11763"/>
                    <a:pt x="19654" y="9270"/>
                  </a:cubicBezTo>
                  <a:cubicBezTo>
                    <a:pt x="20351" y="8439"/>
                    <a:pt x="18261" y="9270"/>
                    <a:pt x="18958" y="7609"/>
                  </a:cubicBezTo>
                  <a:cubicBezTo>
                    <a:pt x="19654" y="5116"/>
                    <a:pt x="18958" y="8439"/>
                    <a:pt x="18958" y="7609"/>
                  </a:cubicBezTo>
                  <a:close/>
                </a:path>
              </a:pathLst>
            </a:custGeom>
            <a:solidFill>
              <a:srgbClr val="00152F"/>
            </a:solidFill>
            <a:ln w="12700">
              <a:miter lim="400000"/>
            </a:ln>
          </p:spPr>
          <p:txBody>
            <a:bodyPr lIns="22275" tIns="22275" rIns="22275" bIns="22275" anchor="ctr"/>
            <a:lstStyle/>
            <a:p>
              <a:pPr algn="ctr"/>
              <a:endParaRPr sz="1403">
                <a:solidFill>
                  <a:srgbClr val="FFFFFF"/>
                </a:solidFill>
                <a:latin typeface="Helvetica Light"/>
              </a:endParaRPr>
            </a:p>
          </p:txBody>
        </p:sp>
        <p:sp>
          <p:nvSpPr>
            <p:cNvPr id="54" name="Shape">
              <a:extLst>
                <a:ext uri="{FF2B5EF4-FFF2-40B4-BE49-F238E27FC236}">
                  <a16:creationId xmlns:a16="http://schemas.microsoft.com/office/drawing/2014/main" id="{F5665F1E-6F63-4A71-9FCE-1E00E1865701}"/>
                </a:ext>
              </a:extLst>
            </p:cNvPr>
            <p:cNvSpPr/>
            <p:nvPr/>
          </p:nvSpPr>
          <p:spPr>
            <a:xfrm>
              <a:off x="14397270" y="3403504"/>
              <a:ext cx="537797" cy="452092"/>
            </a:xfrm>
            <a:custGeom>
              <a:avLst/>
              <a:gdLst/>
              <a:ahLst/>
              <a:cxnLst>
                <a:cxn ang="0">
                  <a:pos x="wd2" y="hd2"/>
                </a:cxn>
                <a:cxn ang="5400000">
                  <a:pos x="wd2" y="hd2"/>
                </a:cxn>
                <a:cxn ang="10800000">
                  <a:pos x="wd2" y="hd2"/>
                </a:cxn>
                <a:cxn ang="16200000">
                  <a:pos x="wd2" y="hd2"/>
                </a:cxn>
              </a:cxnLst>
              <a:rect l="0" t="0" r="r" b="b"/>
              <a:pathLst>
                <a:path w="21371" h="21345" extrusionOk="0">
                  <a:moveTo>
                    <a:pt x="19925" y="205"/>
                  </a:moveTo>
                  <a:cubicBezTo>
                    <a:pt x="19539" y="205"/>
                    <a:pt x="19539" y="-255"/>
                    <a:pt x="19539" y="205"/>
                  </a:cubicBezTo>
                  <a:cubicBezTo>
                    <a:pt x="18768" y="664"/>
                    <a:pt x="19539" y="664"/>
                    <a:pt x="19925" y="1124"/>
                  </a:cubicBezTo>
                  <a:cubicBezTo>
                    <a:pt x="20311" y="1583"/>
                    <a:pt x="19154" y="2043"/>
                    <a:pt x="18768" y="1124"/>
                  </a:cubicBezTo>
                  <a:cubicBezTo>
                    <a:pt x="18382" y="205"/>
                    <a:pt x="17997" y="1583"/>
                    <a:pt x="17997" y="2043"/>
                  </a:cubicBezTo>
                  <a:cubicBezTo>
                    <a:pt x="17611" y="2043"/>
                    <a:pt x="17225" y="2502"/>
                    <a:pt x="17225" y="2502"/>
                  </a:cubicBezTo>
                  <a:cubicBezTo>
                    <a:pt x="17225" y="3422"/>
                    <a:pt x="17611" y="2962"/>
                    <a:pt x="17611" y="2962"/>
                  </a:cubicBezTo>
                  <a:cubicBezTo>
                    <a:pt x="17611" y="3422"/>
                    <a:pt x="17611" y="3881"/>
                    <a:pt x="17611" y="4341"/>
                  </a:cubicBezTo>
                  <a:cubicBezTo>
                    <a:pt x="17611" y="4800"/>
                    <a:pt x="17997" y="4800"/>
                    <a:pt x="17611" y="5719"/>
                  </a:cubicBezTo>
                  <a:cubicBezTo>
                    <a:pt x="16839" y="7098"/>
                    <a:pt x="16454" y="8477"/>
                    <a:pt x="15682" y="9856"/>
                  </a:cubicBezTo>
                  <a:cubicBezTo>
                    <a:pt x="15297" y="10315"/>
                    <a:pt x="14139" y="12154"/>
                    <a:pt x="13754" y="12154"/>
                  </a:cubicBezTo>
                  <a:cubicBezTo>
                    <a:pt x="12982" y="12154"/>
                    <a:pt x="12211" y="12613"/>
                    <a:pt x="11825" y="12154"/>
                  </a:cubicBezTo>
                  <a:cubicBezTo>
                    <a:pt x="11439" y="11694"/>
                    <a:pt x="12211" y="11234"/>
                    <a:pt x="12211" y="10775"/>
                  </a:cubicBezTo>
                  <a:cubicBezTo>
                    <a:pt x="12597" y="10315"/>
                    <a:pt x="11439" y="11234"/>
                    <a:pt x="11439" y="11234"/>
                  </a:cubicBezTo>
                  <a:cubicBezTo>
                    <a:pt x="11054" y="11694"/>
                    <a:pt x="11054" y="11694"/>
                    <a:pt x="11054" y="12154"/>
                  </a:cubicBezTo>
                  <a:cubicBezTo>
                    <a:pt x="11054" y="13532"/>
                    <a:pt x="9897" y="13992"/>
                    <a:pt x="9511" y="14911"/>
                  </a:cubicBezTo>
                  <a:cubicBezTo>
                    <a:pt x="9511" y="14911"/>
                    <a:pt x="9511" y="15371"/>
                    <a:pt x="9511" y="15371"/>
                  </a:cubicBezTo>
                  <a:cubicBezTo>
                    <a:pt x="9511" y="15830"/>
                    <a:pt x="8739" y="16290"/>
                    <a:pt x="8739" y="16290"/>
                  </a:cubicBezTo>
                  <a:cubicBezTo>
                    <a:pt x="8354" y="16290"/>
                    <a:pt x="8739" y="15830"/>
                    <a:pt x="7968" y="15830"/>
                  </a:cubicBezTo>
                  <a:cubicBezTo>
                    <a:pt x="7582" y="15830"/>
                    <a:pt x="7197" y="15830"/>
                    <a:pt x="6425" y="15830"/>
                  </a:cubicBezTo>
                  <a:cubicBezTo>
                    <a:pt x="5268" y="16290"/>
                    <a:pt x="4497" y="15830"/>
                    <a:pt x="3339" y="16290"/>
                  </a:cubicBezTo>
                  <a:cubicBezTo>
                    <a:pt x="2568" y="17209"/>
                    <a:pt x="1411" y="18128"/>
                    <a:pt x="639" y="19047"/>
                  </a:cubicBezTo>
                  <a:cubicBezTo>
                    <a:pt x="-132" y="19047"/>
                    <a:pt x="-132" y="20426"/>
                    <a:pt x="254" y="19966"/>
                  </a:cubicBezTo>
                  <a:cubicBezTo>
                    <a:pt x="639" y="19966"/>
                    <a:pt x="639" y="19507"/>
                    <a:pt x="1025" y="19507"/>
                  </a:cubicBezTo>
                  <a:cubicBezTo>
                    <a:pt x="1411" y="19966"/>
                    <a:pt x="1797" y="20426"/>
                    <a:pt x="1797" y="19966"/>
                  </a:cubicBezTo>
                  <a:cubicBezTo>
                    <a:pt x="3725" y="19507"/>
                    <a:pt x="6425" y="17668"/>
                    <a:pt x="8354" y="18128"/>
                  </a:cubicBezTo>
                  <a:cubicBezTo>
                    <a:pt x="8739" y="18588"/>
                    <a:pt x="7968" y="19507"/>
                    <a:pt x="7968" y="19507"/>
                  </a:cubicBezTo>
                  <a:cubicBezTo>
                    <a:pt x="8354" y="19966"/>
                    <a:pt x="8739" y="21345"/>
                    <a:pt x="9125" y="21345"/>
                  </a:cubicBezTo>
                  <a:cubicBezTo>
                    <a:pt x="9511" y="20885"/>
                    <a:pt x="9897" y="20426"/>
                    <a:pt x="10282" y="19966"/>
                  </a:cubicBezTo>
                  <a:cubicBezTo>
                    <a:pt x="10668" y="19047"/>
                    <a:pt x="10668" y="19507"/>
                    <a:pt x="11439" y="19507"/>
                  </a:cubicBezTo>
                  <a:cubicBezTo>
                    <a:pt x="11054" y="19507"/>
                    <a:pt x="10668" y="15830"/>
                    <a:pt x="11825" y="18128"/>
                  </a:cubicBezTo>
                  <a:cubicBezTo>
                    <a:pt x="12211" y="19047"/>
                    <a:pt x="14139" y="18128"/>
                    <a:pt x="14525" y="17668"/>
                  </a:cubicBezTo>
                  <a:cubicBezTo>
                    <a:pt x="15297" y="16290"/>
                    <a:pt x="15297" y="19047"/>
                    <a:pt x="15682" y="18128"/>
                  </a:cubicBezTo>
                  <a:cubicBezTo>
                    <a:pt x="15682" y="17668"/>
                    <a:pt x="16068" y="16749"/>
                    <a:pt x="16454" y="16749"/>
                  </a:cubicBezTo>
                  <a:cubicBezTo>
                    <a:pt x="16839" y="16290"/>
                    <a:pt x="16839" y="16749"/>
                    <a:pt x="17225" y="15830"/>
                  </a:cubicBezTo>
                  <a:cubicBezTo>
                    <a:pt x="17225" y="15830"/>
                    <a:pt x="17225" y="17668"/>
                    <a:pt x="17611" y="17209"/>
                  </a:cubicBezTo>
                  <a:cubicBezTo>
                    <a:pt x="17611" y="17209"/>
                    <a:pt x="17997" y="17209"/>
                    <a:pt x="18382" y="16749"/>
                  </a:cubicBezTo>
                  <a:cubicBezTo>
                    <a:pt x="18768" y="16749"/>
                    <a:pt x="18382" y="16290"/>
                    <a:pt x="18768" y="15830"/>
                  </a:cubicBezTo>
                  <a:cubicBezTo>
                    <a:pt x="19539" y="15371"/>
                    <a:pt x="19539" y="15371"/>
                    <a:pt x="18768" y="14451"/>
                  </a:cubicBezTo>
                  <a:cubicBezTo>
                    <a:pt x="18382" y="13992"/>
                    <a:pt x="19539" y="12613"/>
                    <a:pt x="19539" y="11694"/>
                  </a:cubicBezTo>
                  <a:cubicBezTo>
                    <a:pt x="19925" y="10775"/>
                    <a:pt x="19154" y="9396"/>
                    <a:pt x="19539" y="8477"/>
                  </a:cubicBezTo>
                  <a:cubicBezTo>
                    <a:pt x="19925" y="8017"/>
                    <a:pt x="19925" y="8477"/>
                    <a:pt x="20311" y="8477"/>
                  </a:cubicBezTo>
                  <a:cubicBezTo>
                    <a:pt x="20697" y="8477"/>
                    <a:pt x="21082" y="7558"/>
                    <a:pt x="21082" y="7558"/>
                  </a:cubicBezTo>
                  <a:cubicBezTo>
                    <a:pt x="21468" y="6179"/>
                    <a:pt x="21468" y="4800"/>
                    <a:pt x="21082" y="3881"/>
                  </a:cubicBezTo>
                  <a:cubicBezTo>
                    <a:pt x="21082" y="3422"/>
                    <a:pt x="19925" y="205"/>
                    <a:pt x="19925" y="205"/>
                  </a:cubicBezTo>
                  <a:cubicBezTo>
                    <a:pt x="19925" y="205"/>
                    <a:pt x="19925" y="205"/>
                    <a:pt x="19925" y="205"/>
                  </a:cubicBezTo>
                  <a:close/>
                </a:path>
              </a:pathLst>
            </a:custGeom>
            <a:solidFill>
              <a:srgbClr val="00152F"/>
            </a:solidFill>
            <a:ln w="12700">
              <a:miter lim="400000"/>
            </a:ln>
          </p:spPr>
          <p:txBody>
            <a:bodyPr lIns="22275" tIns="22275" rIns="22275" bIns="22275" anchor="ctr"/>
            <a:lstStyle/>
            <a:p>
              <a:pPr algn="ctr"/>
              <a:endParaRPr sz="1403">
                <a:solidFill>
                  <a:srgbClr val="FFFFFF"/>
                </a:solidFill>
                <a:latin typeface="Helvetica Light"/>
              </a:endParaRPr>
            </a:p>
          </p:txBody>
        </p:sp>
        <p:sp>
          <p:nvSpPr>
            <p:cNvPr id="55" name="Shape">
              <a:extLst>
                <a:ext uri="{FF2B5EF4-FFF2-40B4-BE49-F238E27FC236}">
                  <a16:creationId xmlns:a16="http://schemas.microsoft.com/office/drawing/2014/main" id="{5DF250DD-92A4-468C-B194-CB0D7F6F86E3}"/>
                </a:ext>
              </a:extLst>
            </p:cNvPr>
            <p:cNvSpPr/>
            <p:nvPr/>
          </p:nvSpPr>
          <p:spPr>
            <a:xfrm>
              <a:off x="14576223" y="3799034"/>
              <a:ext cx="19888" cy="16810"/>
            </a:xfrm>
            <a:custGeom>
              <a:avLst/>
              <a:gdLst/>
              <a:ahLst/>
              <a:cxnLst>
                <a:cxn ang="0">
                  <a:pos x="wd2" y="hd2"/>
                </a:cxn>
                <a:cxn ang="5400000">
                  <a:pos x="wd2" y="hd2"/>
                </a:cxn>
                <a:cxn ang="10800000">
                  <a:pos x="wd2" y="hd2"/>
                </a:cxn>
                <a:cxn ang="16200000">
                  <a:pos x="wd2" y="hd2"/>
                </a:cxn>
              </a:cxnLst>
              <a:rect l="0" t="0" r="r" b="b"/>
              <a:pathLst>
                <a:path w="21600" h="13361" extrusionOk="0">
                  <a:moveTo>
                    <a:pt x="21600" y="0"/>
                  </a:moveTo>
                  <a:cubicBezTo>
                    <a:pt x="21600" y="0"/>
                    <a:pt x="0" y="7200"/>
                    <a:pt x="0" y="7200"/>
                  </a:cubicBezTo>
                  <a:cubicBezTo>
                    <a:pt x="10800" y="21600"/>
                    <a:pt x="21600" y="7200"/>
                    <a:pt x="21600" y="0"/>
                  </a:cubicBezTo>
                  <a:close/>
                </a:path>
              </a:pathLst>
            </a:custGeom>
            <a:solidFill>
              <a:srgbClr val="00152F"/>
            </a:solidFill>
            <a:ln w="12700">
              <a:miter lim="400000"/>
            </a:ln>
          </p:spPr>
          <p:txBody>
            <a:bodyPr lIns="22275" tIns="22275" rIns="22275" bIns="22275" anchor="ctr"/>
            <a:lstStyle/>
            <a:p>
              <a:pPr algn="ctr"/>
              <a:endParaRPr sz="1403">
                <a:solidFill>
                  <a:srgbClr val="FFFFFF"/>
                </a:solidFill>
                <a:latin typeface="Helvetica Light"/>
              </a:endParaRPr>
            </a:p>
          </p:txBody>
        </p:sp>
        <p:sp>
          <p:nvSpPr>
            <p:cNvPr id="56" name="Shape">
              <a:extLst>
                <a:ext uri="{FF2B5EF4-FFF2-40B4-BE49-F238E27FC236}">
                  <a16:creationId xmlns:a16="http://schemas.microsoft.com/office/drawing/2014/main" id="{536A172F-9B33-45F9-AA1F-536919EFCAF4}"/>
                </a:ext>
              </a:extLst>
            </p:cNvPr>
            <p:cNvSpPr/>
            <p:nvPr/>
          </p:nvSpPr>
          <p:spPr>
            <a:xfrm>
              <a:off x="14460219" y="3809918"/>
              <a:ext cx="114860" cy="77388"/>
            </a:xfrm>
            <a:custGeom>
              <a:avLst/>
              <a:gdLst/>
              <a:ahLst/>
              <a:cxnLst>
                <a:cxn ang="0">
                  <a:pos x="wd2" y="hd2"/>
                </a:cxn>
                <a:cxn ang="5400000">
                  <a:pos x="wd2" y="hd2"/>
                </a:cxn>
                <a:cxn ang="10800000">
                  <a:pos x="wd2" y="hd2"/>
                </a:cxn>
                <a:cxn ang="16200000">
                  <a:pos x="wd2" y="hd2"/>
                </a:cxn>
              </a:cxnLst>
              <a:rect l="0" t="0" r="r" b="b"/>
              <a:pathLst>
                <a:path w="19699" h="17387" extrusionOk="0">
                  <a:moveTo>
                    <a:pt x="18277" y="1920"/>
                  </a:moveTo>
                  <a:cubicBezTo>
                    <a:pt x="14954" y="1920"/>
                    <a:pt x="14954" y="-2400"/>
                    <a:pt x="11631" y="1920"/>
                  </a:cubicBezTo>
                  <a:cubicBezTo>
                    <a:pt x="9969" y="1920"/>
                    <a:pt x="8308" y="6240"/>
                    <a:pt x="8308" y="4080"/>
                  </a:cubicBezTo>
                  <a:cubicBezTo>
                    <a:pt x="6646" y="1920"/>
                    <a:pt x="4985" y="6240"/>
                    <a:pt x="4985" y="6240"/>
                  </a:cubicBezTo>
                  <a:cubicBezTo>
                    <a:pt x="3323" y="10560"/>
                    <a:pt x="1662" y="8400"/>
                    <a:pt x="0" y="10560"/>
                  </a:cubicBezTo>
                  <a:cubicBezTo>
                    <a:pt x="0" y="8400"/>
                    <a:pt x="3323" y="17040"/>
                    <a:pt x="4985" y="17040"/>
                  </a:cubicBezTo>
                  <a:cubicBezTo>
                    <a:pt x="4985" y="19200"/>
                    <a:pt x="8308" y="10560"/>
                    <a:pt x="9969" y="10560"/>
                  </a:cubicBezTo>
                  <a:cubicBezTo>
                    <a:pt x="11631" y="10560"/>
                    <a:pt x="14954" y="12720"/>
                    <a:pt x="16615" y="10560"/>
                  </a:cubicBezTo>
                  <a:cubicBezTo>
                    <a:pt x="18277" y="10560"/>
                    <a:pt x="21600" y="4080"/>
                    <a:pt x="18277" y="1920"/>
                  </a:cubicBezTo>
                  <a:cubicBezTo>
                    <a:pt x="16615" y="1920"/>
                    <a:pt x="18277" y="1920"/>
                    <a:pt x="18277" y="1920"/>
                  </a:cubicBezTo>
                  <a:close/>
                </a:path>
              </a:pathLst>
            </a:custGeom>
            <a:solidFill>
              <a:srgbClr val="00152F"/>
            </a:solidFill>
            <a:ln w="12700">
              <a:miter lim="400000"/>
            </a:ln>
          </p:spPr>
          <p:txBody>
            <a:bodyPr lIns="22275" tIns="22275" rIns="22275" bIns="22275" anchor="ctr"/>
            <a:lstStyle/>
            <a:p>
              <a:pPr algn="ctr"/>
              <a:endParaRPr sz="1403">
                <a:solidFill>
                  <a:srgbClr val="FFFFFF"/>
                </a:solidFill>
                <a:latin typeface="Helvetica Light"/>
              </a:endParaRPr>
            </a:p>
          </p:txBody>
        </p:sp>
        <p:sp>
          <p:nvSpPr>
            <p:cNvPr id="57" name="Shape">
              <a:extLst>
                <a:ext uri="{FF2B5EF4-FFF2-40B4-BE49-F238E27FC236}">
                  <a16:creationId xmlns:a16="http://schemas.microsoft.com/office/drawing/2014/main" id="{9C7775E9-4EA9-4527-AE0B-DA04DF92B5E2}"/>
                </a:ext>
              </a:extLst>
            </p:cNvPr>
            <p:cNvSpPr/>
            <p:nvPr/>
          </p:nvSpPr>
          <p:spPr>
            <a:xfrm>
              <a:off x="14334273" y="3835704"/>
              <a:ext cx="106059" cy="148038"/>
            </a:xfrm>
            <a:custGeom>
              <a:avLst/>
              <a:gdLst/>
              <a:ahLst/>
              <a:cxnLst>
                <a:cxn ang="0">
                  <a:pos x="wd2" y="hd2"/>
                </a:cxn>
                <a:cxn ang="5400000">
                  <a:pos x="wd2" y="hd2"/>
                </a:cxn>
                <a:cxn ang="10800000">
                  <a:pos x="wd2" y="hd2"/>
                </a:cxn>
                <a:cxn ang="16200000">
                  <a:pos x="wd2" y="hd2"/>
                </a:cxn>
              </a:cxnLst>
              <a:rect l="0" t="0" r="r" b="b"/>
              <a:pathLst>
                <a:path w="21600" h="20522" extrusionOk="0">
                  <a:moveTo>
                    <a:pt x="13745" y="0"/>
                  </a:moveTo>
                  <a:cubicBezTo>
                    <a:pt x="9818" y="0"/>
                    <a:pt x="5891" y="1350"/>
                    <a:pt x="3927" y="2700"/>
                  </a:cubicBezTo>
                  <a:cubicBezTo>
                    <a:pt x="0" y="4050"/>
                    <a:pt x="0" y="5400"/>
                    <a:pt x="0" y="8100"/>
                  </a:cubicBezTo>
                  <a:cubicBezTo>
                    <a:pt x="0" y="6750"/>
                    <a:pt x="5891" y="6750"/>
                    <a:pt x="3927" y="8100"/>
                  </a:cubicBezTo>
                  <a:cubicBezTo>
                    <a:pt x="5891" y="6750"/>
                    <a:pt x="3927" y="5400"/>
                    <a:pt x="5891" y="5400"/>
                  </a:cubicBezTo>
                  <a:cubicBezTo>
                    <a:pt x="5891" y="5400"/>
                    <a:pt x="7855" y="5400"/>
                    <a:pt x="7855" y="6750"/>
                  </a:cubicBezTo>
                  <a:cubicBezTo>
                    <a:pt x="7855" y="9450"/>
                    <a:pt x="7855" y="10800"/>
                    <a:pt x="5891" y="13500"/>
                  </a:cubicBezTo>
                  <a:cubicBezTo>
                    <a:pt x="3927" y="14850"/>
                    <a:pt x="5891" y="14850"/>
                    <a:pt x="5891" y="14850"/>
                  </a:cubicBezTo>
                  <a:cubicBezTo>
                    <a:pt x="5891" y="16200"/>
                    <a:pt x="5891" y="17550"/>
                    <a:pt x="5891" y="17550"/>
                  </a:cubicBezTo>
                  <a:cubicBezTo>
                    <a:pt x="5891" y="21600"/>
                    <a:pt x="9818" y="16200"/>
                    <a:pt x="9818" y="16200"/>
                  </a:cubicBezTo>
                  <a:cubicBezTo>
                    <a:pt x="9818" y="16200"/>
                    <a:pt x="9818" y="20250"/>
                    <a:pt x="11782" y="20250"/>
                  </a:cubicBezTo>
                  <a:cubicBezTo>
                    <a:pt x="11782" y="21600"/>
                    <a:pt x="15709" y="17550"/>
                    <a:pt x="15709" y="16200"/>
                  </a:cubicBezTo>
                  <a:cubicBezTo>
                    <a:pt x="19636" y="13500"/>
                    <a:pt x="19636" y="10800"/>
                    <a:pt x="21600" y="9450"/>
                  </a:cubicBezTo>
                  <a:cubicBezTo>
                    <a:pt x="21600" y="6750"/>
                    <a:pt x="19636" y="5400"/>
                    <a:pt x="19636" y="2700"/>
                  </a:cubicBezTo>
                  <a:cubicBezTo>
                    <a:pt x="19636" y="0"/>
                    <a:pt x="13745" y="2700"/>
                    <a:pt x="13745" y="0"/>
                  </a:cubicBezTo>
                  <a:close/>
                </a:path>
              </a:pathLst>
            </a:custGeom>
            <a:solidFill>
              <a:srgbClr val="00152F"/>
            </a:solidFill>
            <a:ln w="12700">
              <a:miter lim="400000"/>
            </a:ln>
          </p:spPr>
          <p:txBody>
            <a:bodyPr lIns="22275" tIns="22275" rIns="22275" bIns="22275" anchor="ctr"/>
            <a:lstStyle/>
            <a:p>
              <a:pPr algn="ctr"/>
              <a:endParaRPr sz="1403">
                <a:solidFill>
                  <a:srgbClr val="FFFFFF"/>
                </a:solidFill>
                <a:latin typeface="Helvetica Light"/>
              </a:endParaRPr>
            </a:p>
          </p:txBody>
        </p:sp>
        <p:sp>
          <p:nvSpPr>
            <p:cNvPr id="58" name="Shape">
              <a:extLst>
                <a:ext uri="{FF2B5EF4-FFF2-40B4-BE49-F238E27FC236}">
                  <a16:creationId xmlns:a16="http://schemas.microsoft.com/office/drawing/2014/main" id="{6D77FF0E-BA26-494B-B2EF-52D3ED69579F}"/>
                </a:ext>
              </a:extLst>
            </p:cNvPr>
            <p:cNvSpPr/>
            <p:nvPr/>
          </p:nvSpPr>
          <p:spPr>
            <a:xfrm>
              <a:off x="14235498" y="4216957"/>
              <a:ext cx="29180" cy="29837"/>
            </a:xfrm>
            <a:custGeom>
              <a:avLst/>
              <a:gdLst/>
              <a:ahLst/>
              <a:cxnLst>
                <a:cxn ang="0">
                  <a:pos x="wd2" y="hd2"/>
                </a:cxn>
                <a:cxn ang="5400000">
                  <a:pos x="wd2" y="hd2"/>
                </a:cxn>
                <a:cxn ang="10800000">
                  <a:pos x="wd2" y="hd2"/>
                </a:cxn>
                <a:cxn ang="16200000">
                  <a:pos x="wd2" y="hd2"/>
                </a:cxn>
              </a:cxnLst>
              <a:rect l="0" t="0" r="r" b="b"/>
              <a:pathLst>
                <a:path w="17287" h="21600" extrusionOk="0">
                  <a:moveTo>
                    <a:pt x="17287" y="0"/>
                  </a:moveTo>
                  <a:cubicBezTo>
                    <a:pt x="11887" y="0"/>
                    <a:pt x="-4313" y="7200"/>
                    <a:pt x="1087" y="21600"/>
                  </a:cubicBezTo>
                  <a:cubicBezTo>
                    <a:pt x="1087" y="21600"/>
                    <a:pt x="17287" y="0"/>
                    <a:pt x="17287" y="0"/>
                  </a:cubicBezTo>
                  <a:close/>
                </a:path>
              </a:pathLst>
            </a:custGeom>
            <a:solidFill>
              <a:srgbClr val="00152F"/>
            </a:solidFill>
            <a:ln w="12700">
              <a:miter lim="400000"/>
            </a:ln>
          </p:spPr>
          <p:txBody>
            <a:bodyPr lIns="22275" tIns="22275" rIns="22275" bIns="22275" anchor="ctr"/>
            <a:lstStyle/>
            <a:p>
              <a:pPr algn="ctr"/>
              <a:endParaRPr sz="1403">
                <a:solidFill>
                  <a:srgbClr val="FFFFFF"/>
                </a:solidFill>
                <a:latin typeface="Helvetica Light"/>
              </a:endParaRPr>
            </a:p>
          </p:txBody>
        </p:sp>
        <p:sp>
          <p:nvSpPr>
            <p:cNvPr id="59" name="Shape">
              <a:extLst>
                <a:ext uri="{FF2B5EF4-FFF2-40B4-BE49-F238E27FC236}">
                  <a16:creationId xmlns:a16="http://schemas.microsoft.com/office/drawing/2014/main" id="{9BDBBEBD-7B94-441E-8624-0EB5D990DE3F}"/>
                </a:ext>
              </a:extLst>
            </p:cNvPr>
            <p:cNvSpPr/>
            <p:nvPr/>
          </p:nvSpPr>
          <p:spPr>
            <a:xfrm>
              <a:off x="14314389" y="4117714"/>
              <a:ext cx="19888" cy="16810"/>
            </a:xfrm>
            <a:custGeom>
              <a:avLst/>
              <a:gdLst/>
              <a:ahLst/>
              <a:cxnLst>
                <a:cxn ang="0">
                  <a:pos x="wd2" y="hd2"/>
                </a:cxn>
                <a:cxn ang="5400000">
                  <a:pos x="wd2" y="hd2"/>
                </a:cxn>
                <a:cxn ang="10800000">
                  <a:pos x="wd2" y="hd2"/>
                </a:cxn>
                <a:cxn ang="16200000">
                  <a:pos x="wd2" y="hd2"/>
                </a:cxn>
              </a:cxnLst>
              <a:rect l="0" t="0" r="r" b="b"/>
              <a:pathLst>
                <a:path w="21600" h="13824" extrusionOk="0">
                  <a:moveTo>
                    <a:pt x="21600" y="0"/>
                  </a:moveTo>
                  <a:cubicBezTo>
                    <a:pt x="10800" y="0"/>
                    <a:pt x="0" y="10800"/>
                    <a:pt x="0" y="10800"/>
                  </a:cubicBezTo>
                  <a:cubicBezTo>
                    <a:pt x="0" y="21600"/>
                    <a:pt x="21600" y="0"/>
                    <a:pt x="21600" y="0"/>
                  </a:cubicBezTo>
                  <a:close/>
                </a:path>
              </a:pathLst>
            </a:custGeom>
            <a:solidFill>
              <a:srgbClr val="00152F"/>
            </a:solidFill>
            <a:ln w="12700">
              <a:miter lim="400000"/>
            </a:ln>
          </p:spPr>
          <p:txBody>
            <a:bodyPr lIns="22275" tIns="22275" rIns="22275" bIns="22275" anchor="ctr"/>
            <a:lstStyle/>
            <a:p>
              <a:pPr algn="ctr"/>
              <a:endParaRPr sz="1403">
                <a:solidFill>
                  <a:srgbClr val="FFFFFF"/>
                </a:solidFill>
                <a:latin typeface="Helvetica Light"/>
              </a:endParaRPr>
            </a:p>
          </p:txBody>
        </p:sp>
        <p:sp>
          <p:nvSpPr>
            <p:cNvPr id="60" name="Shape">
              <a:extLst>
                <a:ext uri="{FF2B5EF4-FFF2-40B4-BE49-F238E27FC236}">
                  <a16:creationId xmlns:a16="http://schemas.microsoft.com/office/drawing/2014/main" id="{C49ECB13-E627-41BB-AFA3-AA1564F11593}"/>
                </a:ext>
              </a:extLst>
            </p:cNvPr>
            <p:cNvSpPr/>
            <p:nvPr/>
          </p:nvSpPr>
          <p:spPr>
            <a:xfrm>
              <a:off x="14057008" y="4319611"/>
              <a:ext cx="16810" cy="16809"/>
            </a:xfrm>
            <a:custGeom>
              <a:avLst/>
              <a:gdLst/>
              <a:ahLst/>
              <a:cxnLst>
                <a:cxn ang="0">
                  <a:pos x="wd2" y="hd2"/>
                </a:cxn>
                <a:cxn ang="5400000">
                  <a:pos x="wd2" y="hd2"/>
                </a:cxn>
                <a:cxn ang="10800000">
                  <a:pos x="wd2" y="hd2"/>
                </a:cxn>
                <a:cxn ang="16200000">
                  <a:pos x="wd2" y="hd2"/>
                </a:cxn>
              </a:cxnLst>
              <a:rect l="0" t="0" r="r" b="b"/>
              <a:pathLst>
                <a:path w="15274" h="21600" extrusionOk="0">
                  <a:moveTo>
                    <a:pt x="15274" y="0"/>
                  </a:moveTo>
                  <a:cubicBezTo>
                    <a:pt x="4474" y="0"/>
                    <a:pt x="-6326" y="21600"/>
                    <a:pt x="4474" y="21600"/>
                  </a:cubicBezTo>
                  <a:cubicBezTo>
                    <a:pt x="15274" y="21600"/>
                    <a:pt x="15274" y="0"/>
                    <a:pt x="15274" y="0"/>
                  </a:cubicBezTo>
                  <a:close/>
                </a:path>
              </a:pathLst>
            </a:custGeom>
            <a:solidFill>
              <a:srgbClr val="00152F"/>
            </a:solidFill>
            <a:ln w="12700">
              <a:miter lim="400000"/>
            </a:ln>
          </p:spPr>
          <p:txBody>
            <a:bodyPr lIns="22275" tIns="22275" rIns="22275" bIns="22275" anchor="ctr"/>
            <a:lstStyle/>
            <a:p>
              <a:pPr algn="ctr"/>
              <a:endParaRPr sz="1403">
                <a:solidFill>
                  <a:srgbClr val="FFFFFF"/>
                </a:solidFill>
                <a:latin typeface="Helvetica Light"/>
              </a:endParaRPr>
            </a:p>
          </p:txBody>
        </p:sp>
        <p:sp>
          <p:nvSpPr>
            <p:cNvPr id="61" name="Shape">
              <a:extLst>
                <a:ext uri="{FF2B5EF4-FFF2-40B4-BE49-F238E27FC236}">
                  <a16:creationId xmlns:a16="http://schemas.microsoft.com/office/drawing/2014/main" id="{39EF780A-3AB6-486C-89B5-40B85E29A245}"/>
                </a:ext>
              </a:extLst>
            </p:cNvPr>
            <p:cNvSpPr/>
            <p:nvPr/>
          </p:nvSpPr>
          <p:spPr>
            <a:xfrm>
              <a:off x="13866953" y="4295063"/>
              <a:ext cx="88087" cy="153957"/>
            </a:xfrm>
            <a:custGeom>
              <a:avLst/>
              <a:gdLst/>
              <a:ahLst/>
              <a:cxnLst>
                <a:cxn ang="0">
                  <a:pos x="wd2" y="hd2"/>
                </a:cxn>
                <a:cxn ang="5400000">
                  <a:pos x="wd2" y="hd2"/>
                </a:cxn>
                <a:cxn ang="10800000">
                  <a:pos x="wd2" y="hd2"/>
                </a:cxn>
                <a:cxn ang="16200000">
                  <a:pos x="wd2" y="hd2"/>
                </a:cxn>
              </a:cxnLst>
              <a:rect l="0" t="0" r="r" b="b"/>
              <a:pathLst>
                <a:path w="16402" h="20471" extrusionOk="0">
                  <a:moveTo>
                    <a:pt x="14400" y="142"/>
                  </a:moveTo>
                  <a:cubicBezTo>
                    <a:pt x="9000" y="-1129"/>
                    <a:pt x="1800" y="6495"/>
                    <a:pt x="0" y="9036"/>
                  </a:cubicBezTo>
                  <a:cubicBezTo>
                    <a:pt x="0" y="11577"/>
                    <a:pt x="0" y="14118"/>
                    <a:pt x="1800" y="16659"/>
                  </a:cubicBezTo>
                  <a:cubicBezTo>
                    <a:pt x="1800" y="16659"/>
                    <a:pt x="5400" y="20471"/>
                    <a:pt x="5400" y="20471"/>
                  </a:cubicBezTo>
                  <a:cubicBezTo>
                    <a:pt x="7200" y="17930"/>
                    <a:pt x="21600" y="1412"/>
                    <a:pt x="14400" y="142"/>
                  </a:cubicBezTo>
                  <a:cubicBezTo>
                    <a:pt x="12600" y="142"/>
                    <a:pt x="16200" y="142"/>
                    <a:pt x="14400" y="142"/>
                  </a:cubicBezTo>
                  <a:close/>
                </a:path>
              </a:pathLst>
            </a:custGeom>
            <a:solidFill>
              <a:srgbClr val="00152F"/>
            </a:solidFill>
            <a:ln w="12700">
              <a:miter lim="400000"/>
            </a:ln>
          </p:spPr>
          <p:txBody>
            <a:bodyPr lIns="22275" tIns="22275" rIns="22275" bIns="22275" anchor="ctr"/>
            <a:lstStyle/>
            <a:p>
              <a:pPr algn="ctr"/>
              <a:endParaRPr sz="1403">
                <a:solidFill>
                  <a:srgbClr val="FFFFFF"/>
                </a:solidFill>
                <a:latin typeface="Helvetica Light"/>
              </a:endParaRPr>
            </a:p>
          </p:txBody>
        </p:sp>
        <p:sp>
          <p:nvSpPr>
            <p:cNvPr id="62" name="Shape">
              <a:extLst>
                <a:ext uri="{FF2B5EF4-FFF2-40B4-BE49-F238E27FC236}">
                  <a16:creationId xmlns:a16="http://schemas.microsoft.com/office/drawing/2014/main" id="{012F9753-9FA5-49BD-9EC4-DA7C95C7CEEC}"/>
                </a:ext>
              </a:extLst>
            </p:cNvPr>
            <p:cNvSpPr/>
            <p:nvPr/>
          </p:nvSpPr>
          <p:spPr>
            <a:xfrm>
              <a:off x="13309979" y="4558421"/>
              <a:ext cx="111755" cy="89085"/>
            </a:xfrm>
            <a:custGeom>
              <a:avLst/>
              <a:gdLst/>
              <a:ahLst/>
              <a:cxnLst>
                <a:cxn ang="0">
                  <a:pos x="wd2" y="hd2"/>
                </a:cxn>
                <a:cxn ang="5400000">
                  <a:pos x="wd2" y="hd2"/>
                </a:cxn>
                <a:cxn ang="10800000">
                  <a:pos x="wd2" y="hd2"/>
                </a:cxn>
                <a:cxn ang="16200000">
                  <a:pos x="wd2" y="hd2"/>
                </a:cxn>
              </a:cxnLst>
              <a:rect l="0" t="0" r="r" b="b"/>
              <a:pathLst>
                <a:path w="17764" h="20015" extrusionOk="0">
                  <a:moveTo>
                    <a:pt x="17449" y="2160"/>
                  </a:moveTo>
                  <a:cubicBezTo>
                    <a:pt x="15906" y="2160"/>
                    <a:pt x="14363" y="0"/>
                    <a:pt x="11278" y="0"/>
                  </a:cubicBezTo>
                  <a:cubicBezTo>
                    <a:pt x="8192" y="0"/>
                    <a:pt x="6649" y="2160"/>
                    <a:pt x="3563" y="4320"/>
                  </a:cubicBezTo>
                  <a:cubicBezTo>
                    <a:pt x="478" y="8640"/>
                    <a:pt x="-2608" y="15120"/>
                    <a:pt x="3563" y="19440"/>
                  </a:cubicBezTo>
                  <a:cubicBezTo>
                    <a:pt x="6649" y="21600"/>
                    <a:pt x="12821" y="17280"/>
                    <a:pt x="14363" y="12960"/>
                  </a:cubicBezTo>
                  <a:cubicBezTo>
                    <a:pt x="14363" y="10800"/>
                    <a:pt x="18992" y="2160"/>
                    <a:pt x="17449" y="2160"/>
                  </a:cubicBezTo>
                  <a:close/>
                </a:path>
              </a:pathLst>
            </a:custGeom>
            <a:solidFill>
              <a:srgbClr val="00152F"/>
            </a:solidFill>
            <a:ln w="12700">
              <a:miter lim="400000"/>
            </a:ln>
          </p:spPr>
          <p:txBody>
            <a:bodyPr lIns="22275" tIns="22275" rIns="22275" bIns="22275" anchor="ctr"/>
            <a:lstStyle/>
            <a:p>
              <a:pPr algn="ctr"/>
              <a:endParaRPr sz="1403">
                <a:solidFill>
                  <a:srgbClr val="FFFFFF"/>
                </a:solidFill>
                <a:latin typeface="Helvetica Light"/>
              </a:endParaRPr>
            </a:p>
          </p:txBody>
        </p:sp>
        <p:sp>
          <p:nvSpPr>
            <p:cNvPr id="63" name="Shape">
              <a:extLst>
                <a:ext uri="{FF2B5EF4-FFF2-40B4-BE49-F238E27FC236}">
                  <a16:creationId xmlns:a16="http://schemas.microsoft.com/office/drawing/2014/main" id="{6C03E567-4F2A-4AE4-8593-ED6E4EC9F58A}"/>
                </a:ext>
              </a:extLst>
            </p:cNvPr>
            <p:cNvSpPr/>
            <p:nvPr/>
          </p:nvSpPr>
          <p:spPr>
            <a:xfrm>
              <a:off x="13847067" y="4633668"/>
              <a:ext cx="173578" cy="266222"/>
            </a:xfrm>
            <a:custGeom>
              <a:avLst/>
              <a:gdLst/>
              <a:ahLst/>
              <a:cxnLst>
                <a:cxn ang="0">
                  <a:pos x="wd2" y="hd2"/>
                </a:cxn>
                <a:cxn ang="5400000">
                  <a:pos x="wd2" y="hd2"/>
                </a:cxn>
                <a:cxn ang="10800000">
                  <a:pos x="wd2" y="hd2"/>
                </a:cxn>
                <a:cxn ang="16200000">
                  <a:pos x="wd2" y="hd2"/>
                </a:cxn>
              </a:cxnLst>
              <a:rect l="0" t="0" r="r" b="b"/>
              <a:pathLst>
                <a:path w="19173" h="20898" extrusionOk="0">
                  <a:moveTo>
                    <a:pt x="12960" y="841"/>
                  </a:moveTo>
                  <a:cubicBezTo>
                    <a:pt x="10800" y="69"/>
                    <a:pt x="11880" y="3155"/>
                    <a:pt x="9720" y="841"/>
                  </a:cubicBezTo>
                  <a:cubicBezTo>
                    <a:pt x="8640" y="-702"/>
                    <a:pt x="4320" y="69"/>
                    <a:pt x="4320" y="1612"/>
                  </a:cubicBezTo>
                  <a:cubicBezTo>
                    <a:pt x="3240" y="3927"/>
                    <a:pt x="4320" y="5469"/>
                    <a:pt x="3240" y="7784"/>
                  </a:cubicBezTo>
                  <a:cubicBezTo>
                    <a:pt x="3240" y="8555"/>
                    <a:pt x="3240" y="9327"/>
                    <a:pt x="3240" y="9327"/>
                  </a:cubicBezTo>
                  <a:cubicBezTo>
                    <a:pt x="2160" y="10098"/>
                    <a:pt x="0" y="9327"/>
                    <a:pt x="0" y="9327"/>
                  </a:cubicBezTo>
                  <a:cubicBezTo>
                    <a:pt x="0" y="9327"/>
                    <a:pt x="2160" y="16269"/>
                    <a:pt x="3240" y="16269"/>
                  </a:cubicBezTo>
                  <a:cubicBezTo>
                    <a:pt x="3240" y="16269"/>
                    <a:pt x="4320" y="13955"/>
                    <a:pt x="5400" y="14727"/>
                  </a:cubicBezTo>
                  <a:cubicBezTo>
                    <a:pt x="5400" y="14727"/>
                    <a:pt x="7560" y="15498"/>
                    <a:pt x="7560" y="16269"/>
                  </a:cubicBezTo>
                  <a:cubicBezTo>
                    <a:pt x="7560" y="17041"/>
                    <a:pt x="4320" y="15498"/>
                    <a:pt x="4320" y="17041"/>
                  </a:cubicBezTo>
                  <a:cubicBezTo>
                    <a:pt x="4320" y="18584"/>
                    <a:pt x="6480" y="20127"/>
                    <a:pt x="8640" y="19355"/>
                  </a:cubicBezTo>
                  <a:cubicBezTo>
                    <a:pt x="9720" y="19355"/>
                    <a:pt x="10800" y="17812"/>
                    <a:pt x="11880" y="18584"/>
                  </a:cubicBezTo>
                  <a:cubicBezTo>
                    <a:pt x="11880" y="18584"/>
                    <a:pt x="16200" y="20898"/>
                    <a:pt x="16200" y="20898"/>
                  </a:cubicBezTo>
                  <a:cubicBezTo>
                    <a:pt x="17280" y="20127"/>
                    <a:pt x="14040" y="19355"/>
                    <a:pt x="15120" y="18584"/>
                  </a:cubicBezTo>
                  <a:cubicBezTo>
                    <a:pt x="14040" y="19355"/>
                    <a:pt x="21600" y="20898"/>
                    <a:pt x="18360" y="17812"/>
                  </a:cubicBezTo>
                  <a:cubicBezTo>
                    <a:pt x="16200" y="16269"/>
                    <a:pt x="11880" y="18584"/>
                    <a:pt x="10800" y="16269"/>
                  </a:cubicBezTo>
                  <a:cubicBezTo>
                    <a:pt x="9720" y="14727"/>
                    <a:pt x="9720" y="13955"/>
                    <a:pt x="9720" y="11641"/>
                  </a:cubicBezTo>
                  <a:cubicBezTo>
                    <a:pt x="9720" y="10098"/>
                    <a:pt x="11880" y="10098"/>
                    <a:pt x="12960" y="8555"/>
                  </a:cubicBezTo>
                  <a:cubicBezTo>
                    <a:pt x="15120" y="7012"/>
                    <a:pt x="15120" y="6241"/>
                    <a:pt x="14040" y="4698"/>
                  </a:cubicBezTo>
                  <a:cubicBezTo>
                    <a:pt x="14040" y="4698"/>
                    <a:pt x="14040" y="841"/>
                    <a:pt x="12960" y="841"/>
                  </a:cubicBezTo>
                  <a:cubicBezTo>
                    <a:pt x="11880" y="841"/>
                    <a:pt x="14040" y="841"/>
                    <a:pt x="12960" y="841"/>
                  </a:cubicBezTo>
                  <a:close/>
                </a:path>
              </a:pathLst>
            </a:custGeom>
            <a:solidFill>
              <a:srgbClr val="00152F"/>
            </a:solidFill>
            <a:ln w="12700">
              <a:miter lim="400000"/>
            </a:ln>
          </p:spPr>
          <p:txBody>
            <a:bodyPr lIns="22275" tIns="22275" rIns="22275" bIns="22275" anchor="ctr"/>
            <a:lstStyle/>
            <a:p>
              <a:pPr algn="ctr"/>
              <a:endParaRPr sz="1403">
                <a:solidFill>
                  <a:srgbClr val="FFFFFF"/>
                </a:solidFill>
                <a:latin typeface="Helvetica Light"/>
              </a:endParaRPr>
            </a:p>
          </p:txBody>
        </p:sp>
        <p:sp>
          <p:nvSpPr>
            <p:cNvPr id="64" name="Shape">
              <a:extLst>
                <a:ext uri="{FF2B5EF4-FFF2-40B4-BE49-F238E27FC236}">
                  <a16:creationId xmlns:a16="http://schemas.microsoft.com/office/drawing/2014/main" id="{6A7CC765-756B-4435-AB5F-6E49299490C9}"/>
                </a:ext>
              </a:extLst>
            </p:cNvPr>
            <p:cNvSpPr/>
            <p:nvPr/>
          </p:nvSpPr>
          <p:spPr>
            <a:xfrm>
              <a:off x="14012784" y="4865400"/>
              <a:ext cx="51311" cy="64095"/>
            </a:xfrm>
            <a:custGeom>
              <a:avLst/>
              <a:gdLst/>
              <a:ahLst/>
              <a:cxnLst>
                <a:cxn ang="0">
                  <a:pos x="wd2" y="hd2"/>
                </a:cxn>
                <a:cxn ang="5400000">
                  <a:pos x="wd2" y="hd2"/>
                </a:cxn>
                <a:cxn ang="10800000">
                  <a:pos x="wd2" y="hd2"/>
                </a:cxn>
                <a:cxn ang="16200000">
                  <a:pos x="wd2" y="hd2"/>
                </a:cxn>
              </a:cxnLst>
              <a:rect l="0" t="0" r="r" b="b"/>
              <a:pathLst>
                <a:path w="18578" h="18156" extrusionOk="0">
                  <a:moveTo>
                    <a:pt x="10800" y="1200"/>
                  </a:moveTo>
                  <a:cubicBezTo>
                    <a:pt x="10800" y="1200"/>
                    <a:pt x="7200" y="-1500"/>
                    <a:pt x="3600" y="1200"/>
                  </a:cubicBezTo>
                  <a:cubicBezTo>
                    <a:pt x="3600" y="3900"/>
                    <a:pt x="0" y="3900"/>
                    <a:pt x="0" y="6600"/>
                  </a:cubicBezTo>
                  <a:cubicBezTo>
                    <a:pt x="3600" y="9300"/>
                    <a:pt x="0" y="12000"/>
                    <a:pt x="7200" y="14700"/>
                  </a:cubicBezTo>
                  <a:cubicBezTo>
                    <a:pt x="7200" y="14700"/>
                    <a:pt x="21600" y="20100"/>
                    <a:pt x="18000" y="17400"/>
                  </a:cubicBezTo>
                  <a:cubicBezTo>
                    <a:pt x="18000" y="14700"/>
                    <a:pt x="18000" y="12000"/>
                    <a:pt x="14400" y="9300"/>
                  </a:cubicBezTo>
                  <a:cubicBezTo>
                    <a:pt x="7200" y="9300"/>
                    <a:pt x="7200" y="1200"/>
                    <a:pt x="10800" y="1200"/>
                  </a:cubicBezTo>
                  <a:cubicBezTo>
                    <a:pt x="7200" y="1200"/>
                    <a:pt x="14400" y="1200"/>
                    <a:pt x="10800" y="1200"/>
                  </a:cubicBezTo>
                  <a:close/>
                </a:path>
              </a:pathLst>
            </a:custGeom>
            <a:solidFill>
              <a:srgbClr val="00152F"/>
            </a:solidFill>
            <a:ln w="12700">
              <a:miter lim="400000"/>
            </a:ln>
          </p:spPr>
          <p:txBody>
            <a:bodyPr lIns="22275" tIns="22275" rIns="22275" bIns="22275" anchor="ctr"/>
            <a:lstStyle/>
            <a:p>
              <a:pPr algn="ctr"/>
              <a:endParaRPr sz="1403">
                <a:solidFill>
                  <a:srgbClr val="FFFFFF"/>
                </a:solidFill>
                <a:latin typeface="Helvetica Light"/>
              </a:endParaRPr>
            </a:p>
          </p:txBody>
        </p:sp>
        <p:sp>
          <p:nvSpPr>
            <p:cNvPr id="65" name="Shape">
              <a:extLst>
                <a:ext uri="{FF2B5EF4-FFF2-40B4-BE49-F238E27FC236}">
                  <a16:creationId xmlns:a16="http://schemas.microsoft.com/office/drawing/2014/main" id="{43578C91-0672-4636-9DC5-01A47DE160AA}"/>
                </a:ext>
              </a:extLst>
            </p:cNvPr>
            <p:cNvSpPr/>
            <p:nvPr/>
          </p:nvSpPr>
          <p:spPr>
            <a:xfrm>
              <a:off x="14069158" y="4926410"/>
              <a:ext cx="72592" cy="129296"/>
            </a:xfrm>
            <a:custGeom>
              <a:avLst/>
              <a:gdLst/>
              <a:ahLst/>
              <a:cxnLst>
                <a:cxn ang="0">
                  <a:pos x="wd2" y="hd2"/>
                </a:cxn>
                <a:cxn ang="5400000">
                  <a:pos x="wd2" y="hd2"/>
                </a:cxn>
                <a:cxn ang="10800000">
                  <a:pos x="wd2" y="hd2"/>
                </a:cxn>
                <a:cxn ang="16200000">
                  <a:pos x="wd2" y="hd2"/>
                </a:cxn>
              </a:cxnLst>
              <a:rect l="0" t="0" r="r" b="b"/>
              <a:pathLst>
                <a:path w="16313" h="21600" extrusionOk="0">
                  <a:moveTo>
                    <a:pt x="4909" y="0"/>
                  </a:moveTo>
                  <a:cubicBezTo>
                    <a:pt x="2749" y="0"/>
                    <a:pt x="4909" y="0"/>
                    <a:pt x="589" y="1662"/>
                  </a:cubicBezTo>
                  <a:cubicBezTo>
                    <a:pt x="-1571" y="3323"/>
                    <a:pt x="2749" y="4985"/>
                    <a:pt x="4909" y="6646"/>
                  </a:cubicBezTo>
                  <a:cubicBezTo>
                    <a:pt x="7069" y="9969"/>
                    <a:pt x="-3731" y="11631"/>
                    <a:pt x="4909" y="14954"/>
                  </a:cubicBezTo>
                  <a:cubicBezTo>
                    <a:pt x="7069" y="16615"/>
                    <a:pt x="2749" y="19938"/>
                    <a:pt x="7069" y="21600"/>
                  </a:cubicBezTo>
                  <a:cubicBezTo>
                    <a:pt x="9229" y="21600"/>
                    <a:pt x="9229" y="19938"/>
                    <a:pt x="7069" y="18277"/>
                  </a:cubicBezTo>
                  <a:cubicBezTo>
                    <a:pt x="2749" y="8308"/>
                    <a:pt x="15709" y="16615"/>
                    <a:pt x="15709" y="13292"/>
                  </a:cubicBezTo>
                  <a:cubicBezTo>
                    <a:pt x="15709" y="11631"/>
                    <a:pt x="11389" y="9969"/>
                    <a:pt x="13549" y="9969"/>
                  </a:cubicBezTo>
                  <a:cubicBezTo>
                    <a:pt x="13549" y="8308"/>
                    <a:pt x="17869" y="9969"/>
                    <a:pt x="15709" y="8308"/>
                  </a:cubicBezTo>
                  <a:cubicBezTo>
                    <a:pt x="13549" y="6646"/>
                    <a:pt x="9229" y="4985"/>
                    <a:pt x="11389" y="1662"/>
                  </a:cubicBezTo>
                  <a:cubicBezTo>
                    <a:pt x="11389" y="0"/>
                    <a:pt x="7069" y="0"/>
                    <a:pt x="4909" y="0"/>
                  </a:cubicBezTo>
                  <a:close/>
                </a:path>
              </a:pathLst>
            </a:custGeom>
            <a:solidFill>
              <a:srgbClr val="00152F"/>
            </a:solidFill>
            <a:ln w="12700">
              <a:miter lim="400000"/>
            </a:ln>
          </p:spPr>
          <p:txBody>
            <a:bodyPr lIns="22275" tIns="22275" rIns="22275" bIns="22275" anchor="ctr"/>
            <a:lstStyle/>
            <a:p>
              <a:pPr algn="ctr"/>
              <a:endParaRPr sz="1403">
                <a:solidFill>
                  <a:srgbClr val="FFFFFF"/>
                </a:solidFill>
                <a:latin typeface="Helvetica Light"/>
              </a:endParaRPr>
            </a:p>
          </p:txBody>
        </p:sp>
        <p:sp>
          <p:nvSpPr>
            <p:cNvPr id="66" name="Shape">
              <a:extLst>
                <a:ext uri="{FF2B5EF4-FFF2-40B4-BE49-F238E27FC236}">
                  <a16:creationId xmlns:a16="http://schemas.microsoft.com/office/drawing/2014/main" id="{CCA0A373-02F0-4E77-9F98-ACE5BE451946}"/>
                </a:ext>
              </a:extLst>
            </p:cNvPr>
            <p:cNvSpPr/>
            <p:nvPr/>
          </p:nvSpPr>
          <p:spPr>
            <a:xfrm>
              <a:off x="13876892" y="4883851"/>
              <a:ext cx="59657" cy="56677"/>
            </a:xfrm>
            <a:custGeom>
              <a:avLst/>
              <a:gdLst/>
              <a:ahLst/>
              <a:cxnLst>
                <a:cxn ang="0">
                  <a:pos x="wd2" y="hd2"/>
                </a:cxn>
                <a:cxn ang="5400000">
                  <a:pos x="wd2" y="hd2"/>
                </a:cxn>
                <a:cxn ang="10800000">
                  <a:pos x="wd2" y="hd2"/>
                </a:cxn>
                <a:cxn ang="16200000">
                  <a:pos x="wd2" y="hd2"/>
                </a:cxn>
              </a:cxnLst>
              <a:rect l="0" t="0" r="r" b="b"/>
              <a:pathLst>
                <a:path w="21600" h="16055" extrusionOk="0">
                  <a:moveTo>
                    <a:pt x="21600" y="9591"/>
                  </a:moveTo>
                  <a:cubicBezTo>
                    <a:pt x="18000" y="6891"/>
                    <a:pt x="10800" y="-3909"/>
                    <a:pt x="0" y="1491"/>
                  </a:cubicBezTo>
                  <a:cubicBezTo>
                    <a:pt x="0" y="1491"/>
                    <a:pt x="10800" y="9591"/>
                    <a:pt x="10800" y="12291"/>
                  </a:cubicBezTo>
                  <a:cubicBezTo>
                    <a:pt x="10800" y="17691"/>
                    <a:pt x="21600" y="17691"/>
                    <a:pt x="21600" y="9591"/>
                  </a:cubicBezTo>
                  <a:cubicBezTo>
                    <a:pt x="21600" y="9591"/>
                    <a:pt x="21600" y="12291"/>
                    <a:pt x="21600" y="9591"/>
                  </a:cubicBezTo>
                  <a:close/>
                </a:path>
              </a:pathLst>
            </a:custGeom>
            <a:solidFill>
              <a:srgbClr val="00152F"/>
            </a:solidFill>
            <a:ln w="12700">
              <a:miter lim="400000"/>
            </a:ln>
          </p:spPr>
          <p:txBody>
            <a:bodyPr lIns="22275" tIns="22275" rIns="22275" bIns="22275" anchor="ctr"/>
            <a:lstStyle/>
            <a:p>
              <a:pPr algn="ctr"/>
              <a:endParaRPr sz="1403">
                <a:solidFill>
                  <a:srgbClr val="FFFFFF"/>
                </a:solidFill>
                <a:latin typeface="Helvetica Light"/>
              </a:endParaRPr>
            </a:p>
          </p:txBody>
        </p:sp>
        <p:sp>
          <p:nvSpPr>
            <p:cNvPr id="67" name="Shape">
              <a:extLst>
                <a:ext uri="{FF2B5EF4-FFF2-40B4-BE49-F238E27FC236}">
                  <a16:creationId xmlns:a16="http://schemas.microsoft.com/office/drawing/2014/main" id="{99476CE1-DFF2-422A-9247-48F9B2A6C240}"/>
                </a:ext>
              </a:extLst>
            </p:cNvPr>
            <p:cNvSpPr/>
            <p:nvPr/>
          </p:nvSpPr>
          <p:spPr>
            <a:xfrm>
              <a:off x="13946499" y="4957353"/>
              <a:ext cx="65493" cy="80057"/>
            </a:xfrm>
            <a:custGeom>
              <a:avLst/>
              <a:gdLst/>
              <a:ahLst/>
              <a:cxnLst>
                <a:cxn ang="0">
                  <a:pos x="wd2" y="hd2"/>
                </a:cxn>
                <a:cxn ang="5400000">
                  <a:pos x="wd2" y="hd2"/>
                </a:cxn>
                <a:cxn ang="10800000">
                  <a:pos x="wd2" y="hd2"/>
                </a:cxn>
                <a:cxn ang="16200000">
                  <a:pos x="wd2" y="hd2"/>
                </a:cxn>
              </a:cxnLst>
              <a:rect l="0" t="0" r="r" b="b"/>
              <a:pathLst>
                <a:path w="16416" h="17387" extrusionOk="0">
                  <a:moveTo>
                    <a:pt x="7200" y="1920"/>
                  </a:moveTo>
                  <a:cubicBezTo>
                    <a:pt x="4800" y="-240"/>
                    <a:pt x="2400" y="-240"/>
                    <a:pt x="0" y="1920"/>
                  </a:cubicBezTo>
                  <a:cubicBezTo>
                    <a:pt x="0" y="4080"/>
                    <a:pt x="4800" y="4080"/>
                    <a:pt x="4800" y="6240"/>
                  </a:cubicBezTo>
                  <a:cubicBezTo>
                    <a:pt x="7200" y="8400"/>
                    <a:pt x="0" y="14880"/>
                    <a:pt x="2400" y="17040"/>
                  </a:cubicBezTo>
                  <a:cubicBezTo>
                    <a:pt x="2400" y="19200"/>
                    <a:pt x="12000" y="10560"/>
                    <a:pt x="14400" y="10560"/>
                  </a:cubicBezTo>
                  <a:cubicBezTo>
                    <a:pt x="21600" y="10560"/>
                    <a:pt x="7200" y="1920"/>
                    <a:pt x="7200" y="1920"/>
                  </a:cubicBezTo>
                  <a:cubicBezTo>
                    <a:pt x="2400" y="-2400"/>
                    <a:pt x="7200" y="1920"/>
                    <a:pt x="7200" y="1920"/>
                  </a:cubicBezTo>
                  <a:close/>
                </a:path>
              </a:pathLst>
            </a:custGeom>
            <a:solidFill>
              <a:srgbClr val="00152F"/>
            </a:solidFill>
            <a:ln w="12700">
              <a:miter lim="400000"/>
            </a:ln>
          </p:spPr>
          <p:txBody>
            <a:bodyPr lIns="22275" tIns="22275" rIns="22275" bIns="22275" anchor="ctr"/>
            <a:lstStyle/>
            <a:p>
              <a:pPr algn="ctr"/>
              <a:endParaRPr sz="1403">
                <a:solidFill>
                  <a:srgbClr val="FFFFFF"/>
                </a:solidFill>
                <a:latin typeface="Helvetica Light"/>
              </a:endParaRPr>
            </a:p>
          </p:txBody>
        </p:sp>
        <p:sp>
          <p:nvSpPr>
            <p:cNvPr id="68" name="Shape">
              <a:extLst>
                <a:ext uri="{FF2B5EF4-FFF2-40B4-BE49-F238E27FC236}">
                  <a16:creationId xmlns:a16="http://schemas.microsoft.com/office/drawing/2014/main" id="{A167B564-E879-41CB-A3D5-D39F43CDDAED}"/>
                </a:ext>
              </a:extLst>
            </p:cNvPr>
            <p:cNvSpPr/>
            <p:nvPr/>
          </p:nvSpPr>
          <p:spPr>
            <a:xfrm>
              <a:off x="13976863" y="5011332"/>
              <a:ext cx="48991" cy="87801"/>
            </a:xfrm>
            <a:custGeom>
              <a:avLst/>
              <a:gdLst/>
              <a:ahLst/>
              <a:cxnLst>
                <a:cxn ang="0">
                  <a:pos x="wd2" y="hd2"/>
                </a:cxn>
                <a:cxn ang="5400000">
                  <a:pos x="wd2" y="hd2"/>
                </a:cxn>
                <a:cxn ang="10800000">
                  <a:pos x="wd2" y="hd2"/>
                </a:cxn>
                <a:cxn ang="16200000">
                  <a:pos x="wd2" y="hd2"/>
                </a:cxn>
              </a:cxnLst>
              <a:rect l="0" t="0" r="r" b="b"/>
              <a:pathLst>
                <a:path w="15964" h="17877" extrusionOk="0">
                  <a:moveTo>
                    <a:pt x="15099" y="873"/>
                  </a:moveTo>
                  <a:cubicBezTo>
                    <a:pt x="5842" y="873"/>
                    <a:pt x="8928" y="6764"/>
                    <a:pt x="5842" y="8727"/>
                  </a:cubicBezTo>
                  <a:cubicBezTo>
                    <a:pt x="-3415" y="12654"/>
                    <a:pt x="-329" y="12654"/>
                    <a:pt x="5842" y="16582"/>
                  </a:cubicBezTo>
                  <a:cubicBezTo>
                    <a:pt x="15099" y="20509"/>
                    <a:pt x="8928" y="14618"/>
                    <a:pt x="12014" y="10691"/>
                  </a:cubicBezTo>
                  <a:cubicBezTo>
                    <a:pt x="12014" y="10691"/>
                    <a:pt x="18185" y="-1091"/>
                    <a:pt x="15099" y="873"/>
                  </a:cubicBezTo>
                  <a:cubicBezTo>
                    <a:pt x="12014" y="873"/>
                    <a:pt x="15099" y="-1091"/>
                    <a:pt x="15099" y="873"/>
                  </a:cubicBezTo>
                  <a:close/>
                </a:path>
              </a:pathLst>
            </a:custGeom>
            <a:solidFill>
              <a:srgbClr val="00152F"/>
            </a:solidFill>
            <a:ln w="12700">
              <a:miter lim="400000"/>
            </a:ln>
          </p:spPr>
          <p:txBody>
            <a:bodyPr lIns="22275" tIns="22275" rIns="22275" bIns="22275" anchor="ctr"/>
            <a:lstStyle/>
            <a:p>
              <a:pPr algn="ctr"/>
              <a:endParaRPr sz="1403">
                <a:solidFill>
                  <a:srgbClr val="FFFFFF"/>
                </a:solidFill>
                <a:latin typeface="Helvetica Light"/>
              </a:endParaRPr>
            </a:p>
          </p:txBody>
        </p:sp>
        <p:sp>
          <p:nvSpPr>
            <p:cNvPr id="69" name="Shape">
              <a:extLst>
                <a:ext uri="{FF2B5EF4-FFF2-40B4-BE49-F238E27FC236}">
                  <a16:creationId xmlns:a16="http://schemas.microsoft.com/office/drawing/2014/main" id="{FBE9909E-F110-4CC4-B5BD-6B925B508C69}"/>
                </a:ext>
              </a:extLst>
            </p:cNvPr>
            <p:cNvSpPr/>
            <p:nvPr/>
          </p:nvSpPr>
          <p:spPr>
            <a:xfrm>
              <a:off x="14022725" y="5004301"/>
              <a:ext cx="34250" cy="67981"/>
            </a:xfrm>
            <a:custGeom>
              <a:avLst/>
              <a:gdLst/>
              <a:ahLst/>
              <a:cxnLst>
                <a:cxn ang="0">
                  <a:pos x="wd2" y="hd2"/>
                </a:cxn>
                <a:cxn ang="5400000">
                  <a:pos x="wd2" y="hd2"/>
                </a:cxn>
                <a:cxn ang="10800000">
                  <a:pos x="wd2" y="hd2"/>
                </a:cxn>
                <a:cxn ang="16200000">
                  <a:pos x="wd2" y="hd2"/>
                </a:cxn>
              </a:cxnLst>
              <a:rect l="0" t="0" r="r" b="b"/>
              <a:pathLst>
                <a:path w="18600" h="19257" extrusionOk="0">
                  <a:moveTo>
                    <a:pt x="16200" y="357"/>
                  </a:moveTo>
                  <a:cubicBezTo>
                    <a:pt x="10800" y="357"/>
                    <a:pt x="0" y="16557"/>
                    <a:pt x="0" y="19257"/>
                  </a:cubicBezTo>
                  <a:cubicBezTo>
                    <a:pt x="0" y="19257"/>
                    <a:pt x="10800" y="13857"/>
                    <a:pt x="16200" y="11157"/>
                  </a:cubicBezTo>
                  <a:cubicBezTo>
                    <a:pt x="16200" y="11157"/>
                    <a:pt x="21600" y="-2343"/>
                    <a:pt x="16200" y="357"/>
                  </a:cubicBezTo>
                  <a:cubicBezTo>
                    <a:pt x="10800" y="357"/>
                    <a:pt x="16200" y="357"/>
                    <a:pt x="16200" y="357"/>
                  </a:cubicBezTo>
                  <a:close/>
                </a:path>
              </a:pathLst>
            </a:custGeom>
            <a:solidFill>
              <a:srgbClr val="00152F"/>
            </a:solidFill>
            <a:ln w="12700">
              <a:miter lim="400000"/>
            </a:ln>
          </p:spPr>
          <p:txBody>
            <a:bodyPr lIns="22275" tIns="22275" rIns="22275" bIns="22275" anchor="ctr"/>
            <a:lstStyle/>
            <a:p>
              <a:pPr algn="ctr"/>
              <a:endParaRPr sz="1403">
                <a:solidFill>
                  <a:srgbClr val="FFFFFF"/>
                </a:solidFill>
                <a:latin typeface="Helvetica Light"/>
              </a:endParaRPr>
            </a:p>
          </p:txBody>
        </p:sp>
        <p:sp>
          <p:nvSpPr>
            <p:cNvPr id="70" name="Shape">
              <a:extLst>
                <a:ext uri="{FF2B5EF4-FFF2-40B4-BE49-F238E27FC236}">
                  <a16:creationId xmlns:a16="http://schemas.microsoft.com/office/drawing/2014/main" id="{0B61680D-1D15-4A25-9405-D3E2951E5BD2}"/>
                </a:ext>
              </a:extLst>
            </p:cNvPr>
            <p:cNvSpPr/>
            <p:nvPr/>
          </p:nvSpPr>
          <p:spPr>
            <a:xfrm>
              <a:off x="14048657" y="5053015"/>
              <a:ext cx="34688" cy="23673"/>
            </a:xfrm>
            <a:custGeom>
              <a:avLst/>
              <a:gdLst/>
              <a:ahLst/>
              <a:cxnLst>
                <a:cxn ang="0">
                  <a:pos x="wd2" y="hd2"/>
                </a:cxn>
                <a:cxn ang="5400000">
                  <a:pos x="wd2" y="hd2"/>
                </a:cxn>
                <a:cxn ang="10800000">
                  <a:pos x="wd2" y="hd2"/>
                </a:cxn>
                <a:cxn ang="16200000">
                  <a:pos x="wd2" y="hd2"/>
                </a:cxn>
              </a:cxnLst>
              <a:rect l="0" t="0" r="r" b="b"/>
              <a:pathLst>
                <a:path w="12559" h="14020" extrusionOk="0">
                  <a:moveTo>
                    <a:pt x="1412" y="1102"/>
                  </a:moveTo>
                  <a:cubicBezTo>
                    <a:pt x="-2188" y="11902"/>
                    <a:pt x="1412" y="17302"/>
                    <a:pt x="8612" y="11902"/>
                  </a:cubicBezTo>
                  <a:cubicBezTo>
                    <a:pt x="19412" y="11902"/>
                    <a:pt x="5012" y="-4298"/>
                    <a:pt x="1412" y="1102"/>
                  </a:cubicBezTo>
                  <a:cubicBezTo>
                    <a:pt x="1412" y="6502"/>
                    <a:pt x="5012" y="1102"/>
                    <a:pt x="1412" y="1102"/>
                  </a:cubicBezTo>
                  <a:close/>
                </a:path>
              </a:pathLst>
            </a:custGeom>
            <a:solidFill>
              <a:srgbClr val="00152F"/>
            </a:solidFill>
            <a:ln w="12700">
              <a:miter lim="400000"/>
            </a:ln>
          </p:spPr>
          <p:txBody>
            <a:bodyPr lIns="22275" tIns="22275" rIns="22275" bIns="22275" anchor="ctr"/>
            <a:lstStyle/>
            <a:p>
              <a:pPr algn="ctr"/>
              <a:endParaRPr sz="1403">
                <a:solidFill>
                  <a:srgbClr val="FFFFFF"/>
                </a:solidFill>
                <a:latin typeface="Helvetica Light"/>
              </a:endParaRPr>
            </a:p>
          </p:txBody>
        </p:sp>
        <p:sp>
          <p:nvSpPr>
            <p:cNvPr id="71" name="Shape">
              <a:extLst>
                <a:ext uri="{FF2B5EF4-FFF2-40B4-BE49-F238E27FC236}">
                  <a16:creationId xmlns:a16="http://schemas.microsoft.com/office/drawing/2014/main" id="{6F545E1F-3512-4753-AA2C-45E58201515A}"/>
                </a:ext>
              </a:extLst>
            </p:cNvPr>
            <p:cNvSpPr/>
            <p:nvPr/>
          </p:nvSpPr>
          <p:spPr>
            <a:xfrm>
              <a:off x="14051443" y="5072281"/>
              <a:ext cx="124632" cy="192427"/>
            </a:xfrm>
            <a:custGeom>
              <a:avLst/>
              <a:gdLst/>
              <a:ahLst/>
              <a:cxnLst>
                <a:cxn ang="0">
                  <a:pos x="wd2" y="hd2"/>
                </a:cxn>
                <a:cxn ang="5400000">
                  <a:pos x="wd2" y="hd2"/>
                </a:cxn>
                <a:cxn ang="10800000">
                  <a:pos x="wd2" y="hd2"/>
                </a:cxn>
                <a:cxn ang="16200000">
                  <a:pos x="wd2" y="hd2"/>
                </a:cxn>
              </a:cxnLst>
              <a:rect l="0" t="0" r="r" b="b"/>
              <a:pathLst>
                <a:path w="19811" h="20221" extrusionOk="0">
                  <a:moveTo>
                    <a:pt x="14025" y="0"/>
                  </a:moveTo>
                  <a:cubicBezTo>
                    <a:pt x="12482" y="0"/>
                    <a:pt x="12482" y="1029"/>
                    <a:pt x="12482" y="2057"/>
                  </a:cubicBezTo>
                  <a:cubicBezTo>
                    <a:pt x="12482" y="3086"/>
                    <a:pt x="12482" y="3086"/>
                    <a:pt x="9396" y="4114"/>
                  </a:cubicBezTo>
                  <a:cubicBezTo>
                    <a:pt x="7853" y="4114"/>
                    <a:pt x="4767" y="6171"/>
                    <a:pt x="3225" y="6171"/>
                  </a:cubicBezTo>
                  <a:cubicBezTo>
                    <a:pt x="139" y="9257"/>
                    <a:pt x="-1404" y="9257"/>
                    <a:pt x="1682" y="11314"/>
                  </a:cubicBezTo>
                  <a:cubicBezTo>
                    <a:pt x="3225" y="12343"/>
                    <a:pt x="1682" y="13371"/>
                    <a:pt x="1682" y="14400"/>
                  </a:cubicBezTo>
                  <a:cubicBezTo>
                    <a:pt x="139" y="16457"/>
                    <a:pt x="1682" y="17486"/>
                    <a:pt x="3225" y="18514"/>
                  </a:cubicBezTo>
                  <a:cubicBezTo>
                    <a:pt x="6310" y="19543"/>
                    <a:pt x="9396" y="19543"/>
                    <a:pt x="10939" y="19543"/>
                  </a:cubicBezTo>
                  <a:cubicBezTo>
                    <a:pt x="15567" y="21600"/>
                    <a:pt x="12482" y="18514"/>
                    <a:pt x="10939" y="16457"/>
                  </a:cubicBezTo>
                  <a:cubicBezTo>
                    <a:pt x="10939" y="16457"/>
                    <a:pt x="10939" y="12343"/>
                    <a:pt x="14025" y="12343"/>
                  </a:cubicBezTo>
                  <a:cubicBezTo>
                    <a:pt x="15567" y="12343"/>
                    <a:pt x="15567" y="17486"/>
                    <a:pt x="17110" y="17486"/>
                  </a:cubicBezTo>
                  <a:cubicBezTo>
                    <a:pt x="17110" y="17486"/>
                    <a:pt x="18653" y="14400"/>
                    <a:pt x="18653" y="14400"/>
                  </a:cubicBezTo>
                  <a:cubicBezTo>
                    <a:pt x="20196" y="12343"/>
                    <a:pt x="20196" y="11314"/>
                    <a:pt x="18653" y="10286"/>
                  </a:cubicBezTo>
                  <a:cubicBezTo>
                    <a:pt x="18653" y="7200"/>
                    <a:pt x="18653" y="1029"/>
                    <a:pt x="14025" y="0"/>
                  </a:cubicBezTo>
                  <a:cubicBezTo>
                    <a:pt x="12482" y="0"/>
                    <a:pt x="14025" y="1029"/>
                    <a:pt x="14025" y="0"/>
                  </a:cubicBezTo>
                  <a:close/>
                </a:path>
              </a:pathLst>
            </a:custGeom>
            <a:solidFill>
              <a:srgbClr val="00152F"/>
            </a:solidFill>
            <a:ln w="12700">
              <a:miter lim="400000"/>
            </a:ln>
          </p:spPr>
          <p:txBody>
            <a:bodyPr lIns="22275" tIns="22275" rIns="22275" bIns="22275" anchor="ctr"/>
            <a:lstStyle/>
            <a:p>
              <a:pPr algn="ctr"/>
              <a:endParaRPr sz="1403">
                <a:solidFill>
                  <a:srgbClr val="FFFFFF"/>
                </a:solidFill>
                <a:latin typeface="Helvetica Light"/>
              </a:endParaRPr>
            </a:p>
          </p:txBody>
        </p:sp>
        <p:sp>
          <p:nvSpPr>
            <p:cNvPr id="72" name="Shape">
              <a:extLst>
                <a:ext uri="{FF2B5EF4-FFF2-40B4-BE49-F238E27FC236}">
                  <a16:creationId xmlns:a16="http://schemas.microsoft.com/office/drawing/2014/main" id="{662C8CD9-7547-488C-B987-7BF0547BC2E9}"/>
                </a:ext>
              </a:extLst>
            </p:cNvPr>
            <p:cNvSpPr/>
            <p:nvPr/>
          </p:nvSpPr>
          <p:spPr>
            <a:xfrm>
              <a:off x="13956439" y="5120413"/>
              <a:ext cx="92653" cy="91108"/>
            </a:xfrm>
            <a:custGeom>
              <a:avLst/>
              <a:gdLst/>
              <a:ahLst/>
              <a:cxnLst>
                <a:cxn ang="0">
                  <a:pos x="wd2" y="hd2"/>
                </a:cxn>
                <a:cxn ang="5400000">
                  <a:pos x="wd2" y="hd2"/>
                </a:cxn>
                <a:cxn ang="10800000">
                  <a:pos x="wd2" y="hd2"/>
                </a:cxn>
                <a:cxn ang="16200000">
                  <a:pos x="wd2" y="hd2"/>
                </a:cxn>
              </a:cxnLst>
              <a:rect l="0" t="0" r="r" b="b"/>
              <a:pathLst>
                <a:path w="17252" h="19787" extrusionOk="0">
                  <a:moveTo>
                    <a:pt x="14400" y="347"/>
                  </a:moveTo>
                  <a:cubicBezTo>
                    <a:pt x="10800" y="-1813"/>
                    <a:pt x="9000" y="6827"/>
                    <a:pt x="3600" y="6827"/>
                  </a:cubicBezTo>
                  <a:cubicBezTo>
                    <a:pt x="0" y="8987"/>
                    <a:pt x="0" y="17627"/>
                    <a:pt x="0" y="19787"/>
                  </a:cubicBezTo>
                  <a:cubicBezTo>
                    <a:pt x="1800" y="17627"/>
                    <a:pt x="1800" y="13307"/>
                    <a:pt x="3600" y="11147"/>
                  </a:cubicBezTo>
                  <a:cubicBezTo>
                    <a:pt x="3600" y="11147"/>
                    <a:pt x="7200" y="8987"/>
                    <a:pt x="7200" y="11147"/>
                  </a:cubicBezTo>
                  <a:cubicBezTo>
                    <a:pt x="7200" y="13307"/>
                    <a:pt x="10800" y="13307"/>
                    <a:pt x="10800" y="13307"/>
                  </a:cubicBezTo>
                  <a:cubicBezTo>
                    <a:pt x="12600" y="13307"/>
                    <a:pt x="12600" y="15467"/>
                    <a:pt x="14400" y="13307"/>
                  </a:cubicBezTo>
                  <a:cubicBezTo>
                    <a:pt x="14400" y="13307"/>
                    <a:pt x="14400" y="8987"/>
                    <a:pt x="14400" y="8987"/>
                  </a:cubicBezTo>
                  <a:cubicBezTo>
                    <a:pt x="16200" y="4667"/>
                    <a:pt x="19800" y="2507"/>
                    <a:pt x="14400" y="347"/>
                  </a:cubicBezTo>
                  <a:cubicBezTo>
                    <a:pt x="12600" y="347"/>
                    <a:pt x="21600" y="4667"/>
                    <a:pt x="14400" y="347"/>
                  </a:cubicBezTo>
                  <a:close/>
                </a:path>
              </a:pathLst>
            </a:custGeom>
            <a:solidFill>
              <a:srgbClr val="00152F"/>
            </a:solidFill>
            <a:ln w="12700">
              <a:miter lim="400000"/>
            </a:ln>
          </p:spPr>
          <p:txBody>
            <a:bodyPr lIns="22275" tIns="22275" rIns="22275" bIns="22275" anchor="ctr"/>
            <a:lstStyle/>
            <a:p>
              <a:pPr algn="ctr"/>
              <a:endParaRPr sz="1403">
                <a:solidFill>
                  <a:srgbClr val="FFFFFF"/>
                </a:solidFill>
                <a:latin typeface="Helvetica Light"/>
              </a:endParaRPr>
            </a:p>
          </p:txBody>
        </p:sp>
        <p:sp>
          <p:nvSpPr>
            <p:cNvPr id="73" name="Shape">
              <a:extLst>
                <a:ext uri="{FF2B5EF4-FFF2-40B4-BE49-F238E27FC236}">
                  <a16:creationId xmlns:a16="http://schemas.microsoft.com/office/drawing/2014/main" id="{CEEBCCA3-A7A2-4A1C-BE88-8E610B0F6F78}"/>
                </a:ext>
              </a:extLst>
            </p:cNvPr>
            <p:cNvSpPr/>
            <p:nvPr/>
          </p:nvSpPr>
          <p:spPr>
            <a:xfrm>
              <a:off x="13721120" y="5015922"/>
              <a:ext cx="110341" cy="116033"/>
            </a:xfrm>
            <a:custGeom>
              <a:avLst/>
              <a:gdLst/>
              <a:ahLst/>
              <a:cxnLst>
                <a:cxn ang="0">
                  <a:pos x="wd2" y="hd2"/>
                </a:cxn>
                <a:cxn ang="5400000">
                  <a:pos x="wd2" y="hd2"/>
                </a:cxn>
                <a:cxn ang="10800000">
                  <a:pos x="wd2" y="hd2"/>
                </a:cxn>
                <a:cxn ang="16200000">
                  <a:pos x="wd2" y="hd2"/>
                </a:cxn>
              </a:cxnLst>
              <a:rect l="0" t="0" r="r" b="b"/>
              <a:pathLst>
                <a:path w="20546" h="21600" extrusionOk="0">
                  <a:moveTo>
                    <a:pt x="19800" y="0"/>
                  </a:moveTo>
                  <a:cubicBezTo>
                    <a:pt x="16200" y="1800"/>
                    <a:pt x="12600" y="7200"/>
                    <a:pt x="10800" y="10800"/>
                  </a:cubicBezTo>
                  <a:cubicBezTo>
                    <a:pt x="9000" y="12600"/>
                    <a:pt x="0" y="18000"/>
                    <a:pt x="0" y="21600"/>
                  </a:cubicBezTo>
                  <a:cubicBezTo>
                    <a:pt x="0" y="21600"/>
                    <a:pt x="5400" y="19800"/>
                    <a:pt x="7200" y="18000"/>
                  </a:cubicBezTo>
                  <a:cubicBezTo>
                    <a:pt x="9000" y="18000"/>
                    <a:pt x="12600" y="14400"/>
                    <a:pt x="14400" y="12600"/>
                  </a:cubicBezTo>
                  <a:cubicBezTo>
                    <a:pt x="14400" y="9000"/>
                    <a:pt x="16200" y="7200"/>
                    <a:pt x="18000" y="5400"/>
                  </a:cubicBezTo>
                  <a:cubicBezTo>
                    <a:pt x="19800" y="5400"/>
                    <a:pt x="21600" y="0"/>
                    <a:pt x="19800" y="0"/>
                  </a:cubicBezTo>
                  <a:close/>
                </a:path>
              </a:pathLst>
            </a:custGeom>
            <a:solidFill>
              <a:srgbClr val="00152F"/>
            </a:solidFill>
            <a:ln w="12700">
              <a:miter lim="400000"/>
            </a:ln>
          </p:spPr>
          <p:txBody>
            <a:bodyPr lIns="22275" tIns="22275" rIns="22275" bIns="22275" anchor="ctr"/>
            <a:lstStyle/>
            <a:p>
              <a:pPr algn="ctr"/>
              <a:endParaRPr sz="1403">
                <a:solidFill>
                  <a:srgbClr val="FFFFFF"/>
                </a:solidFill>
                <a:latin typeface="Helvetica Light"/>
              </a:endParaRPr>
            </a:p>
          </p:txBody>
        </p:sp>
        <p:sp>
          <p:nvSpPr>
            <p:cNvPr id="74" name="Shape">
              <a:extLst>
                <a:ext uri="{FF2B5EF4-FFF2-40B4-BE49-F238E27FC236}">
                  <a16:creationId xmlns:a16="http://schemas.microsoft.com/office/drawing/2014/main" id="{78B1DEDF-31D0-405D-A519-715406A73294}"/>
                </a:ext>
              </a:extLst>
            </p:cNvPr>
            <p:cNvSpPr/>
            <p:nvPr/>
          </p:nvSpPr>
          <p:spPr>
            <a:xfrm>
              <a:off x="14061127" y="4866621"/>
              <a:ext cx="16810" cy="16810"/>
            </a:xfrm>
            <a:custGeom>
              <a:avLst/>
              <a:gdLst/>
              <a:ahLst/>
              <a:cxnLst>
                <a:cxn ang="0">
                  <a:pos x="wd2" y="hd2"/>
                </a:cxn>
                <a:cxn ang="5400000">
                  <a:pos x="wd2" y="hd2"/>
                </a:cxn>
                <a:cxn ang="10800000">
                  <a:pos x="wd2" y="hd2"/>
                </a:cxn>
                <a:cxn ang="16200000">
                  <a:pos x="wd2" y="hd2"/>
                </a:cxn>
              </a:cxnLst>
              <a:rect l="0" t="0" r="r" b="b"/>
              <a:pathLst>
                <a:path w="15274" h="21600" extrusionOk="0">
                  <a:moveTo>
                    <a:pt x="0" y="21600"/>
                  </a:moveTo>
                  <a:cubicBezTo>
                    <a:pt x="10800" y="21600"/>
                    <a:pt x="21600" y="0"/>
                    <a:pt x="10800" y="0"/>
                  </a:cubicBezTo>
                  <a:cubicBezTo>
                    <a:pt x="0" y="0"/>
                    <a:pt x="0" y="21600"/>
                    <a:pt x="0" y="21600"/>
                  </a:cubicBezTo>
                  <a:close/>
                </a:path>
              </a:pathLst>
            </a:custGeom>
            <a:solidFill>
              <a:srgbClr val="00152F"/>
            </a:solidFill>
            <a:ln w="12700">
              <a:miter lim="400000"/>
            </a:ln>
          </p:spPr>
          <p:txBody>
            <a:bodyPr lIns="22275" tIns="22275" rIns="22275" bIns="22275" anchor="ctr"/>
            <a:lstStyle/>
            <a:p>
              <a:pPr algn="ctr"/>
              <a:endParaRPr sz="1403">
                <a:solidFill>
                  <a:srgbClr val="FFFFFF"/>
                </a:solidFill>
                <a:latin typeface="Helvetica Light"/>
              </a:endParaRPr>
            </a:p>
          </p:txBody>
        </p:sp>
        <p:sp>
          <p:nvSpPr>
            <p:cNvPr id="75" name="Shape">
              <a:extLst>
                <a:ext uri="{FF2B5EF4-FFF2-40B4-BE49-F238E27FC236}">
                  <a16:creationId xmlns:a16="http://schemas.microsoft.com/office/drawing/2014/main" id="{126A90B5-3BB2-486C-9CBC-446377C99F72}"/>
                </a:ext>
              </a:extLst>
            </p:cNvPr>
            <p:cNvSpPr/>
            <p:nvPr/>
          </p:nvSpPr>
          <p:spPr>
            <a:xfrm>
              <a:off x="12665268" y="5277652"/>
              <a:ext cx="525195" cy="551700"/>
            </a:xfrm>
            <a:custGeom>
              <a:avLst/>
              <a:gdLst/>
              <a:ahLst/>
              <a:cxnLst>
                <a:cxn ang="0">
                  <a:pos x="wd2" y="hd2"/>
                </a:cxn>
                <a:cxn ang="5400000">
                  <a:pos x="wd2" y="hd2"/>
                </a:cxn>
                <a:cxn ang="10800000">
                  <a:pos x="wd2" y="hd2"/>
                </a:cxn>
                <a:cxn ang="16200000">
                  <a:pos x="wd2" y="hd2"/>
                </a:cxn>
              </a:cxnLst>
              <a:rect l="0" t="0" r="r" b="b"/>
              <a:pathLst>
                <a:path w="20870" h="21021" extrusionOk="0">
                  <a:moveTo>
                    <a:pt x="4177" y="745"/>
                  </a:moveTo>
                  <a:cubicBezTo>
                    <a:pt x="3019" y="745"/>
                    <a:pt x="2248" y="745"/>
                    <a:pt x="1091" y="373"/>
                  </a:cubicBezTo>
                  <a:cubicBezTo>
                    <a:pt x="319" y="0"/>
                    <a:pt x="-452" y="-372"/>
                    <a:pt x="319" y="745"/>
                  </a:cubicBezTo>
                  <a:cubicBezTo>
                    <a:pt x="705" y="1490"/>
                    <a:pt x="1091" y="2607"/>
                    <a:pt x="1862" y="2980"/>
                  </a:cubicBezTo>
                  <a:cubicBezTo>
                    <a:pt x="2634" y="3352"/>
                    <a:pt x="3405" y="3725"/>
                    <a:pt x="3791" y="4469"/>
                  </a:cubicBezTo>
                  <a:cubicBezTo>
                    <a:pt x="4177" y="4842"/>
                    <a:pt x="4177" y="5587"/>
                    <a:pt x="4562" y="5959"/>
                  </a:cubicBezTo>
                  <a:cubicBezTo>
                    <a:pt x="5334" y="6331"/>
                    <a:pt x="5719" y="6331"/>
                    <a:pt x="6105" y="6704"/>
                  </a:cubicBezTo>
                  <a:cubicBezTo>
                    <a:pt x="6877" y="7449"/>
                    <a:pt x="6877" y="8566"/>
                    <a:pt x="7262" y="9311"/>
                  </a:cubicBezTo>
                  <a:cubicBezTo>
                    <a:pt x="7648" y="9683"/>
                    <a:pt x="8034" y="10056"/>
                    <a:pt x="8034" y="10056"/>
                  </a:cubicBezTo>
                  <a:cubicBezTo>
                    <a:pt x="8805" y="10800"/>
                    <a:pt x="9191" y="11173"/>
                    <a:pt x="9577" y="11918"/>
                  </a:cubicBezTo>
                  <a:cubicBezTo>
                    <a:pt x="10348" y="13035"/>
                    <a:pt x="10348" y="14152"/>
                    <a:pt x="11119" y="15269"/>
                  </a:cubicBezTo>
                  <a:cubicBezTo>
                    <a:pt x="12662" y="16387"/>
                    <a:pt x="13819" y="17876"/>
                    <a:pt x="15362" y="18994"/>
                  </a:cubicBezTo>
                  <a:cubicBezTo>
                    <a:pt x="16134" y="19738"/>
                    <a:pt x="16519" y="20111"/>
                    <a:pt x="17291" y="20856"/>
                  </a:cubicBezTo>
                  <a:cubicBezTo>
                    <a:pt x="17677" y="20856"/>
                    <a:pt x="19991" y="21228"/>
                    <a:pt x="20377" y="20856"/>
                  </a:cubicBezTo>
                  <a:cubicBezTo>
                    <a:pt x="20762" y="20483"/>
                    <a:pt x="19991" y="17504"/>
                    <a:pt x="20377" y="16759"/>
                  </a:cubicBezTo>
                  <a:cubicBezTo>
                    <a:pt x="20377" y="16387"/>
                    <a:pt x="21148" y="16387"/>
                    <a:pt x="20762" y="16014"/>
                  </a:cubicBezTo>
                  <a:cubicBezTo>
                    <a:pt x="20377" y="15642"/>
                    <a:pt x="19991" y="15269"/>
                    <a:pt x="19605" y="14897"/>
                  </a:cubicBezTo>
                  <a:cubicBezTo>
                    <a:pt x="19605" y="14897"/>
                    <a:pt x="19219" y="14525"/>
                    <a:pt x="18834" y="14525"/>
                  </a:cubicBezTo>
                  <a:cubicBezTo>
                    <a:pt x="18448" y="14525"/>
                    <a:pt x="18448" y="15269"/>
                    <a:pt x="18062" y="15269"/>
                  </a:cubicBezTo>
                  <a:cubicBezTo>
                    <a:pt x="18448" y="15269"/>
                    <a:pt x="18062" y="13780"/>
                    <a:pt x="18062" y="13780"/>
                  </a:cubicBezTo>
                  <a:cubicBezTo>
                    <a:pt x="17677" y="13407"/>
                    <a:pt x="17677" y="13407"/>
                    <a:pt x="17677" y="13035"/>
                  </a:cubicBezTo>
                  <a:cubicBezTo>
                    <a:pt x="17677" y="12662"/>
                    <a:pt x="16905" y="12290"/>
                    <a:pt x="16519" y="12290"/>
                  </a:cubicBezTo>
                  <a:cubicBezTo>
                    <a:pt x="16134" y="11918"/>
                    <a:pt x="15362" y="11545"/>
                    <a:pt x="15748" y="10800"/>
                  </a:cubicBezTo>
                  <a:cubicBezTo>
                    <a:pt x="15748" y="10800"/>
                    <a:pt x="15362" y="10428"/>
                    <a:pt x="15748" y="10428"/>
                  </a:cubicBezTo>
                  <a:cubicBezTo>
                    <a:pt x="15748" y="10056"/>
                    <a:pt x="16134" y="10428"/>
                    <a:pt x="16134" y="10056"/>
                  </a:cubicBezTo>
                  <a:cubicBezTo>
                    <a:pt x="16519" y="9311"/>
                    <a:pt x="14205" y="9311"/>
                    <a:pt x="14205" y="9683"/>
                  </a:cubicBezTo>
                  <a:cubicBezTo>
                    <a:pt x="14205" y="9311"/>
                    <a:pt x="15748" y="8938"/>
                    <a:pt x="14205" y="8938"/>
                  </a:cubicBezTo>
                  <a:cubicBezTo>
                    <a:pt x="13819" y="8938"/>
                    <a:pt x="13434" y="8566"/>
                    <a:pt x="13434" y="8566"/>
                  </a:cubicBezTo>
                  <a:cubicBezTo>
                    <a:pt x="13434" y="8194"/>
                    <a:pt x="13819" y="8194"/>
                    <a:pt x="13819" y="8194"/>
                  </a:cubicBezTo>
                  <a:cubicBezTo>
                    <a:pt x="13819" y="7821"/>
                    <a:pt x="13048" y="7821"/>
                    <a:pt x="13048" y="7821"/>
                  </a:cubicBezTo>
                  <a:cubicBezTo>
                    <a:pt x="13048" y="7821"/>
                    <a:pt x="13434" y="7449"/>
                    <a:pt x="12662" y="7449"/>
                  </a:cubicBezTo>
                  <a:cubicBezTo>
                    <a:pt x="12277" y="7076"/>
                    <a:pt x="11891" y="7076"/>
                    <a:pt x="11505" y="6704"/>
                  </a:cubicBezTo>
                  <a:cubicBezTo>
                    <a:pt x="10348" y="5214"/>
                    <a:pt x="11119" y="6704"/>
                    <a:pt x="11119" y="6704"/>
                  </a:cubicBezTo>
                  <a:cubicBezTo>
                    <a:pt x="10734" y="6704"/>
                    <a:pt x="9577" y="5587"/>
                    <a:pt x="9191" y="5587"/>
                  </a:cubicBezTo>
                  <a:cubicBezTo>
                    <a:pt x="8805" y="4842"/>
                    <a:pt x="8419" y="4097"/>
                    <a:pt x="7648" y="3725"/>
                  </a:cubicBezTo>
                  <a:cubicBezTo>
                    <a:pt x="6877" y="3352"/>
                    <a:pt x="6491" y="2980"/>
                    <a:pt x="5719" y="2235"/>
                  </a:cubicBezTo>
                  <a:cubicBezTo>
                    <a:pt x="5334" y="1862"/>
                    <a:pt x="4948" y="745"/>
                    <a:pt x="4177" y="745"/>
                  </a:cubicBezTo>
                  <a:close/>
                </a:path>
              </a:pathLst>
            </a:custGeom>
            <a:solidFill>
              <a:srgbClr val="00152F"/>
            </a:solidFill>
            <a:ln w="12700">
              <a:miter lim="400000"/>
            </a:ln>
          </p:spPr>
          <p:txBody>
            <a:bodyPr lIns="22275" tIns="22275" rIns="22275" bIns="22275" anchor="ctr"/>
            <a:lstStyle/>
            <a:p>
              <a:pPr algn="ctr"/>
              <a:endParaRPr sz="1403">
                <a:solidFill>
                  <a:srgbClr val="FFFFFF"/>
                </a:solidFill>
                <a:latin typeface="Helvetica Light"/>
              </a:endParaRPr>
            </a:p>
          </p:txBody>
        </p:sp>
        <p:sp>
          <p:nvSpPr>
            <p:cNvPr id="76" name="Shape">
              <a:extLst>
                <a:ext uri="{FF2B5EF4-FFF2-40B4-BE49-F238E27FC236}">
                  <a16:creationId xmlns:a16="http://schemas.microsoft.com/office/drawing/2014/main" id="{57C796E4-043E-4B05-AECB-8F195F7CB5B0}"/>
                </a:ext>
              </a:extLst>
            </p:cNvPr>
            <p:cNvSpPr/>
            <p:nvPr/>
          </p:nvSpPr>
          <p:spPr>
            <a:xfrm>
              <a:off x="12757954" y="5473424"/>
              <a:ext cx="33832" cy="41368"/>
            </a:xfrm>
            <a:custGeom>
              <a:avLst/>
              <a:gdLst/>
              <a:ahLst/>
              <a:cxnLst>
                <a:cxn ang="0">
                  <a:pos x="wd2" y="hd2"/>
                </a:cxn>
                <a:cxn ang="5400000">
                  <a:pos x="wd2" y="hd2"/>
                </a:cxn>
                <a:cxn ang="10800000">
                  <a:pos x="wd2" y="hd2"/>
                </a:cxn>
                <a:cxn ang="16200000">
                  <a:pos x="wd2" y="hd2"/>
                </a:cxn>
              </a:cxnLst>
              <a:rect l="0" t="0" r="r" b="b"/>
              <a:pathLst>
                <a:path w="14699" h="17968" extrusionOk="0">
                  <a:moveTo>
                    <a:pt x="13829" y="17280"/>
                  </a:moveTo>
                  <a:cubicBezTo>
                    <a:pt x="18149" y="12960"/>
                    <a:pt x="5189" y="0"/>
                    <a:pt x="869" y="0"/>
                  </a:cubicBezTo>
                  <a:cubicBezTo>
                    <a:pt x="-3451" y="4320"/>
                    <a:pt x="9509" y="21600"/>
                    <a:pt x="13829" y="17280"/>
                  </a:cubicBezTo>
                  <a:close/>
                </a:path>
              </a:pathLst>
            </a:custGeom>
            <a:solidFill>
              <a:srgbClr val="00152F"/>
            </a:solidFill>
            <a:ln w="12700">
              <a:miter lim="400000"/>
            </a:ln>
          </p:spPr>
          <p:txBody>
            <a:bodyPr lIns="22275" tIns="22275" rIns="22275" bIns="22275" anchor="ctr"/>
            <a:lstStyle/>
            <a:p>
              <a:pPr algn="ctr"/>
              <a:endParaRPr sz="1403">
                <a:solidFill>
                  <a:srgbClr val="FFFFFF"/>
                </a:solidFill>
                <a:latin typeface="Helvetica Light"/>
              </a:endParaRPr>
            </a:p>
          </p:txBody>
        </p:sp>
        <p:sp>
          <p:nvSpPr>
            <p:cNvPr id="77" name="Shape">
              <a:extLst>
                <a:ext uri="{FF2B5EF4-FFF2-40B4-BE49-F238E27FC236}">
                  <a16:creationId xmlns:a16="http://schemas.microsoft.com/office/drawing/2014/main" id="{88C283EB-4890-4E4C-ABE7-4054BD65D7E7}"/>
                </a:ext>
              </a:extLst>
            </p:cNvPr>
            <p:cNvSpPr/>
            <p:nvPr/>
          </p:nvSpPr>
          <p:spPr>
            <a:xfrm>
              <a:off x="12827030" y="5589456"/>
              <a:ext cx="31577" cy="41368"/>
            </a:xfrm>
            <a:custGeom>
              <a:avLst/>
              <a:gdLst/>
              <a:ahLst/>
              <a:cxnLst>
                <a:cxn ang="0">
                  <a:pos x="wd2" y="hd2"/>
                </a:cxn>
                <a:cxn ang="5400000">
                  <a:pos x="wd2" y="hd2"/>
                </a:cxn>
                <a:cxn ang="10800000">
                  <a:pos x="wd2" y="hd2"/>
                </a:cxn>
                <a:cxn ang="16200000">
                  <a:pos x="wd2" y="hd2"/>
                </a:cxn>
              </a:cxnLst>
              <a:rect l="0" t="0" r="r" b="b"/>
              <a:pathLst>
                <a:path w="14699" h="17968" extrusionOk="0">
                  <a:moveTo>
                    <a:pt x="13829" y="17280"/>
                  </a:moveTo>
                  <a:cubicBezTo>
                    <a:pt x="18149" y="12960"/>
                    <a:pt x="5189" y="0"/>
                    <a:pt x="869" y="0"/>
                  </a:cubicBezTo>
                  <a:cubicBezTo>
                    <a:pt x="-3451" y="4320"/>
                    <a:pt x="9509" y="21600"/>
                    <a:pt x="13829" y="17280"/>
                  </a:cubicBezTo>
                  <a:close/>
                </a:path>
              </a:pathLst>
            </a:custGeom>
            <a:solidFill>
              <a:srgbClr val="00152F"/>
            </a:solidFill>
            <a:ln w="12700">
              <a:miter lim="400000"/>
            </a:ln>
          </p:spPr>
          <p:txBody>
            <a:bodyPr lIns="22275" tIns="22275" rIns="22275" bIns="22275" anchor="ctr"/>
            <a:lstStyle/>
            <a:p>
              <a:pPr algn="ctr"/>
              <a:endParaRPr sz="1403">
                <a:solidFill>
                  <a:srgbClr val="FFFFFF"/>
                </a:solidFill>
                <a:latin typeface="Helvetica Light"/>
              </a:endParaRPr>
            </a:p>
          </p:txBody>
        </p:sp>
        <p:sp>
          <p:nvSpPr>
            <p:cNvPr id="78" name="Shape">
              <a:extLst>
                <a:ext uri="{FF2B5EF4-FFF2-40B4-BE49-F238E27FC236}">
                  <a16:creationId xmlns:a16="http://schemas.microsoft.com/office/drawing/2014/main" id="{92EAD78F-F9C9-45B6-929C-581FD37273A7}"/>
                </a:ext>
              </a:extLst>
            </p:cNvPr>
            <p:cNvSpPr/>
            <p:nvPr/>
          </p:nvSpPr>
          <p:spPr>
            <a:xfrm>
              <a:off x="13147738" y="5625334"/>
              <a:ext cx="69602" cy="63576"/>
            </a:xfrm>
            <a:custGeom>
              <a:avLst/>
              <a:gdLst/>
              <a:ahLst/>
              <a:cxnLst>
                <a:cxn ang="0">
                  <a:pos x="wd2" y="hd2"/>
                </a:cxn>
                <a:cxn ang="5400000">
                  <a:pos x="wd2" y="hd2"/>
                </a:cxn>
                <a:cxn ang="10800000">
                  <a:pos x="wd2" y="hd2"/>
                </a:cxn>
                <a:cxn ang="16200000">
                  <a:pos x="wd2" y="hd2"/>
                </a:cxn>
              </a:cxnLst>
              <a:rect l="0" t="0" r="r" b="b"/>
              <a:pathLst>
                <a:path w="21600" h="19725" extrusionOk="0">
                  <a:moveTo>
                    <a:pt x="21600" y="19725"/>
                  </a:moveTo>
                  <a:cubicBezTo>
                    <a:pt x="21600" y="13554"/>
                    <a:pt x="15429" y="13554"/>
                    <a:pt x="15429" y="7382"/>
                  </a:cubicBezTo>
                  <a:cubicBezTo>
                    <a:pt x="15429" y="1211"/>
                    <a:pt x="6171" y="-1875"/>
                    <a:pt x="0" y="1211"/>
                  </a:cubicBezTo>
                  <a:cubicBezTo>
                    <a:pt x="0" y="4296"/>
                    <a:pt x="0" y="7382"/>
                    <a:pt x="3086" y="7382"/>
                  </a:cubicBezTo>
                  <a:cubicBezTo>
                    <a:pt x="9257" y="7382"/>
                    <a:pt x="6171" y="10468"/>
                    <a:pt x="9257" y="13554"/>
                  </a:cubicBezTo>
                  <a:cubicBezTo>
                    <a:pt x="9257" y="16639"/>
                    <a:pt x="21600" y="19725"/>
                    <a:pt x="21600" y="19725"/>
                  </a:cubicBezTo>
                  <a:close/>
                </a:path>
              </a:pathLst>
            </a:custGeom>
            <a:solidFill>
              <a:srgbClr val="00152F"/>
            </a:solidFill>
            <a:ln w="12700">
              <a:miter lim="400000"/>
            </a:ln>
          </p:spPr>
          <p:txBody>
            <a:bodyPr lIns="22275" tIns="22275" rIns="22275" bIns="22275" anchor="ctr"/>
            <a:lstStyle/>
            <a:p>
              <a:pPr algn="ctr"/>
              <a:endParaRPr sz="1403">
                <a:solidFill>
                  <a:srgbClr val="FFFFFF"/>
                </a:solidFill>
                <a:latin typeface="Helvetica Light"/>
              </a:endParaRPr>
            </a:p>
          </p:txBody>
        </p:sp>
        <p:sp>
          <p:nvSpPr>
            <p:cNvPr id="79" name="Shape">
              <a:extLst>
                <a:ext uri="{FF2B5EF4-FFF2-40B4-BE49-F238E27FC236}">
                  <a16:creationId xmlns:a16="http://schemas.microsoft.com/office/drawing/2014/main" id="{A4D33ED9-D746-4DC4-8C83-4C834501C57F}"/>
                </a:ext>
              </a:extLst>
            </p:cNvPr>
            <p:cNvSpPr/>
            <p:nvPr/>
          </p:nvSpPr>
          <p:spPr>
            <a:xfrm>
              <a:off x="13261669" y="5669021"/>
              <a:ext cx="27345" cy="31404"/>
            </a:xfrm>
            <a:custGeom>
              <a:avLst/>
              <a:gdLst/>
              <a:ahLst/>
              <a:cxnLst>
                <a:cxn ang="0">
                  <a:pos x="wd2" y="hd2"/>
                </a:cxn>
                <a:cxn ang="5400000">
                  <a:pos x="wd2" y="hd2"/>
                </a:cxn>
                <a:cxn ang="10800000">
                  <a:pos x="wd2" y="hd2"/>
                </a:cxn>
                <a:cxn ang="16200000">
                  <a:pos x="wd2" y="hd2"/>
                </a:cxn>
              </a:cxnLst>
              <a:rect l="0" t="0" r="r" b="b"/>
              <a:pathLst>
                <a:path w="16200" h="18600" extrusionOk="0">
                  <a:moveTo>
                    <a:pt x="8100" y="16200"/>
                  </a:moveTo>
                  <a:cubicBezTo>
                    <a:pt x="-2700" y="21600"/>
                    <a:pt x="-2700" y="5400"/>
                    <a:pt x="8100" y="0"/>
                  </a:cubicBezTo>
                  <a:cubicBezTo>
                    <a:pt x="18900" y="0"/>
                    <a:pt x="18900" y="16200"/>
                    <a:pt x="8100" y="16200"/>
                  </a:cubicBezTo>
                  <a:cubicBezTo>
                    <a:pt x="2700" y="21600"/>
                    <a:pt x="13500" y="16200"/>
                    <a:pt x="8100" y="16200"/>
                  </a:cubicBezTo>
                  <a:close/>
                </a:path>
              </a:pathLst>
            </a:custGeom>
            <a:solidFill>
              <a:srgbClr val="00152F"/>
            </a:solidFill>
            <a:ln w="12700">
              <a:miter lim="400000"/>
            </a:ln>
          </p:spPr>
          <p:txBody>
            <a:bodyPr lIns="22275" tIns="22275" rIns="22275" bIns="22275" anchor="ctr"/>
            <a:lstStyle/>
            <a:p>
              <a:pPr algn="ctr"/>
              <a:endParaRPr sz="1403">
                <a:solidFill>
                  <a:srgbClr val="FFFFFF"/>
                </a:solidFill>
                <a:latin typeface="Helvetica Light"/>
              </a:endParaRPr>
            </a:p>
          </p:txBody>
        </p:sp>
        <p:sp>
          <p:nvSpPr>
            <p:cNvPr id="80" name="Shape">
              <a:extLst>
                <a:ext uri="{FF2B5EF4-FFF2-40B4-BE49-F238E27FC236}">
                  <a16:creationId xmlns:a16="http://schemas.microsoft.com/office/drawing/2014/main" id="{295AA363-A5DC-4370-AC0E-F45BA8F745BA}"/>
                </a:ext>
              </a:extLst>
            </p:cNvPr>
            <p:cNvSpPr/>
            <p:nvPr/>
          </p:nvSpPr>
          <p:spPr>
            <a:xfrm>
              <a:off x="13157680" y="5834780"/>
              <a:ext cx="440364" cy="135065"/>
            </a:xfrm>
            <a:custGeom>
              <a:avLst/>
              <a:gdLst/>
              <a:ahLst/>
              <a:cxnLst>
                <a:cxn ang="0">
                  <a:pos x="wd2" y="hd2"/>
                </a:cxn>
                <a:cxn ang="5400000">
                  <a:pos x="wd2" y="hd2"/>
                </a:cxn>
                <a:cxn ang="10800000">
                  <a:pos x="wd2" y="hd2"/>
                </a:cxn>
                <a:cxn ang="16200000">
                  <a:pos x="wd2" y="hd2"/>
                </a:cxn>
              </a:cxnLst>
              <a:rect l="0" t="0" r="r" b="b"/>
              <a:pathLst>
                <a:path w="21258" h="20000" extrusionOk="0">
                  <a:moveTo>
                    <a:pt x="4226" y="0"/>
                  </a:moveTo>
                  <a:cubicBezTo>
                    <a:pt x="3287" y="1440"/>
                    <a:pt x="2817" y="0"/>
                    <a:pt x="1409" y="0"/>
                  </a:cubicBezTo>
                  <a:cubicBezTo>
                    <a:pt x="1409" y="0"/>
                    <a:pt x="0" y="4320"/>
                    <a:pt x="0" y="5760"/>
                  </a:cubicBezTo>
                  <a:cubicBezTo>
                    <a:pt x="0" y="7200"/>
                    <a:pt x="1878" y="5760"/>
                    <a:pt x="2348" y="8640"/>
                  </a:cubicBezTo>
                  <a:cubicBezTo>
                    <a:pt x="2817" y="11520"/>
                    <a:pt x="4226" y="11520"/>
                    <a:pt x="5165" y="12960"/>
                  </a:cubicBezTo>
                  <a:cubicBezTo>
                    <a:pt x="6104" y="12960"/>
                    <a:pt x="6574" y="12960"/>
                    <a:pt x="7043" y="12960"/>
                  </a:cubicBezTo>
                  <a:cubicBezTo>
                    <a:pt x="8452" y="12960"/>
                    <a:pt x="9861" y="14400"/>
                    <a:pt x="11270" y="15840"/>
                  </a:cubicBezTo>
                  <a:cubicBezTo>
                    <a:pt x="13617" y="17280"/>
                    <a:pt x="16435" y="15840"/>
                    <a:pt x="18783" y="18720"/>
                  </a:cubicBezTo>
                  <a:cubicBezTo>
                    <a:pt x="19252" y="18720"/>
                    <a:pt x="20661" y="21600"/>
                    <a:pt x="21130" y="18720"/>
                  </a:cubicBezTo>
                  <a:cubicBezTo>
                    <a:pt x="21600" y="18720"/>
                    <a:pt x="20661" y="12960"/>
                    <a:pt x="20191" y="12960"/>
                  </a:cubicBezTo>
                  <a:cubicBezTo>
                    <a:pt x="19722" y="11520"/>
                    <a:pt x="19722" y="12960"/>
                    <a:pt x="19252" y="12960"/>
                  </a:cubicBezTo>
                  <a:cubicBezTo>
                    <a:pt x="18313" y="14400"/>
                    <a:pt x="17843" y="12960"/>
                    <a:pt x="17374" y="12960"/>
                  </a:cubicBezTo>
                  <a:cubicBezTo>
                    <a:pt x="16904" y="11520"/>
                    <a:pt x="16904" y="10080"/>
                    <a:pt x="16435" y="8640"/>
                  </a:cubicBezTo>
                  <a:cubicBezTo>
                    <a:pt x="16435" y="7200"/>
                    <a:pt x="15496" y="7200"/>
                    <a:pt x="15026" y="5760"/>
                  </a:cubicBezTo>
                  <a:cubicBezTo>
                    <a:pt x="14557" y="5760"/>
                    <a:pt x="13148" y="4320"/>
                    <a:pt x="12678" y="4320"/>
                  </a:cubicBezTo>
                  <a:cubicBezTo>
                    <a:pt x="12209" y="4320"/>
                    <a:pt x="11739" y="5760"/>
                    <a:pt x="11739" y="5760"/>
                  </a:cubicBezTo>
                  <a:cubicBezTo>
                    <a:pt x="11270" y="7200"/>
                    <a:pt x="10800" y="7200"/>
                    <a:pt x="9861" y="7200"/>
                  </a:cubicBezTo>
                  <a:cubicBezTo>
                    <a:pt x="8922" y="7200"/>
                    <a:pt x="7983" y="5760"/>
                    <a:pt x="7043" y="4320"/>
                  </a:cubicBezTo>
                  <a:cubicBezTo>
                    <a:pt x="6574" y="2880"/>
                    <a:pt x="5635" y="2880"/>
                    <a:pt x="5165" y="2880"/>
                  </a:cubicBezTo>
                  <a:cubicBezTo>
                    <a:pt x="5165" y="2880"/>
                    <a:pt x="4696" y="0"/>
                    <a:pt x="4226" y="0"/>
                  </a:cubicBezTo>
                  <a:cubicBezTo>
                    <a:pt x="3757" y="1440"/>
                    <a:pt x="4696" y="0"/>
                    <a:pt x="4226" y="0"/>
                  </a:cubicBezTo>
                  <a:close/>
                </a:path>
              </a:pathLst>
            </a:custGeom>
            <a:solidFill>
              <a:srgbClr val="00152F"/>
            </a:solidFill>
            <a:ln w="12700">
              <a:miter lim="400000"/>
            </a:ln>
          </p:spPr>
          <p:txBody>
            <a:bodyPr lIns="22275" tIns="22275" rIns="22275" bIns="22275" anchor="ctr"/>
            <a:lstStyle/>
            <a:p>
              <a:pPr algn="ctr"/>
              <a:endParaRPr sz="1403">
                <a:solidFill>
                  <a:srgbClr val="FFFFFF"/>
                </a:solidFill>
                <a:latin typeface="Helvetica Light"/>
              </a:endParaRPr>
            </a:p>
          </p:txBody>
        </p:sp>
        <p:sp>
          <p:nvSpPr>
            <p:cNvPr id="81" name="Shape">
              <a:extLst>
                <a:ext uri="{FF2B5EF4-FFF2-40B4-BE49-F238E27FC236}">
                  <a16:creationId xmlns:a16="http://schemas.microsoft.com/office/drawing/2014/main" id="{5FCBD1CB-1F77-4CC8-ABEA-702726AC295D}"/>
                </a:ext>
              </a:extLst>
            </p:cNvPr>
            <p:cNvSpPr/>
            <p:nvPr/>
          </p:nvSpPr>
          <p:spPr>
            <a:xfrm>
              <a:off x="13510631" y="5878481"/>
              <a:ext cx="54715" cy="22602"/>
            </a:xfrm>
            <a:custGeom>
              <a:avLst/>
              <a:gdLst/>
              <a:ahLst/>
              <a:cxnLst>
                <a:cxn ang="0">
                  <a:pos x="wd2" y="hd2"/>
                </a:cxn>
                <a:cxn ang="5400000">
                  <a:pos x="wd2" y="hd2"/>
                </a:cxn>
                <a:cxn ang="10800000">
                  <a:pos x="wd2" y="hd2"/>
                </a:cxn>
                <a:cxn ang="16200000">
                  <a:pos x="wd2" y="hd2"/>
                </a:cxn>
              </a:cxnLst>
              <a:rect l="0" t="0" r="r" b="b"/>
              <a:pathLst>
                <a:path w="15503" h="16362" extrusionOk="0">
                  <a:moveTo>
                    <a:pt x="2003" y="16362"/>
                  </a:moveTo>
                  <a:cubicBezTo>
                    <a:pt x="-6097" y="9162"/>
                    <a:pt x="12803" y="-5238"/>
                    <a:pt x="15503" y="1962"/>
                  </a:cubicBezTo>
                  <a:cubicBezTo>
                    <a:pt x="15503" y="9162"/>
                    <a:pt x="4703" y="16362"/>
                    <a:pt x="2003" y="16362"/>
                  </a:cubicBezTo>
                  <a:cubicBezTo>
                    <a:pt x="-697" y="16362"/>
                    <a:pt x="4703" y="16362"/>
                    <a:pt x="2003" y="16362"/>
                  </a:cubicBezTo>
                  <a:close/>
                </a:path>
              </a:pathLst>
            </a:custGeom>
            <a:solidFill>
              <a:srgbClr val="00152F"/>
            </a:solidFill>
            <a:ln w="12700">
              <a:miter lim="400000"/>
            </a:ln>
          </p:spPr>
          <p:txBody>
            <a:bodyPr lIns="22275" tIns="22275" rIns="22275" bIns="22275" anchor="ctr"/>
            <a:lstStyle/>
            <a:p>
              <a:pPr algn="ctr"/>
              <a:endParaRPr sz="1403">
                <a:solidFill>
                  <a:srgbClr val="FFFFFF"/>
                </a:solidFill>
                <a:latin typeface="Helvetica Light"/>
              </a:endParaRPr>
            </a:p>
          </p:txBody>
        </p:sp>
        <p:sp>
          <p:nvSpPr>
            <p:cNvPr id="82" name="Shape">
              <a:extLst>
                <a:ext uri="{FF2B5EF4-FFF2-40B4-BE49-F238E27FC236}">
                  <a16:creationId xmlns:a16="http://schemas.microsoft.com/office/drawing/2014/main" id="{08E8B950-A711-4A4F-B8EC-73BF411504BD}"/>
                </a:ext>
              </a:extLst>
            </p:cNvPr>
            <p:cNvSpPr/>
            <p:nvPr/>
          </p:nvSpPr>
          <p:spPr>
            <a:xfrm>
              <a:off x="13602406" y="5940866"/>
              <a:ext cx="41422" cy="39784"/>
            </a:xfrm>
            <a:custGeom>
              <a:avLst/>
              <a:gdLst/>
              <a:ahLst/>
              <a:cxnLst>
                <a:cxn ang="0">
                  <a:pos x="wd2" y="hd2"/>
                </a:cxn>
                <a:cxn ang="5400000">
                  <a:pos x="wd2" y="hd2"/>
                </a:cxn>
                <a:cxn ang="10800000">
                  <a:pos x="wd2" y="hd2"/>
                </a:cxn>
                <a:cxn ang="16200000">
                  <a:pos x="wd2" y="hd2"/>
                </a:cxn>
              </a:cxnLst>
              <a:rect l="0" t="0" r="r" b="b"/>
              <a:pathLst>
                <a:path w="14997" h="21600" extrusionOk="0">
                  <a:moveTo>
                    <a:pt x="8181" y="0"/>
                  </a:moveTo>
                  <a:cubicBezTo>
                    <a:pt x="4581" y="0"/>
                    <a:pt x="-2619" y="0"/>
                    <a:pt x="981" y="5400"/>
                  </a:cubicBezTo>
                  <a:cubicBezTo>
                    <a:pt x="981" y="5400"/>
                    <a:pt x="8181" y="21600"/>
                    <a:pt x="8181" y="21600"/>
                  </a:cubicBezTo>
                  <a:cubicBezTo>
                    <a:pt x="15381" y="21600"/>
                    <a:pt x="18981" y="0"/>
                    <a:pt x="8181" y="0"/>
                  </a:cubicBezTo>
                  <a:close/>
                </a:path>
              </a:pathLst>
            </a:custGeom>
            <a:solidFill>
              <a:srgbClr val="00152F"/>
            </a:solidFill>
            <a:ln w="12700">
              <a:miter lim="400000"/>
            </a:ln>
          </p:spPr>
          <p:txBody>
            <a:bodyPr lIns="22275" tIns="22275" rIns="22275" bIns="22275" anchor="ctr"/>
            <a:lstStyle/>
            <a:p>
              <a:pPr algn="ctr"/>
              <a:endParaRPr sz="1403">
                <a:solidFill>
                  <a:srgbClr val="FFFFFF"/>
                </a:solidFill>
                <a:latin typeface="Helvetica Light"/>
              </a:endParaRPr>
            </a:p>
          </p:txBody>
        </p:sp>
        <p:sp>
          <p:nvSpPr>
            <p:cNvPr id="83" name="Shape">
              <a:extLst>
                <a:ext uri="{FF2B5EF4-FFF2-40B4-BE49-F238E27FC236}">
                  <a16:creationId xmlns:a16="http://schemas.microsoft.com/office/drawing/2014/main" id="{16D6EBF0-A035-40DC-9225-B5FF84568452}"/>
                </a:ext>
              </a:extLst>
            </p:cNvPr>
            <p:cNvSpPr/>
            <p:nvPr/>
          </p:nvSpPr>
          <p:spPr>
            <a:xfrm>
              <a:off x="13661516" y="5950810"/>
              <a:ext cx="34565" cy="24312"/>
            </a:xfrm>
            <a:custGeom>
              <a:avLst/>
              <a:gdLst/>
              <a:ahLst/>
              <a:cxnLst>
                <a:cxn ang="0">
                  <a:pos x="wd2" y="hd2"/>
                </a:cxn>
                <a:cxn ang="5400000">
                  <a:pos x="wd2" y="hd2"/>
                </a:cxn>
                <a:cxn ang="10800000">
                  <a:pos x="wd2" y="hd2"/>
                </a:cxn>
                <a:cxn ang="16200000">
                  <a:pos x="wd2" y="hd2"/>
                </a:cxn>
              </a:cxnLst>
              <a:rect l="0" t="0" r="r" b="b"/>
              <a:pathLst>
                <a:path w="16090" h="17600" extrusionOk="0">
                  <a:moveTo>
                    <a:pt x="14170" y="7200"/>
                  </a:moveTo>
                  <a:cubicBezTo>
                    <a:pt x="14170" y="7200"/>
                    <a:pt x="9850" y="0"/>
                    <a:pt x="5530" y="0"/>
                  </a:cubicBezTo>
                  <a:cubicBezTo>
                    <a:pt x="5530" y="7200"/>
                    <a:pt x="-3110" y="14400"/>
                    <a:pt x="1210" y="14400"/>
                  </a:cubicBezTo>
                  <a:cubicBezTo>
                    <a:pt x="1210" y="14400"/>
                    <a:pt x="5530" y="21600"/>
                    <a:pt x="5530" y="14400"/>
                  </a:cubicBezTo>
                  <a:cubicBezTo>
                    <a:pt x="9850" y="14400"/>
                    <a:pt x="18490" y="14400"/>
                    <a:pt x="14170" y="7200"/>
                  </a:cubicBezTo>
                  <a:cubicBezTo>
                    <a:pt x="14170" y="7200"/>
                    <a:pt x="18490" y="14400"/>
                    <a:pt x="14170" y="7200"/>
                  </a:cubicBezTo>
                  <a:close/>
                </a:path>
              </a:pathLst>
            </a:custGeom>
            <a:solidFill>
              <a:srgbClr val="00152F"/>
            </a:solidFill>
            <a:ln w="12700">
              <a:miter lim="400000"/>
            </a:ln>
          </p:spPr>
          <p:txBody>
            <a:bodyPr lIns="22275" tIns="22275" rIns="22275" bIns="22275" anchor="ctr"/>
            <a:lstStyle/>
            <a:p>
              <a:pPr algn="ctr"/>
              <a:endParaRPr sz="1403">
                <a:solidFill>
                  <a:srgbClr val="FFFFFF"/>
                </a:solidFill>
                <a:latin typeface="Helvetica Light"/>
              </a:endParaRPr>
            </a:p>
          </p:txBody>
        </p:sp>
        <p:sp>
          <p:nvSpPr>
            <p:cNvPr id="84" name="Shape">
              <a:extLst>
                <a:ext uri="{FF2B5EF4-FFF2-40B4-BE49-F238E27FC236}">
                  <a16:creationId xmlns:a16="http://schemas.microsoft.com/office/drawing/2014/main" id="{8FD80207-A076-4C52-95D6-DF70920ED739}"/>
                </a:ext>
              </a:extLst>
            </p:cNvPr>
            <p:cNvSpPr/>
            <p:nvPr/>
          </p:nvSpPr>
          <p:spPr>
            <a:xfrm>
              <a:off x="13699697" y="5953297"/>
              <a:ext cx="54038" cy="37298"/>
            </a:xfrm>
            <a:custGeom>
              <a:avLst/>
              <a:gdLst/>
              <a:ahLst/>
              <a:cxnLst>
                <a:cxn ang="0">
                  <a:pos x="wd2" y="hd2"/>
                </a:cxn>
                <a:cxn ang="5400000">
                  <a:pos x="wd2" y="hd2"/>
                </a:cxn>
                <a:cxn ang="10800000">
                  <a:pos x="wd2" y="hd2"/>
                </a:cxn>
                <a:cxn ang="16200000">
                  <a:pos x="wd2" y="hd2"/>
                </a:cxn>
              </a:cxnLst>
              <a:rect l="0" t="0" r="r" b="b"/>
              <a:pathLst>
                <a:path w="16770" h="20250" extrusionOk="0">
                  <a:moveTo>
                    <a:pt x="3563" y="4050"/>
                  </a:moveTo>
                  <a:cubicBezTo>
                    <a:pt x="478" y="9450"/>
                    <a:pt x="-2608" y="20250"/>
                    <a:pt x="3563" y="20250"/>
                  </a:cubicBezTo>
                  <a:cubicBezTo>
                    <a:pt x="9735" y="20250"/>
                    <a:pt x="12821" y="20250"/>
                    <a:pt x="15906" y="14850"/>
                  </a:cubicBezTo>
                  <a:cubicBezTo>
                    <a:pt x="18992" y="14850"/>
                    <a:pt x="12821" y="9450"/>
                    <a:pt x="12821" y="4050"/>
                  </a:cubicBezTo>
                  <a:cubicBezTo>
                    <a:pt x="9735" y="-1350"/>
                    <a:pt x="6649" y="-1350"/>
                    <a:pt x="3563" y="4050"/>
                  </a:cubicBezTo>
                  <a:close/>
                </a:path>
              </a:pathLst>
            </a:custGeom>
            <a:solidFill>
              <a:srgbClr val="00152F"/>
            </a:solidFill>
            <a:ln w="12700">
              <a:miter lim="400000"/>
            </a:ln>
          </p:spPr>
          <p:txBody>
            <a:bodyPr lIns="22275" tIns="22275" rIns="22275" bIns="22275" anchor="ctr"/>
            <a:lstStyle/>
            <a:p>
              <a:pPr algn="ctr"/>
              <a:endParaRPr sz="1403">
                <a:solidFill>
                  <a:srgbClr val="FFFFFF"/>
                </a:solidFill>
                <a:latin typeface="Helvetica Light"/>
              </a:endParaRPr>
            </a:p>
          </p:txBody>
        </p:sp>
        <p:sp>
          <p:nvSpPr>
            <p:cNvPr id="85" name="Shape">
              <a:extLst>
                <a:ext uri="{FF2B5EF4-FFF2-40B4-BE49-F238E27FC236}">
                  <a16:creationId xmlns:a16="http://schemas.microsoft.com/office/drawing/2014/main" id="{6F7998AD-93B2-4D9C-8858-9D03F44D9783}"/>
                </a:ext>
              </a:extLst>
            </p:cNvPr>
            <p:cNvSpPr/>
            <p:nvPr/>
          </p:nvSpPr>
          <p:spPr>
            <a:xfrm>
              <a:off x="13741006" y="5940866"/>
              <a:ext cx="77058" cy="43905"/>
            </a:xfrm>
            <a:custGeom>
              <a:avLst/>
              <a:gdLst/>
              <a:ahLst/>
              <a:cxnLst>
                <a:cxn ang="0">
                  <a:pos x="wd2" y="hd2"/>
                </a:cxn>
                <a:cxn ang="5400000">
                  <a:pos x="wd2" y="hd2"/>
                </a:cxn>
                <a:cxn ang="10800000">
                  <a:pos x="wd2" y="hd2"/>
                </a:cxn>
                <a:cxn ang="16200000">
                  <a:pos x="wd2" y="hd2"/>
                </a:cxn>
              </a:cxnLst>
              <a:rect l="0" t="0" r="r" b="b"/>
              <a:pathLst>
                <a:path w="20925" h="19069" extrusionOk="0">
                  <a:moveTo>
                    <a:pt x="2700" y="0"/>
                  </a:moveTo>
                  <a:cubicBezTo>
                    <a:pt x="0" y="0"/>
                    <a:pt x="0" y="0"/>
                    <a:pt x="0" y="4320"/>
                  </a:cubicBezTo>
                  <a:cubicBezTo>
                    <a:pt x="0" y="4320"/>
                    <a:pt x="5400" y="4320"/>
                    <a:pt x="5400" y="8640"/>
                  </a:cubicBezTo>
                  <a:cubicBezTo>
                    <a:pt x="5400" y="8640"/>
                    <a:pt x="5400" y="12960"/>
                    <a:pt x="5400" y="12960"/>
                  </a:cubicBezTo>
                  <a:cubicBezTo>
                    <a:pt x="5400" y="17280"/>
                    <a:pt x="16200" y="21600"/>
                    <a:pt x="18900" y="17280"/>
                  </a:cubicBezTo>
                  <a:cubicBezTo>
                    <a:pt x="21600" y="12960"/>
                    <a:pt x="21600" y="8640"/>
                    <a:pt x="18900" y="4320"/>
                  </a:cubicBezTo>
                  <a:cubicBezTo>
                    <a:pt x="13500" y="4320"/>
                    <a:pt x="8100" y="4320"/>
                    <a:pt x="2700" y="0"/>
                  </a:cubicBezTo>
                  <a:close/>
                </a:path>
              </a:pathLst>
            </a:custGeom>
            <a:solidFill>
              <a:srgbClr val="00152F"/>
            </a:solidFill>
            <a:ln w="12700">
              <a:miter lim="400000"/>
            </a:ln>
          </p:spPr>
          <p:txBody>
            <a:bodyPr lIns="22275" tIns="22275" rIns="22275" bIns="22275" anchor="ctr"/>
            <a:lstStyle/>
            <a:p>
              <a:pPr algn="ctr"/>
              <a:endParaRPr sz="1403">
                <a:solidFill>
                  <a:srgbClr val="FFFFFF"/>
                </a:solidFill>
                <a:latin typeface="Helvetica Light"/>
              </a:endParaRPr>
            </a:p>
          </p:txBody>
        </p:sp>
        <p:sp>
          <p:nvSpPr>
            <p:cNvPr id="86" name="Shape">
              <a:extLst>
                <a:ext uri="{FF2B5EF4-FFF2-40B4-BE49-F238E27FC236}">
                  <a16:creationId xmlns:a16="http://schemas.microsoft.com/office/drawing/2014/main" id="{11AD3B55-D3CF-405A-9669-2A16FD227D50}"/>
                </a:ext>
              </a:extLst>
            </p:cNvPr>
            <p:cNvSpPr/>
            <p:nvPr/>
          </p:nvSpPr>
          <p:spPr>
            <a:xfrm>
              <a:off x="13847067" y="5950810"/>
              <a:ext cx="119317" cy="28733"/>
            </a:xfrm>
            <a:custGeom>
              <a:avLst/>
              <a:gdLst/>
              <a:ahLst/>
              <a:cxnLst>
                <a:cxn ang="0">
                  <a:pos x="wd2" y="hd2"/>
                </a:cxn>
                <a:cxn ang="5400000">
                  <a:pos x="wd2" y="hd2"/>
                </a:cxn>
                <a:cxn ang="10800000">
                  <a:pos x="wd2" y="hd2"/>
                </a:cxn>
                <a:cxn ang="16200000">
                  <a:pos x="wd2" y="hd2"/>
                </a:cxn>
              </a:cxnLst>
              <a:rect l="0" t="0" r="r" b="b"/>
              <a:pathLst>
                <a:path w="21600" h="15600" extrusionOk="0">
                  <a:moveTo>
                    <a:pt x="3600" y="0"/>
                  </a:moveTo>
                  <a:cubicBezTo>
                    <a:pt x="3600" y="0"/>
                    <a:pt x="0" y="5400"/>
                    <a:pt x="0" y="10800"/>
                  </a:cubicBezTo>
                  <a:cubicBezTo>
                    <a:pt x="0" y="10800"/>
                    <a:pt x="19800" y="21600"/>
                    <a:pt x="21600" y="10800"/>
                  </a:cubicBezTo>
                  <a:cubicBezTo>
                    <a:pt x="21600" y="5400"/>
                    <a:pt x="16200" y="10800"/>
                    <a:pt x="16200" y="10800"/>
                  </a:cubicBezTo>
                  <a:cubicBezTo>
                    <a:pt x="12600" y="10800"/>
                    <a:pt x="7200" y="5400"/>
                    <a:pt x="3600" y="0"/>
                  </a:cubicBezTo>
                  <a:cubicBezTo>
                    <a:pt x="3600" y="0"/>
                    <a:pt x="5400" y="0"/>
                    <a:pt x="3600" y="0"/>
                  </a:cubicBezTo>
                  <a:close/>
                </a:path>
              </a:pathLst>
            </a:custGeom>
            <a:solidFill>
              <a:srgbClr val="00152F"/>
            </a:solidFill>
            <a:ln w="12700">
              <a:miter lim="400000"/>
            </a:ln>
          </p:spPr>
          <p:txBody>
            <a:bodyPr lIns="22275" tIns="22275" rIns="22275" bIns="22275" anchor="ctr"/>
            <a:lstStyle/>
            <a:p>
              <a:pPr algn="ctr"/>
              <a:endParaRPr sz="1403">
                <a:solidFill>
                  <a:srgbClr val="FFFFFF"/>
                </a:solidFill>
                <a:latin typeface="Helvetica Light"/>
              </a:endParaRPr>
            </a:p>
          </p:txBody>
        </p:sp>
        <p:sp>
          <p:nvSpPr>
            <p:cNvPr id="87" name="Shape">
              <a:extLst>
                <a:ext uri="{FF2B5EF4-FFF2-40B4-BE49-F238E27FC236}">
                  <a16:creationId xmlns:a16="http://schemas.microsoft.com/office/drawing/2014/main" id="{3B7AFAE3-1CCE-490C-A884-6D2A36468246}"/>
                </a:ext>
              </a:extLst>
            </p:cNvPr>
            <p:cNvSpPr/>
            <p:nvPr/>
          </p:nvSpPr>
          <p:spPr>
            <a:xfrm>
              <a:off x="13810609" y="6007171"/>
              <a:ext cx="82526" cy="43842"/>
            </a:xfrm>
            <a:custGeom>
              <a:avLst/>
              <a:gdLst/>
              <a:ahLst/>
              <a:cxnLst>
                <a:cxn ang="0">
                  <a:pos x="wd2" y="hd2"/>
                </a:cxn>
                <a:cxn ang="5400000">
                  <a:pos x="wd2" y="hd2"/>
                </a:cxn>
                <a:cxn ang="10800000">
                  <a:pos x="wd2" y="hd2"/>
                </a:cxn>
                <a:cxn ang="16200000">
                  <a:pos x="wd2" y="hd2"/>
                </a:cxn>
              </a:cxnLst>
              <a:rect l="0" t="0" r="r" b="b"/>
              <a:pathLst>
                <a:path w="16807" h="15869" extrusionOk="0">
                  <a:moveTo>
                    <a:pt x="0" y="0"/>
                  </a:moveTo>
                  <a:cubicBezTo>
                    <a:pt x="1964" y="0"/>
                    <a:pt x="13745" y="21600"/>
                    <a:pt x="15709" y="14400"/>
                  </a:cubicBezTo>
                  <a:cubicBezTo>
                    <a:pt x="21600" y="3600"/>
                    <a:pt x="1964" y="0"/>
                    <a:pt x="0" y="0"/>
                  </a:cubicBezTo>
                  <a:close/>
                </a:path>
              </a:pathLst>
            </a:custGeom>
            <a:solidFill>
              <a:srgbClr val="00152F"/>
            </a:solidFill>
            <a:ln w="12700">
              <a:miter lim="400000"/>
            </a:ln>
          </p:spPr>
          <p:txBody>
            <a:bodyPr lIns="22275" tIns="22275" rIns="22275" bIns="22275" anchor="ctr"/>
            <a:lstStyle/>
            <a:p>
              <a:pPr algn="ctr"/>
              <a:endParaRPr sz="1403">
                <a:solidFill>
                  <a:srgbClr val="FFFFFF"/>
                </a:solidFill>
                <a:latin typeface="Helvetica Light"/>
              </a:endParaRPr>
            </a:p>
          </p:txBody>
        </p:sp>
        <p:sp>
          <p:nvSpPr>
            <p:cNvPr id="88" name="Shape">
              <a:extLst>
                <a:ext uri="{FF2B5EF4-FFF2-40B4-BE49-F238E27FC236}">
                  <a16:creationId xmlns:a16="http://schemas.microsoft.com/office/drawing/2014/main" id="{14966AA1-2DF6-4689-974F-8C22A0A25380}"/>
                </a:ext>
              </a:extLst>
            </p:cNvPr>
            <p:cNvSpPr/>
            <p:nvPr/>
          </p:nvSpPr>
          <p:spPr>
            <a:xfrm>
              <a:off x="14160489" y="5695542"/>
              <a:ext cx="38793" cy="34258"/>
            </a:xfrm>
            <a:custGeom>
              <a:avLst/>
              <a:gdLst/>
              <a:ahLst/>
              <a:cxnLst>
                <a:cxn ang="0">
                  <a:pos x="wd2" y="hd2"/>
                </a:cxn>
                <a:cxn ang="5400000">
                  <a:pos x="wd2" y="hd2"/>
                </a:cxn>
                <a:cxn ang="10800000">
                  <a:pos x="wd2" y="hd2"/>
                </a:cxn>
                <a:cxn ang="16200000">
                  <a:pos x="wd2" y="hd2"/>
                </a:cxn>
              </a:cxnLst>
              <a:rect l="0" t="0" r="r" b="b"/>
              <a:pathLst>
                <a:path w="14046" h="18600" extrusionOk="0">
                  <a:moveTo>
                    <a:pt x="6521" y="16200"/>
                  </a:moveTo>
                  <a:cubicBezTo>
                    <a:pt x="-4279" y="21600"/>
                    <a:pt x="-679" y="0"/>
                    <a:pt x="10121" y="0"/>
                  </a:cubicBezTo>
                  <a:cubicBezTo>
                    <a:pt x="17321" y="0"/>
                    <a:pt x="13721" y="16200"/>
                    <a:pt x="6521" y="16200"/>
                  </a:cubicBezTo>
                  <a:cubicBezTo>
                    <a:pt x="2921" y="21600"/>
                    <a:pt x="13721" y="16200"/>
                    <a:pt x="6521" y="16200"/>
                  </a:cubicBezTo>
                  <a:close/>
                </a:path>
              </a:pathLst>
            </a:custGeom>
            <a:solidFill>
              <a:srgbClr val="00152F"/>
            </a:solidFill>
            <a:ln w="12700">
              <a:miter lim="400000"/>
            </a:ln>
          </p:spPr>
          <p:txBody>
            <a:bodyPr lIns="22275" tIns="22275" rIns="22275" bIns="22275" anchor="ctr"/>
            <a:lstStyle/>
            <a:p>
              <a:pPr algn="ctr"/>
              <a:endParaRPr sz="1403">
                <a:solidFill>
                  <a:srgbClr val="FFFFFF"/>
                </a:solidFill>
                <a:latin typeface="Helvetica Light"/>
              </a:endParaRPr>
            </a:p>
          </p:txBody>
        </p:sp>
        <p:sp>
          <p:nvSpPr>
            <p:cNvPr id="89" name="Shape">
              <a:extLst>
                <a:ext uri="{FF2B5EF4-FFF2-40B4-BE49-F238E27FC236}">
                  <a16:creationId xmlns:a16="http://schemas.microsoft.com/office/drawing/2014/main" id="{1F92C8D5-B93D-499F-915D-840807312C0C}"/>
                </a:ext>
              </a:extLst>
            </p:cNvPr>
            <p:cNvSpPr/>
            <p:nvPr/>
          </p:nvSpPr>
          <p:spPr>
            <a:xfrm>
              <a:off x="14253801" y="5688912"/>
              <a:ext cx="140137" cy="46415"/>
            </a:xfrm>
            <a:custGeom>
              <a:avLst/>
              <a:gdLst/>
              <a:ahLst/>
              <a:cxnLst>
                <a:cxn ang="0">
                  <a:pos x="wd2" y="hd2"/>
                </a:cxn>
                <a:cxn ang="5400000">
                  <a:pos x="wd2" y="hd2"/>
                </a:cxn>
                <a:cxn ang="10800000">
                  <a:pos x="wd2" y="hd2"/>
                </a:cxn>
                <a:cxn ang="16200000">
                  <a:pos x="wd2" y="hd2"/>
                </a:cxn>
              </a:cxnLst>
              <a:rect l="0" t="0" r="r" b="b"/>
              <a:pathLst>
                <a:path w="20756" h="21600" extrusionOk="0">
                  <a:moveTo>
                    <a:pt x="2036" y="12960"/>
                  </a:moveTo>
                  <a:cubicBezTo>
                    <a:pt x="596" y="12960"/>
                    <a:pt x="-844" y="8640"/>
                    <a:pt x="596" y="4320"/>
                  </a:cubicBezTo>
                  <a:cubicBezTo>
                    <a:pt x="2036" y="0"/>
                    <a:pt x="3476" y="0"/>
                    <a:pt x="6356" y="0"/>
                  </a:cubicBezTo>
                  <a:cubicBezTo>
                    <a:pt x="10676" y="0"/>
                    <a:pt x="13556" y="0"/>
                    <a:pt x="17876" y="8640"/>
                  </a:cubicBezTo>
                  <a:cubicBezTo>
                    <a:pt x="19316" y="12960"/>
                    <a:pt x="20756" y="17280"/>
                    <a:pt x="20756" y="21600"/>
                  </a:cubicBezTo>
                  <a:cubicBezTo>
                    <a:pt x="19316" y="21600"/>
                    <a:pt x="14996" y="12960"/>
                    <a:pt x="14996" y="12960"/>
                  </a:cubicBezTo>
                  <a:cubicBezTo>
                    <a:pt x="10676" y="8640"/>
                    <a:pt x="6356" y="12960"/>
                    <a:pt x="2036" y="12960"/>
                  </a:cubicBezTo>
                  <a:cubicBezTo>
                    <a:pt x="596" y="12960"/>
                    <a:pt x="3476" y="12960"/>
                    <a:pt x="2036" y="12960"/>
                  </a:cubicBezTo>
                  <a:close/>
                </a:path>
              </a:pathLst>
            </a:custGeom>
            <a:solidFill>
              <a:srgbClr val="00152F"/>
            </a:solidFill>
            <a:ln w="12700">
              <a:miter lim="400000"/>
            </a:ln>
          </p:spPr>
          <p:txBody>
            <a:bodyPr lIns="22275" tIns="22275" rIns="22275" bIns="22275" anchor="ctr"/>
            <a:lstStyle/>
            <a:p>
              <a:pPr algn="ctr"/>
              <a:endParaRPr sz="1403">
                <a:solidFill>
                  <a:srgbClr val="FFFFFF"/>
                </a:solidFill>
                <a:latin typeface="Helvetica Light"/>
              </a:endParaRPr>
            </a:p>
          </p:txBody>
        </p:sp>
        <p:sp>
          <p:nvSpPr>
            <p:cNvPr id="90" name="Shape">
              <a:extLst>
                <a:ext uri="{FF2B5EF4-FFF2-40B4-BE49-F238E27FC236}">
                  <a16:creationId xmlns:a16="http://schemas.microsoft.com/office/drawing/2014/main" id="{064E05F4-AA3E-40D0-81EE-65BC657546DC}"/>
                </a:ext>
              </a:extLst>
            </p:cNvPr>
            <p:cNvSpPr/>
            <p:nvPr/>
          </p:nvSpPr>
          <p:spPr>
            <a:xfrm>
              <a:off x="13804007" y="5471669"/>
              <a:ext cx="308210" cy="343219"/>
            </a:xfrm>
            <a:custGeom>
              <a:avLst/>
              <a:gdLst/>
              <a:ahLst/>
              <a:cxnLst>
                <a:cxn ang="0">
                  <a:pos x="wd2" y="hd2"/>
                </a:cxn>
                <a:cxn ang="5400000">
                  <a:pos x="wd2" y="hd2"/>
                </a:cxn>
                <a:cxn ang="10800000">
                  <a:pos x="wd2" y="hd2"/>
                </a:cxn>
                <a:cxn ang="16200000">
                  <a:pos x="wd2" y="hd2"/>
                </a:cxn>
              </a:cxnLst>
              <a:rect l="0" t="0" r="r" b="b"/>
              <a:pathLst>
                <a:path w="21368" h="21096" extrusionOk="0">
                  <a:moveTo>
                    <a:pt x="8543" y="18696"/>
                  </a:moveTo>
                  <a:cubicBezTo>
                    <a:pt x="8543" y="18096"/>
                    <a:pt x="9218" y="18096"/>
                    <a:pt x="9218" y="17496"/>
                  </a:cubicBezTo>
                  <a:cubicBezTo>
                    <a:pt x="9218" y="16896"/>
                    <a:pt x="7868" y="16296"/>
                    <a:pt x="7193" y="16296"/>
                  </a:cubicBezTo>
                  <a:cubicBezTo>
                    <a:pt x="6518" y="15096"/>
                    <a:pt x="7868" y="14496"/>
                    <a:pt x="7868" y="13296"/>
                  </a:cubicBezTo>
                  <a:cubicBezTo>
                    <a:pt x="7868" y="12696"/>
                    <a:pt x="5168" y="12696"/>
                    <a:pt x="5168" y="13296"/>
                  </a:cubicBezTo>
                  <a:cubicBezTo>
                    <a:pt x="4493" y="14496"/>
                    <a:pt x="5168" y="15696"/>
                    <a:pt x="5168" y="16896"/>
                  </a:cubicBezTo>
                  <a:cubicBezTo>
                    <a:pt x="4493" y="16896"/>
                    <a:pt x="5168" y="17496"/>
                    <a:pt x="5168" y="17496"/>
                  </a:cubicBezTo>
                  <a:cubicBezTo>
                    <a:pt x="5168" y="18696"/>
                    <a:pt x="4493" y="19296"/>
                    <a:pt x="4493" y="19896"/>
                  </a:cubicBezTo>
                  <a:cubicBezTo>
                    <a:pt x="3818" y="21096"/>
                    <a:pt x="4493" y="21096"/>
                    <a:pt x="2468" y="21096"/>
                  </a:cubicBezTo>
                  <a:cubicBezTo>
                    <a:pt x="443" y="21096"/>
                    <a:pt x="2468" y="18696"/>
                    <a:pt x="2468" y="18096"/>
                  </a:cubicBezTo>
                  <a:cubicBezTo>
                    <a:pt x="3143" y="17496"/>
                    <a:pt x="2468" y="15696"/>
                    <a:pt x="1118" y="15096"/>
                  </a:cubicBezTo>
                  <a:cubicBezTo>
                    <a:pt x="-232" y="14496"/>
                    <a:pt x="-232" y="13296"/>
                    <a:pt x="443" y="12096"/>
                  </a:cubicBezTo>
                  <a:cubicBezTo>
                    <a:pt x="1118" y="10896"/>
                    <a:pt x="1118" y="9096"/>
                    <a:pt x="1793" y="7896"/>
                  </a:cubicBezTo>
                  <a:cubicBezTo>
                    <a:pt x="3143" y="6096"/>
                    <a:pt x="2468" y="2496"/>
                    <a:pt x="5843" y="2496"/>
                  </a:cubicBezTo>
                  <a:cubicBezTo>
                    <a:pt x="6518" y="2496"/>
                    <a:pt x="5843" y="696"/>
                    <a:pt x="7193" y="696"/>
                  </a:cubicBezTo>
                  <a:cubicBezTo>
                    <a:pt x="9218" y="1296"/>
                    <a:pt x="10568" y="1896"/>
                    <a:pt x="11918" y="1896"/>
                  </a:cubicBezTo>
                  <a:cubicBezTo>
                    <a:pt x="13268" y="1896"/>
                    <a:pt x="15293" y="2496"/>
                    <a:pt x="16643" y="1896"/>
                  </a:cubicBezTo>
                  <a:cubicBezTo>
                    <a:pt x="17318" y="1896"/>
                    <a:pt x="21368" y="-504"/>
                    <a:pt x="21368" y="96"/>
                  </a:cubicBezTo>
                  <a:cubicBezTo>
                    <a:pt x="21368" y="696"/>
                    <a:pt x="19343" y="2496"/>
                    <a:pt x="19343" y="3096"/>
                  </a:cubicBezTo>
                  <a:cubicBezTo>
                    <a:pt x="17993" y="3696"/>
                    <a:pt x="16643" y="3696"/>
                    <a:pt x="15293" y="3696"/>
                  </a:cubicBezTo>
                  <a:cubicBezTo>
                    <a:pt x="11918" y="3096"/>
                    <a:pt x="9218" y="3696"/>
                    <a:pt x="6518" y="3696"/>
                  </a:cubicBezTo>
                  <a:cubicBezTo>
                    <a:pt x="4493" y="3096"/>
                    <a:pt x="3818" y="3696"/>
                    <a:pt x="3818" y="5496"/>
                  </a:cubicBezTo>
                  <a:cubicBezTo>
                    <a:pt x="3818" y="7296"/>
                    <a:pt x="5843" y="7296"/>
                    <a:pt x="6518" y="8496"/>
                  </a:cubicBezTo>
                  <a:cubicBezTo>
                    <a:pt x="7193" y="9696"/>
                    <a:pt x="7868" y="8496"/>
                    <a:pt x="8543" y="7896"/>
                  </a:cubicBezTo>
                  <a:cubicBezTo>
                    <a:pt x="8543" y="7296"/>
                    <a:pt x="13268" y="6696"/>
                    <a:pt x="13268" y="7296"/>
                  </a:cubicBezTo>
                  <a:cubicBezTo>
                    <a:pt x="13943" y="7296"/>
                    <a:pt x="11918" y="9096"/>
                    <a:pt x="11243" y="9096"/>
                  </a:cubicBezTo>
                  <a:cubicBezTo>
                    <a:pt x="9893" y="10296"/>
                    <a:pt x="9893" y="10296"/>
                    <a:pt x="8543" y="9696"/>
                  </a:cubicBezTo>
                  <a:cubicBezTo>
                    <a:pt x="8543" y="9696"/>
                    <a:pt x="9218" y="11496"/>
                    <a:pt x="9218" y="11496"/>
                  </a:cubicBezTo>
                  <a:cubicBezTo>
                    <a:pt x="9893" y="12096"/>
                    <a:pt x="11918" y="13296"/>
                    <a:pt x="11918" y="14496"/>
                  </a:cubicBezTo>
                  <a:cubicBezTo>
                    <a:pt x="11918" y="15096"/>
                    <a:pt x="11918" y="15696"/>
                    <a:pt x="12593" y="16296"/>
                  </a:cubicBezTo>
                  <a:cubicBezTo>
                    <a:pt x="12593" y="16296"/>
                    <a:pt x="13943" y="17496"/>
                    <a:pt x="14618" y="17496"/>
                  </a:cubicBezTo>
                  <a:cubicBezTo>
                    <a:pt x="13268" y="18096"/>
                    <a:pt x="9893" y="19296"/>
                    <a:pt x="8543" y="18696"/>
                  </a:cubicBezTo>
                  <a:cubicBezTo>
                    <a:pt x="8543" y="18096"/>
                    <a:pt x="9218" y="19296"/>
                    <a:pt x="8543" y="18696"/>
                  </a:cubicBezTo>
                  <a:close/>
                </a:path>
              </a:pathLst>
            </a:custGeom>
            <a:solidFill>
              <a:srgbClr val="00152F"/>
            </a:solidFill>
            <a:ln w="12700">
              <a:miter lim="400000"/>
            </a:ln>
          </p:spPr>
          <p:txBody>
            <a:bodyPr lIns="22275" tIns="22275" rIns="22275" bIns="22275" anchor="ctr"/>
            <a:lstStyle/>
            <a:p>
              <a:pPr algn="ctr"/>
              <a:endParaRPr sz="1403">
                <a:solidFill>
                  <a:srgbClr val="FFFFFF"/>
                </a:solidFill>
                <a:latin typeface="Helvetica Light"/>
              </a:endParaRPr>
            </a:p>
          </p:txBody>
        </p:sp>
        <p:sp>
          <p:nvSpPr>
            <p:cNvPr id="91" name="Shape">
              <a:extLst>
                <a:ext uri="{FF2B5EF4-FFF2-40B4-BE49-F238E27FC236}">
                  <a16:creationId xmlns:a16="http://schemas.microsoft.com/office/drawing/2014/main" id="{438EC0CD-E279-488A-889F-E036E393B269}"/>
                </a:ext>
              </a:extLst>
            </p:cNvPr>
            <p:cNvSpPr/>
            <p:nvPr/>
          </p:nvSpPr>
          <p:spPr>
            <a:xfrm>
              <a:off x="14218271" y="5443583"/>
              <a:ext cx="69299" cy="145869"/>
            </a:xfrm>
            <a:custGeom>
              <a:avLst/>
              <a:gdLst/>
              <a:ahLst/>
              <a:cxnLst>
                <a:cxn ang="0">
                  <a:pos x="wd2" y="hd2"/>
                </a:cxn>
                <a:cxn ang="5400000">
                  <a:pos x="wd2" y="hd2"/>
                </a:cxn>
                <a:cxn ang="10800000">
                  <a:pos x="wd2" y="hd2"/>
                </a:cxn>
                <a:cxn ang="16200000">
                  <a:pos x="wd2" y="hd2"/>
                </a:cxn>
              </a:cxnLst>
              <a:rect l="0" t="0" r="r" b="b"/>
              <a:pathLst>
                <a:path w="19636" h="21600" extrusionOk="0">
                  <a:moveTo>
                    <a:pt x="8100" y="2880"/>
                  </a:moveTo>
                  <a:cubicBezTo>
                    <a:pt x="8100" y="1440"/>
                    <a:pt x="8100" y="1440"/>
                    <a:pt x="8100" y="0"/>
                  </a:cubicBezTo>
                  <a:cubicBezTo>
                    <a:pt x="5400" y="0"/>
                    <a:pt x="0" y="4320"/>
                    <a:pt x="0" y="5760"/>
                  </a:cubicBezTo>
                  <a:cubicBezTo>
                    <a:pt x="0" y="7200"/>
                    <a:pt x="2700" y="8640"/>
                    <a:pt x="2700" y="11520"/>
                  </a:cubicBezTo>
                  <a:cubicBezTo>
                    <a:pt x="2700" y="12960"/>
                    <a:pt x="2700" y="15840"/>
                    <a:pt x="5400" y="17280"/>
                  </a:cubicBezTo>
                  <a:cubicBezTo>
                    <a:pt x="5400" y="17280"/>
                    <a:pt x="13500" y="21600"/>
                    <a:pt x="13500" y="21600"/>
                  </a:cubicBezTo>
                  <a:cubicBezTo>
                    <a:pt x="13500" y="21600"/>
                    <a:pt x="10800" y="18720"/>
                    <a:pt x="10800" y="18720"/>
                  </a:cubicBezTo>
                  <a:cubicBezTo>
                    <a:pt x="8100" y="17280"/>
                    <a:pt x="8100" y="14400"/>
                    <a:pt x="8100" y="12960"/>
                  </a:cubicBezTo>
                  <a:cubicBezTo>
                    <a:pt x="8100" y="11520"/>
                    <a:pt x="18900" y="12960"/>
                    <a:pt x="18900" y="12960"/>
                  </a:cubicBezTo>
                  <a:cubicBezTo>
                    <a:pt x="21600" y="12960"/>
                    <a:pt x="16200" y="11520"/>
                    <a:pt x="13500" y="10080"/>
                  </a:cubicBezTo>
                  <a:cubicBezTo>
                    <a:pt x="13500" y="10080"/>
                    <a:pt x="16200" y="8640"/>
                    <a:pt x="16200" y="7200"/>
                  </a:cubicBezTo>
                  <a:cubicBezTo>
                    <a:pt x="18900" y="1440"/>
                    <a:pt x="8100" y="8640"/>
                    <a:pt x="5400" y="8640"/>
                  </a:cubicBezTo>
                  <a:cubicBezTo>
                    <a:pt x="5400" y="8640"/>
                    <a:pt x="10800" y="4320"/>
                    <a:pt x="8100" y="2880"/>
                  </a:cubicBezTo>
                  <a:cubicBezTo>
                    <a:pt x="8100" y="1440"/>
                    <a:pt x="10800" y="4320"/>
                    <a:pt x="8100" y="2880"/>
                  </a:cubicBezTo>
                  <a:close/>
                </a:path>
              </a:pathLst>
            </a:custGeom>
            <a:solidFill>
              <a:srgbClr val="00152F"/>
            </a:solidFill>
            <a:ln w="12700">
              <a:miter lim="400000"/>
            </a:ln>
          </p:spPr>
          <p:txBody>
            <a:bodyPr lIns="22275" tIns="22275" rIns="22275" bIns="22275" anchor="ctr"/>
            <a:lstStyle/>
            <a:p>
              <a:pPr algn="ctr"/>
              <a:endParaRPr sz="1403">
                <a:solidFill>
                  <a:srgbClr val="FFFFFF"/>
                </a:solidFill>
                <a:latin typeface="Helvetica Light"/>
              </a:endParaRPr>
            </a:p>
          </p:txBody>
        </p:sp>
        <p:sp>
          <p:nvSpPr>
            <p:cNvPr id="92" name="Shape">
              <a:extLst>
                <a:ext uri="{FF2B5EF4-FFF2-40B4-BE49-F238E27FC236}">
                  <a16:creationId xmlns:a16="http://schemas.microsoft.com/office/drawing/2014/main" id="{DDF6C85D-45DB-402D-81F2-5540A789BEA6}"/>
                </a:ext>
              </a:extLst>
            </p:cNvPr>
            <p:cNvSpPr/>
            <p:nvPr/>
          </p:nvSpPr>
          <p:spPr>
            <a:xfrm>
              <a:off x="14262901" y="5423694"/>
              <a:ext cx="16810" cy="19893"/>
            </a:xfrm>
            <a:custGeom>
              <a:avLst/>
              <a:gdLst/>
              <a:ahLst/>
              <a:cxnLst>
                <a:cxn ang="0">
                  <a:pos x="wd2" y="hd2"/>
                </a:cxn>
                <a:cxn ang="5400000">
                  <a:pos x="wd2" y="hd2"/>
                </a:cxn>
                <a:cxn ang="10800000">
                  <a:pos x="wd2" y="hd2"/>
                </a:cxn>
                <a:cxn ang="16200000">
                  <a:pos x="wd2" y="hd2"/>
                </a:cxn>
              </a:cxnLst>
              <a:rect l="0" t="0" r="r" b="b"/>
              <a:pathLst>
                <a:path w="13165" h="21600" extrusionOk="0">
                  <a:moveTo>
                    <a:pt x="2982" y="21600"/>
                  </a:moveTo>
                  <a:cubicBezTo>
                    <a:pt x="-4218" y="21600"/>
                    <a:pt x="2982" y="0"/>
                    <a:pt x="10182" y="0"/>
                  </a:cubicBezTo>
                  <a:cubicBezTo>
                    <a:pt x="17382" y="0"/>
                    <a:pt x="10182" y="21600"/>
                    <a:pt x="2982" y="21600"/>
                  </a:cubicBezTo>
                  <a:close/>
                </a:path>
              </a:pathLst>
            </a:custGeom>
            <a:solidFill>
              <a:srgbClr val="00152F"/>
            </a:solidFill>
            <a:ln w="12700">
              <a:miter lim="400000"/>
            </a:ln>
          </p:spPr>
          <p:txBody>
            <a:bodyPr lIns="22275" tIns="22275" rIns="22275" bIns="22275" anchor="ctr"/>
            <a:lstStyle/>
            <a:p>
              <a:pPr algn="ctr"/>
              <a:endParaRPr sz="1403">
                <a:solidFill>
                  <a:srgbClr val="FFFFFF"/>
                </a:solidFill>
                <a:latin typeface="Helvetica Light"/>
              </a:endParaRPr>
            </a:p>
          </p:txBody>
        </p:sp>
        <p:sp>
          <p:nvSpPr>
            <p:cNvPr id="93" name="Shape">
              <a:extLst>
                <a:ext uri="{FF2B5EF4-FFF2-40B4-BE49-F238E27FC236}">
                  <a16:creationId xmlns:a16="http://schemas.microsoft.com/office/drawing/2014/main" id="{7910B403-2F28-4E5A-8C3C-633624E41B57}"/>
                </a:ext>
              </a:extLst>
            </p:cNvPr>
            <p:cNvSpPr/>
            <p:nvPr/>
          </p:nvSpPr>
          <p:spPr>
            <a:xfrm>
              <a:off x="14364106" y="5549694"/>
              <a:ext cx="46402" cy="16809"/>
            </a:xfrm>
            <a:custGeom>
              <a:avLst/>
              <a:gdLst/>
              <a:ahLst/>
              <a:cxnLst>
                <a:cxn ang="0">
                  <a:pos x="wd2" y="hd2"/>
                </a:cxn>
                <a:cxn ang="5400000">
                  <a:pos x="wd2" y="hd2"/>
                </a:cxn>
                <a:cxn ang="10800000">
                  <a:pos x="wd2" y="hd2"/>
                </a:cxn>
                <a:cxn ang="16200000">
                  <a:pos x="wd2" y="hd2"/>
                </a:cxn>
              </a:cxnLst>
              <a:rect l="0" t="0" r="r" b="b"/>
              <a:pathLst>
                <a:path w="21600" h="12900" extrusionOk="0">
                  <a:moveTo>
                    <a:pt x="21600" y="8100"/>
                  </a:moveTo>
                  <a:cubicBezTo>
                    <a:pt x="21600" y="-2700"/>
                    <a:pt x="0" y="-2700"/>
                    <a:pt x="0" y="8100"/>
                  </a:cubicBezTo>
                  <a:cubicBezTo>
                    <a:pt x="0" y="8100"/>
                    <a:pt x="21600" y="18900"/>
                    <a:pt x="21600" y="8100"/>
                  </a:cubicBezTo>
                  <a:close/>
                </a:path>
              </a:pathLst>
            </a:custGeom>
            <a:solidFill>
              <a:srgbClr val="00152F"/>
            </a:solidFill>
            <a:ln w="12700">
              <a:miter lim="400000"/>
            </a:ln>
          </p:spPr>
          <p:txBody>
            <a:bodyPr lIns="22275" tIns="22275" rIns="22275" bIns="22275" anchor="ctr"/>
            <a:lstStyle/>
            <a:p>
              <a:pPr algn="ctr"/>
              <a:endParaRPr sz="1403">
                <a:solidFill>
                  <a:srgbClr val="FFFFFF"/>
                </a:solidFill>
                <a:latin typeface="Helvetica Light"/>
              </a:endParaRPr>
            </a:p>
          </p:txBody>
        </p:sp>
        <p:sp>
          <p:nvSpPr>
            <p:cNvPr id="94" name="Shape">
              <a:extLst>
                <a:ext uri="{FF2B5EF4-FFF2-40B4-BE49-F238E27FC236}">
                  <a16:creationId xmlns:a16="http://schemas.microsoft.com/office/drawing/2014/main" id="{87B2DE6B-5CEC-468D-B93D-EC90683AF358}"/>
                </a:ext>
              </a:extLst>
            </p:cNvPr>
            <p:cNvSpPr/>
            <p:nvPr/>
          </p:nvSpPr>
          <p:spPr>
            <a:xfrm>
              <a:off x="14381030" y="5566850"/>
              <a:ext cx="169178" cy="96644"/>
            </a:xfrm>
            <a:custGeom>
              <a:avLst/>
              <a:gdLst/>
              <a:ahLst/>
              <a:cxnLst>
                <a:cxn ang="0">
                  <a:pos x="wd2" y="hd2"/>
                </a:cxn>
                <a:cxn ang="5400000">
                  <a:pos x="wd2" y="hd2"/>
                </a:cxn>
                <a:cxn ang="10800000">
                  <a:pos x="wd2" y="hd2"/>
                </a:cxn>
                <a:cxn ang="16200000">
                  <a:pos x="wd2" y="hd2"/>
                </a:cxn>
              </a:cxnLst>
              <a:rect l="0" t="0" r="r" b="b"/>
              <a:pathLst>
                <a:path w="20046" h="19081" extrusionOk="0">
                  <a:moveTo>
                    <a:pt x="10541" y="536"/>
                  </a:moveTo>
                  <a:cubicBezTo>
                    <a:pt x="9405" y="-1428"/>
                    <a:pt x="4857" y="2499"/>
                    <a:pt x="3720" y="4463"/>
                  </a:cubicBezTo>
                  <a:cubicBezTo>
                    <a:pt x="2584" y="4463"/>
                    <a:pt x="3720" y="4463"/>
                    <a:pt x="2584" y="6427"/>
                  </a:cubicBezTo>
                  <a:cubicBezTo>
                    <a:pt x="2584" y="8390"/>
                    <a:pt x="1447" y="4463"/>
                    <a:pt x="310" y="4463"/>
                  </a:cubicBezTo>
                  <a:cubicBezTo>
                    <a:pt x="-827" y="4463"/>
                    <a:pt x="1447" y="10354"/>
                    <a:pt x="2584" y="10354"/>
                  </a:cubicBezTo>
                  <a:cubicBezTo>
                    <a:pt x="2584" y="12317"/>
                    <a:pt x="4857" y="12317"/>
                    <a:pt x="5994" y="12317"/>
                  </a:cubicBezTo>
                  <a:cubicBezTo>
                    <a:pt x="8268" y="12317"/>
                    <a:pt x="8268" y="16245"/>
                    <a:pt x="9405" y="18208"/>
                  </a:cubicBezTo>
                  <a:cubicBezTo>
                    <a:pt x="10541" y="20172"/>
                    <a:pt x="13952" y="18208"/>
                    <a:pt x="15089" y="18208"/>
                  </a:cubicBezTo>
                  <a:cubicBezTo>
                    <a:pt x="19636" y="18208"/>
                    <a:pt x="20773" y="14281"/>
                    <a:pt x="19636" y="8390"/>
                  </a:cubicBezTo>
                  <a:cubicBezTo>
                    <a:pt x="19636" y="4463"/>
                    <a:pt x="18499" y="2499"/>
                    <a:pt x="16226" y="2499"/>
                  </a:cubicBezTo>
                  <a:cubicBezTo>
                    <a:pt x="15089" y="2499"/>
                    <a:pt x="12815" y="536"/>
                    <a:pt x="10541" y="536"/>
                  </a:cubicBezTo>
                  <a:cubicBezTo>
                    <a:pt x="10541" y="536"/>
                    <a:pt x="11678" y="536"/>
                    <a:pt x="10541" y="536"/>
                  </a:cubicBezTo>
                  <a:close/>
                </a:path>
              </a:pathLst>
            </a:custGeom>
            <a:solidFill>
              <a:srgbClr val="00152F"/>
            </a:solidFill>
            <a:ln w="12700">
              <a:miter lim="400000"/>
            </a:ln>
          </p:spPr>
          <p:txBody>
            <a:bodyPr lIns="22275" tIns="22275" rIns="22275" bIns="22275" anchor="ctr"/>
            <a:lstStyle/>
            <a:p>
              <a:pPr algn="ctr"/>
              <a:endParaRPr sz="1403">
                <a:solidFill>
                  <a:srgbClr val="FFFFFF"/>
                </a:solidFill>
                <a:latin typeface="Helvetica Light"/>
              </a:endParaRPr>
            </a:p>
          </p:txBody>
        </p:sp>
        <p:sp>
          <p:nvSpPr>
            <p:cNvPr id="95" name="Shape">
              <a:extLst>
                <a:ext uri="{FF2B5EF4-FFF2-40B4-BE49-F238E27FC236}">
                  <a16:creationId xmlns:a16="http://schemas.microsoft.com/office/drawing/2014/main" id="{1383BD4A-57B1-4427-B889-920636AD7B1A}"/>
                </a:ext>
              </a:extLst>
            </p:cNvPr>
            <p:cNvSpPr/>
            <p:nvPr/>
          </p:nvSpPr>
          <p:spPr>
            <a:xfrm>
              <a:off x="15239094" y="5759486"/>
              <a:ext cx="194095" cy="95774"/>
            </a:xfrm>
            <a:custGeom>
              <a:avLst/>
              <a:gdLst/>
              <a:ahLst/>
              <a:cxnLst>
                <a:cxn ang="0">
                  <a:pos x="wd2" y="hd2"/>
                </a:cxn>
                <a:cxn ang="5400000">
                  <a:pos x="wd2" y="hd2"/>
                </a:cxn>
                <a:cxn ang="10800000">
                  <a:pos x="wd2" y="hd2"/>
                </a:cxn>
                <a:cxn ang="16200000">
                  <a:pos x="wd2" y="hd2"/>
                </a:cxn>
              </a:cxnLst>
              <a:rect l="0" t="0" r="r" b="b"/>
              <a:pathLst>
                <a:path w="20737" h="17829" extrusionOk="0">
                  <a:moveTo>
                    <a:pt x="0" y="11754"/>
                  </a:moveTo>
                  <a:cubicBezTo>
                    <a:pt x="1029" y="9954"/>
                    <a:pt x="5143" y="11754"/>
                    <a:pt x="6171" y="11754"/>
                  </a:cubicBezTo>
                  <a:cubicBezTo>
                    <a:pt x="7200" y="11754"/>
                    <a:pt x="8229" y="8154"/>
                    <a:pt x="9257" y="9954"/>
                  </a:cubicBezTo>
                  <a:cubicBezTo>
                    <a:pt x="10286" y="11754"/>
                    <a:pt x="12343" y="11754"/>
                    <a:pt x="13371" y="9954"/>
                  </a:cubicBezTo>
                  <a:cubicBezTo>
                    <a:pt x="13371" y="8154"/>
                    <a:pt x="14400" y="6354"/>
                    <a:pt x="14400" y="6354"/>
                  </a:cubicBezTo>
                  <a:cubicBezTo>
                    <a:pt x="15429" y="6354"/>
                    <a:pt x="17486" y="6354"/>
                    <a:pt x="17486" y="2754"/>
                  </a:cubicBezTo>
                  <a:cubicBezTo>
                    <a:pt x="17486" y="-2646"/>
                    <a:pt x="21600" y="954"/>
                    <a:pt x="20571" y="4554"/>
                  </a:cubicBezTo>
                  <a:cubicBezTo>
                    <a:pt x="19543" y="6354"/>
                    <a:pt x="18514" y="9954"/>
                    <a:pt x="18514" y="9954"/>
                  </a:cubicBezTo>
                  <a:cubicBezTo>
                    <a:pt x="15429" y="11754"/>
                    <a:pt x="14400" y="15354"/>
                    <a:pt x="11314" y="17154"/>
                  </a:cubicBezTo>
                  <a:cubicBezTo>
                    <a:pt x="9257" y="18954"/>
                    <a:pt x="0" y="17154"/>
                    <a:pt x="0" y="11754"/>
                  </a:cubicBezTo>
                  <a:cubicBezTo>
                    <a:pt x="0" y="9954"/>
                    <a:pt x="0" y="15354"/>
                    <a:pt x="0" y="11754"/>
                  </a:cubicBezTo>
                  <a:close/>
                </a:path>
              </a:pathLst>
            </a:custGeom>
            <a:solidFill>
              <a:srgbClr val="00152F"/>
            </a:solidFill>
            <a:ln w="12700">
              <a:miter lim="400000"/>
            </a:ln>
          </p:spPr>
          <p:txBody>
            <a:bodyPr lIns="22275" tIns="22275" rIns="22275" bIns="22275" anchor="ctr"/>
            <a:lstStyle/>
            <a:p>
              <a:pPr algn="ctr"/>
              <a:endParaRPr sz="1403">
                <a:solidFill>
                  <a:srgbClr val="FFFFFF"/>
                </a:solidFill>
                <a:latin typeface="Helvetica Light"/>
              </a:endParaRPr>
            </a:p>
          </p:txBody>
        </p:sp>
        <p:sp>
          <p:nvSpPr>
            <p:cNvPr id="96" name="Shape">
              <a:extLst>
                <a:ext uri="{FF2B5EF4-FFF2-40B4-BE49-F238E27FC236}">
                  <a16:creationId xmlns:a16="http://schemas.microsoft.com/office/drawing/2014/main" id="{8016E6C9-C286-4B3B-BBEF-63A3899AE909}"/>
                </a:ext>
              </a:extLst>
            </p:cNvPr>
            <p:cNvSpPr/>
            <p:nvPr/>
          </p:nvSpPr>
          <p:spPr>
            <a:xfrm>
              <a:off x="15537570" y="5804942"/>
              <a:ext cx="71716" cy="82547"/>
            </a:xfrm>
            <a:custGeom>
              <a:avLst/>
              <a:gdLst/>
              <a:ahLst/>
              <a:cxnLst>
                <a:cxn ang="0">
                  <a:pos x="wd2" y="hd2"/>
                </a:cxn>
                <a:cxn ang="5400000">
                  <a:pos x="wd2" y="hd2"/>
                </a:cxn>
                <a:cxn ang="10800000">
                  <a:pos x="wd2" y="hd2"/>
                </a:cxn>
                <a:cxn ang="16200000">
                  <a:pos x="wd2" y="hd2"/>
                </a:cxn>
              </a:cxnLst>
              <a:rect l="0" t="0" r="r" b="b"/>
              <a:pathLst>
                <a:path w="17976" h="16807" extrusionOk="0">
                  <a:moveTo>
                    <a:pt x="693" y="0"/>
                  </a:moveTo>
                  <a:cubicBezTo>
                    <a:pt x="-1707" y="1964"/>
                    <a:pt x="10293" y="21600"/>
                    <a:pt x="17493" y="15709"/>
                  </a:cubicBezTo>
                  <a:cubicBezTo>
                    <a:pt x="19893" y="11782"/>
                    <a:pt x="12693" y="7855"/>
                    <a:pt x="10293" y="7855"/>
                  </a:cubicBezTo>
                  <a:cubicBezTo>
                    <a:pt x="7893" y="5891"/>
                    <a:pt x="693" y="0"/>
                    <a:pt x="693" y="0"/>
                  </a:cubicBezTo>
                  <a:cubicBezTo>
                    <a:pt x="-1707" y="1964"/>
                    <a:pt x="3093" y="0"/>
                    <a:pt x="693" y="0"/>
                  </a:cubicBezTo>
                  <a:close/>
                </a:path>
              </a:pathLst>
            </a:custGeom>
            <a:solidFill>
              <a:srgbClr val="00152F"/>
            </a:solidFill>
            <a:ln w="12700">
              <a:miter lim="400000"/>
            </a:ln>
          </p:spPr>
          <p:txBody>
            <a:bodyPr lIns="22275" tIns="22275" rIns="22275" bIns="22275" anchor="ctr"/>
            <a:lstStyle/>
            <a:p>
              <a:pPr algn="ctr"/>
              <a:endParaRPr sz="1403">
                <a:solidFill>
                  <a:srgbClr val="FFFFFF"/>
                </a:solidFill>
                <a:latin typeface="Helvetica Light"/>
              </a:endParaRPr>
            </a:p>
          </p:txBody>
        </p:sp>
        <p:sp>
          <p:nvSpPr>
            <p:cNvPr id="97" name="Shape">
              <a:extLst>
                <a:ext uri="{FF2B5EF4-FFF2-40B4-BE49-F238E27FC236}">
                  <a16:creationId xmlns:a16="http://schemas.microsoft.com/office/drawing/2014/main" id="{5F708F4D-F0FD-4292-8F17-192F5DDB232F}"/>
                </a:ext>
              </a:extLst>
            </p:cNvPr>
            <p:cNvSpPr/>
            <p:nvPr/>
          </p:nvSpPr>
          <p:spPr>
            <a:xfrm>
              <a:off x="15790981" y="6011548"/>
              <a:ext cx="48009" cy="33182"/>
            </a:xfrm>
            <a:custGeom>
              <a:avLst/>
              <a:gdLst/>
              <a:ahLst/>
              <a:cxnLst>
                <a:cxn ang="0">
                  <a:pos x="wd2" y="hd2"/>
                </a:cxn>
                <a:cxn ang="5400000">
                  <a:pos x="wd2" y="hd2"/>
                </a:cxn>
                <a:cxn ang="10800000">
                  <a:pos x="wd2" y="hd2"/>
                </a:cxn>
                <a:cxn ang="16200000">
                  <a:pos x="wd2" y="hd2"/>
                </a:cxn>
              </a:cxnLst>
              <a:rect l="0" t="0" r="r" b="b"/>
              <a:pathLst>
                <a:path w="18405" h="12717" extrusionOk="0">
                  <a:moveTo>
                    <a:pt x="18405" y="10182"/>
                  </a:moveTo>
                  <a:cubicBezTo>
                    <a:pt x="18405" y="2982"/>
                    <a:pt x="-3195" y="-4218"/>
                    <a:pt x="405" y="2982"/>
                  </a:cubicBezTo>
                  <a:cubicBezTo>
                    <a:pt x="405" y="6582"/>
                    <a:pt x="18405" y="13782"/>
                    <a:pt x="18405" y="10182"/>
                  </a:cubicBezTo>
                  <a:cubicBezTo>
                    <a:pt x="18405" y="6582"/>
                    <a:pt x="18405" y="17382"/>
                    <a:pt x="18405" y="10182"/>
                  </a:cubicBezTo>
                  <a:close/>
                </a:path>
              </a:pathLst>
            </a:custGeom>
            <a:solidFill>
              <a:srgbClr val="00152F"/>
            </a:solidFill>
            <a:ln w="12700">
              <a:miter lim="400000"/>
            </a:ln>
          </p:spPr>
          <p:txBody>
            <a:bodyPr lIns="22275" tIns="22275" rIns="22275" bIns="22275" anchor="ctr"/>
            <a:lstStyle/>
            <a:p>
              <a:pPr algn="ctr"/>
              <a:endParaRPr sz="1403">
                <a:solidFill>
                  <a:srgbClr val="FFFFFF"/>
                </a:solidFill>
                <a:latin typeface="Helvetica Light"/>
              </a:endParaRPr>
            </a:p>
          </p:txBody>
        </p:sp>
        <p:sp>
          <p:nvSpPr>
            <p:cNvPr id="98" name="Shape">
              <a:extLst>
                <a:ext uri="{FF2B5EF4-FFF2-40B4-BE49-F238E27FC236}">
                  <a16:creationId xmlns:a16="http://schemas.microsoft.com/office/drawing/2014/main" id="{384FD9A7-4538-4F3F-ABBA-45B38B720EDF}"/>
                </a:ext>
              </a:extLst>
            </p:cNvPr>
            <p:cNvSpPr/>
            <p:nvPr/>
          </p:nvSpPr>
          <p:spPr>
            <a:xfrm>
              <a:off x="15722990" y="5919668"/>
              <a:ext cx="81638" cy="51036"/>
            </a:xfrm>
            <a:custGeom>
              <a:avLst/>
              <a:gdLst/>
              <a:ahLst/>
              <a:cxnLst>
                <a:cxn ang="0">
                  <a:pos x="wd2" y="hd2"/>
                </a:cxn>
                <a:cxn ang="5400000">
                  <a:pos x="wd2" y="hd2"/>
                </a:cxn>
                <a:cxn ang="10800000">
                  <a:pos x="wd2" y="hd2"/>
                </a:cxn>
                <a:cxn ang="16200000">
                  <a:pos x="wd2" y="hd2"/>
                </a:cxn>
              </a:cxnLst>
              <a:rect l="0" t="0" r="r" b="b"/>
              <a:pathLst>
                <a:path w="19705" h="18473" extrusionOk="0">
                  <a:moveTo>
                    <a:pt x="19200" y="18473"/>
                  </a:moveTo>
                  <a:cubicBezTo>
                    <a:pt x="14400" y="14873"/>
                    <a:pt x="7200" y="-3127"/>
                    <a:pt x="0" y="473"/>
                  </a:cubicBezTo>
                  <a:cubicBezTo>
                    <a:pt x="0" y="4073"/>
                    <a:pt x="7200" y="7673"/>
                    <a:pt x="7200" y="11273"/>
                  </a:cubicBezTo>
                  <a:cubicBezTo>
                    <a:pt x="12000" y="11273"/>
                    <a:pt x="14400" y="14873"/>
                    <a:pt x="19200" y="18473"/>
                  </a:cubicBezTo>
                  <a:cubicBezTo>
                    <a:pt x="21600" y="18473"/>
                    <a:pt x="14400" y="14873"/>
                    <a:pt x="19200" y="18473"/>
                  </a:cubicBezTo>
                  <a:close/>
                </a:path>
              </a:pathLst>
            </a:custGeom>
            <a:solidFill>
              <a:srgbClr val="00152F"/>
            </a:solidFill>
            <a:ln w="12700">
              <a:miter lim="400000"/>
            </a:ln>
          </p:spPr>
          <p:txBody>
            <a:bodyPr lIns="22275" tIns="22275" rIns="22275" bIns="22275" anchor="ctr"/>
            <a:lstStyle/>
            <a:p>
              <a:pPr algn="ctr"/>
              <a:endParaRPr sz="1403">
                <a:solidFill>
                  <a:srgbClr val="FFFFFF"/>
                </a:solidFill>
                <a:latin typeface="Helvetica Light"/>
              </a:endParaRPr>
            </a:p>
          </p:txBody>
        </p:sp>
        <p:sp>
          <p:nvSpPr>
            <p:cNvPr id="99" name="Shape">
              <a:extLst>
                <a:ext uri="{FF2B5EF4-FFF2-40B4-BE49-F238E27FC236}">
                  <a16:creationId xmlns:a16="http://schemas.microsoft.com/office/drawing/2014/main" id="{FE9146EA-D851-499C-942B-F7A89A4E3F45}"/>
                </a:ext>
              </a:extLst>
            </p:cNvPr>
            <p:cNvSpPr/>
            <p:nvPr/>
          </p:nvSpPr>
          <p:spPr>
            <a:xfrm>
              <a:off x="15636816" y="5871246"/>
              <a:ext cx="39773" cy="41368"/>
            </a:xfrm>
            <a:custGeom>
              <a:avLst/>
              <a:gdLst/>
              <a:ahLst/>
              <a:cxnLst>
                <a:cxn ang="0">
                  <a:pos x="wd2" y="hd2"/>
                </a:cxn>
                <a:cxn ang="5400000">
                  <a:pos x="wd2" y="hd2"/>
                </a:cxn>
                <a:cxn ang="10800000">
                  <a:pos x="wd2" y="hd2"/>
                </a:cxn>
                <a:cxn ang="16200000">
                  <a:pos x="wd2" y="hd2"/>
                </a:cxn>
              </a:cxnLst>
              <a:rect l="0" t="0" r="r" b="b"/>
              <a:pathLst>
                <a:path w="21600" h="17968" extrusionOk="0">
                  <a:moveTo>
                    <a:pt x="21600" y="17280"/>
                  </a:moveTo>
                  <a:cubicBezTo>
                    <a:pt x="21600" y="8640"/>
                    <a:pt x="0" y="0"/>
                    <a:pt x="0" y="0"/>
                  </a:cubicBezTo>
                  <a:cubicBezTo>
                    <a:pt x="0" y="4320"/>
                    <a:pt x="21600" y="21600"/>
                    <a:pt x="21600" y="17280"/>
                  </a:cubicBezTo>
                  <a:close/>
                </a:path>
              </a:pathLst>
            </a:custGeom>
            <a:solidFill>
              <a:srgbClr val="00152F"/>
            </a:solidFill>
            <a:ln w="12700">
              <a:miter lim="400000"/>
            </a:ln>
          </p:spPr>
          <p:txBody>
            <a:bodyPr lIns="22275" tIns="22275" rIns="22275" bIns="22275" anchor="ctr"/>
            <a:lstStyle/>
            <a:p>
              <a:pPr algn="ctr"/>
              <a:endParaRPr sz="1403">
                <a:solidFill>
                  <a:srgbClr val="FFFFFF"/>
                </a:solidFill>
                <a:latin typeface="Helvetica Light"/>
              </a:endParaRPr>
            </a:p>
          </p:txBody>
        </p:sp>
        <p:sp>
          <p:nvSpPr>
            <p:cNvPr id="100" name="Shape">
              <a:extLst>
                <a:ext uri="{FF2B5EF4-FFF2-40B4-BE49-F238E27FC236}">
                  <a16:creationId xmlns:a16="http://schemas.microsoft.com/office/drawing/2014/main" id="{43D63746-9BE7-4140-B9B7-49732E3CCD91}"/>
                </a:ext>
              </a:extLst>
            </p:cNvPr>
            <p:cNvSpPr/>
            <p:nvPr/>
          </p:nvSpPr>
          <p:spPr>
            <a:xfrm>
              <a:off x="16010878" y="6554182"/>
              <a:ext cx="130461" cy="106936"/>
            </a:xfrm>
            <a:custGeom>
              <a:avLst/>
              <a:gdLst/>
              <a:ahLst/>
              <a:cxnLst>
                <a:cxn ang="0">
                  <a:pos x="wd2" y="hd2"/>
                </a:cxn>
                <a:cxn ang="5400000">
                  <a:pos x="wd2" y="hd2"/>
                </a:cxn>
                <a:cxn ang="10800000">
                  <a:pos x="wd2" y="hd2"/>
                </a:cxn>
                <a:cxn ang="16200000">
                  <a:pos x="wd2" y="hd2"/>
                </a:cxn>
              </a:cxnLst>
              <a:rect l="0" t="0" r="r" b="b"/>
              <a:pathLst>
                <a:path w="18090" h="19907" extrusionOk="0">
                  <a:moveTo>
                    <a:pt x="18016" y="19800"/>
                  </a:moveTo>
                  <a:cubicBezTo>
                    <a:pt x="19366" y="21600"/>
                    <a:pt x="1816" y="0"/>
                    <a:pt x="466" y="0"/>
                  </a:cubicBezTo>
                  <a:cubicBezTo>
                    <a:pt x="-2234" y="0"/>
                    <a:pt x="7216" y="16200"/>
                    <a:pt x="18016" y="19800"/>
                  </a:cubicBezTo>
                  <a:close/>
                </a:path>
              </a:pathLst>
            </a:custGeom>
            <a:solidFill>
              <a:srgbClr val="00152F"/>
            </a:solidFill>
            <a:ln w="12700">
              <a:miter lim="400000"/>
            </a:ln>
          </p:spPr>
          <p:txBody>
            <a:bodyPr lIns="22275" tIns="22275" rIns="22275" bIns="22275" anchor="ctr"/>
            <a:lstStyle/>
            <a:p>
              <a:pPr algn="ctr"/>
              <a:endParaRPr sz="1403">
                <a:solidFill>
                  <a:srgbClr val="FFFFFF"/>
                </a:solidFill>
                <a:latin typeface="Helvetica Light"/>
              </a:endParaRPr>
            </a:p>
          </p:txBody>
        </p:sp>
        <p:sp>
          <p:nvSpPr>
            <p:cNvPr id="101" name="Shape">
              <a:extLst>
                <a:ext uri="{FF2B5EF4-FFF2-40B4-BE49-F238E27FC236}">
                  <a16:creationId xmlns:a16="http://schemas.microsoft.com/office/drawing/2014/main" id="{69F79355-EFBC-43CA-94A0-6A7FDF23C226}"/>
                </a:ext>
              </a:extLst>
            </p:cNvPr>
            <p:cNvSpPr/>
            <p:nvPr/>
          </p:nvSpPr>
          <p:spPr>
            <a:xfrm>
              <a:off x="16412373" y="7293474"/>
              <a:ext cx="109375" cy="13592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9636" y="18514"/>
                    <a:pt x="21600" y="16971"/>
                    <a:pt x="17673" y="15429"/>
                  </a:cubicBezTo>
                  <a:cubicBezTo>
                    <a:pt x="15709" y="12343"/>
                    <a:pt x="17673" y="12343"/>
                    <a:pt x="17673" y="10800"/>
                  </a:cubicBezTo>
                  <a:cubicBezTo>
                    <a:pt x="15709" y="7714"/>
                    <a:pt x="0" y="1543"/>
                    <a:pt x="0" y="0"/>
                  </a:cubicBezTo>
                  <a:cubicBezTo>
                    <a:pt x="0" y="1543"/>
                    <a:pt x="5891" y="4629"/>
                    <a:pt x="5891" y="6171"/>
                  </a:cubicBezTo>
                  <a:cubicBezTo>
                    <a:pt x="7855" y="9257"/>
                    <a:pt x="7855" y="10800"/>
                    <a:pt x="9818" y="12343"/>
                  </a:cubicBezTo>
                  <a:cubicBezTo>
                    <a:pt x="11782" y="13886"/>
                    <a:pt x="17673" y="15429"/>
                    <a:pt x="15709" y="16971"/>
                  </a:cubicBezTo>
                  <a:cubicBezTo>
                    <a:pt x="15709" y="20057"/>
                    <a:pt x="17673" y="20057"/>
                    <a:pt x="21600" y="21600"/>
                  </a:cubicBezTo>
                  <a:close/>
                </a:path>
              </a:pathLst>
            </a:custGeom>
            <a:solidFill>
              <a:srgbClr val="00152F"/>
            </a:solidFill>
            <a:ln w="12700">
              <a:miter lim="400000"/>
            </a:ln>
          </p:spPr>
          <p:txBody>
            <a:bodyPr lIns="22275" tIns="22275" rIns="22275" bIns="22275" anchor="ctr"/>
            <a:lstStyle/>
            <a:p>
              <a:pPr algn="ctr"/>
              <a:endParaRPr sz="1403">
                <a:solidFill>
                  <a:srgbClr val="FFFFFF"/>
                </a:solidFill>
                <a:latin typeface="Helvetica Light"/>
              </a:endParaRPr>
            </a:p>
          </p:txBody>
        </p:sp>
        <p:sp>
          <p:nvSpPr>
            <p:cNvPr id="102" name="Shape">
              <a:extLst>
                <a:ext uri="{FF2B5EF4-FFF2-40B4-BE49-F238E27FC236}">
                  <a16:creationId xmlns:a16="http://schemas.microsoft.com/office/drawing/2014/main" id="{F0A6B1DE-AB03-422C-9883-24C5577CBD6B}"/>
                </a:ext>
              </a:extLst>
            </p:cNvPr>
            <p:cNvSpPr/>
            <p:nvPr/>
          </p:nvSpPr>
          <p:spPr>
            <a:xfrm>
              <a:off x="16471605" y="7419454"/>
              <a:ext cx="222487" cy="280302"/>
            </a:xfrm>
            <a:custGeom>
              <a:avLst/>
              <a:gdLst/>
              <a:ahLst/>
              <a:cxnLst>
                <a:cxn ang="0">
                  <a:pos x="wd2" y="hd2"/>
                </a:cxn>
                <a:cxn ang="5400000">
                  <a:pos x="wd2" y="hd2"/>
                </a:cxn>
                <a:cxn ang="10800000">
                  <a:pos x="wd2" y="hd2"/>
                </a:cxn>
                <a:cxn ang="16200000">
                  <a:pos x="wd2" y="hd2"/>
                </a:cxn>
              </a:cxnLst>
              <a:rect l="0" t="0" r="r" b="b"/>
              <a:pathLst>
                <a:path w="19079" h="20520" extrusionOk="0">
                  <a:moveTo>
                    <a:pt x="4125" y="1440"/>
                  </a:moveTo>
                  <a:cubicBezTo>
                    <a:pt x="3294" y="1440"/>
                    <a:pt x="3294" y="6480"/>
                    <a:pt x="3294" y="7920"/>
                  </a:cubicBezTo>
                  <a:cubicBezTo>
                    <a:pt x="2464" y="9360"/>
                    <a:pt x="-2521" y="11520"/>
                    <a:pt x="1633" y="12960"/>
                  </a:cubicBezTo>
                  <a:cubicBezTo>
                    <a:pt x="4125" y="13680"/>
                    <a:pt x="6617" y="15120"/>
                    <a:pt x="4956" y="18000"/>
                  </a:cubicBezTo>
                  <a:cubicBezTo>
                    <a:pt x="2464" y="21600"/>
                    <a:pt x="6617" y="20880"/>
                    <a:pt x="9110" y="18720"/>
                  </a:cubicBezTo>
                  <a:cubicBezTo>
                    <a:pt x="9941" y="18000"/>
                    <a:pt x="10771" y="16560"/>
                    <a:pt x="11602" y="15840"/>
                  </a:cubicBezTo>
                  <a:cubicBezTo>
                    <a:pt x="13264" y="13680"/>
                    <a:pt x="12433" y="13680"/>
                    <a:pt x="12433" y="11520"/>
                  </a:cubicBezTo>
                  <a:cubicBezTo>
                    <a:pt x="13264" y="10080"/>
                    <a:pt x="14925" y="10080"/>
                    <a:pt x="15756" y="10080"/>
                  </a:cubicBezTo>
                  <a:cubicBezTo>
                    <a:pt x="16587" y="10800"/>
                    <a:pt x="18248" y="7920"/>
                    <a:pt x="19079" y="7200"/>
                  </a:cubicBezTo>
                  <a:cubicBezTo>
                    <a:pt x="19079" y="6480"/>
                    <a:pt x="19079" y="4320"/>
                    <a:pt x="18248" y="4320"/>
                  </a:cubicBezTo>
                  <a:cubicBezTo>
                    <a:pt x="16587" y="4320"/>
                    <a:pt x="14925" y="5760"/>
                    <a:pt x="14094" y="5760"/>
                  </a:cubicBezTo>
                  <a:cubicBezTo>
                    <a:pt x="12433" y="5760"/>
                    <a:pt x="9941" y="5040"/>
                    <a:pt x="9110" y="3600"/>
                  </a:cubicBezTo>
                  <a:cubicBezTo>
                    <a:pt x="8279" y="2880"/>
                    <a:pt x="8279" y="0"/>
                    <a:pt x="6617" y="0"/>
                  </a:cubicBezTo>
                  <a:cubicBezTo>
                    <a:pt x="6617" y="0"/>
                    <a:pt x="6617" y="2160"/>
                    <a:pt x="6617" y="2160"/>
                  </a:cubicBezTo>
                  <a:cubicBezTo>
                    <a:pt x="5787" y="2160"/>
                    <a:pt x="4956" y="720"/>
                    <a:pt x="4125" y="1440"/>
                  </a:cubicBezTo>
                  <a:cubicBezTo>
                    <a:pt x="3294" y="1440"/>
                    <a:pt x="4956" y="720"/>
                    <a:pt x="4125" y="1440"/>
                  </a:cubicBezTo>
                  <a:close/>
                </a:path>
              </a:pathLst>
            </a:custGeom>
            <a:solidFill>
              <a:srgbClr val="00152F"/>
            </a:solidFill>
            <a:ln w="12700">
              <a:miter lim="400000"/>
            </a:ln>
          </p:spPr>
          <p:txBody>
            <a:bodyPr lIns="22275" tIns="22275" rIns="22275" bIns="22275" anchor="ctr"/>
            <a:lstStyle/>
            <a:p>
              <a:pPr algn="ctr"/>
              <a:endParaRPr sz="1403">
                <a:solidFill>
                  <a:srgbClr val="FFFFFF"/>
                </a:solidFill>
                <a:latin typeface="Helvetica Light"/>
              </a:endParaRPr>
            </a:p>
          </p:txBody>
        </p:sp>
        <p:sp>
          <p:nvSpPr>
            <p:cNvPr id="103" name="Shape">
              <a:extLst>
                <a:ext uri="{FF2B5EF4-FFF2-40B4-BE49-F238E27FC236}">
                  <a16:creationId xmlns:a16="http://schemas.microsoft.com/office/drawing/2014/main" id="{20E07EEA-F157-49F6-B171-C7A871BBEAF2}"/>
                </a:ext>
              </a:extLst>
            </p:cNvPr>
            <p:cNvSpPr/>
            <p:nvPr/>
          </p:nvSpPr>
          <p:spPr>
            <a:xfrm>
              <a:off x="16116496" y="7643145"/>
              <a:ext cx="368391" cy="355930"/>
            </a:xfrm>
            <a:custGeom>
              <a:avLst/>
              <a:gdLst/>
              <a:ahLst/>
              <a:cxnLst>
                <a:cxn ang="0">
                  <a:pos x="wd2" y="hd2"/>
                </a:cxn>
                <a:cxn ang="5400000">
                  <a:pos x="wd2" y="hd2"/>
                </a:cxn>
                <a:cxn ang="10800000">
                  <a:pos x="wd2" y="hd2"/>
                </a:cxn>
                <a:cxn ang="16200000">
                  <a:pos x="wd2" y="hd2"/>
                </a:cxn>
              </a:cxnLst>
              <a:rect l="0" t="0" r="r" b="b"/>
              <a:pathLst>
                <a:path w="20877" h="20706" extrusionOk="0">
                  <a:moveTo>
                    <a:pt x="17953" y="1797"/>
                  </a:moveTo>
                  <a:cubicBezTo>
                    <a:pt x="17953" y="1797"/>
                    <a:pt x="17399" y="-477"/>
                    <a:pt x="16291" y="91"/>
                  </a:cubicBezTo>
                  <a:cubicBezTo>
                    <a:pt x="14630" y="1228"/>
                    <a:pt x="15184" y="2365"/>
                    <a:pt x="14076" y="4070"/>
                  </a:cubicBezTo>
                  <a:cubicBezTo>
                    <a:pt x="13522" y="4639"/>
                    <a:pt x="12968" y="6344"/>
                    <a:pt x="11861" y="6912"/>
                  </a:cubicBezTo>
                  <a:cubicBezTo>
                    <a:pt x="10753" y="8618"/>
                    <a:pt x="9645" y="9186"/>
                    <a:pt x="7984" y="9755"/>
                  </a:cubicBezTo>
                  <a:cubicBezTo>
                    <a:pt x="6876" y="10323"/>
                    <a:pt x="6322" y="11460"/>
                    <a:pt x="4661" y="12028"/>
                  </a:cubicBezTo>
                  <a:cubicBezTo>
                    <a:pt x="3553" y="12597"/>
                    <a:pt x="3553" y="14870"/>
                    <a:pt x="1891" y="14870"/>
                  </a:cubicBezTo>
                  <a:cubicBezTo>
                    <a:pt x="-324" y="15439"/>
                    <a:pt x="1891" y="17144"/>
                    <a:pt x="784" y="18281"/>
                  </a:cubicBezTo>
                  <a:cubicBezTo>
                    <a:pt x="230" y="18281"/>
                    <a:pt x="-324" y="18281"/>
                    <a:pt x="230" y="18849"/>
                  </a:cubicBezTo>
                  <a:cubicBezTo>
                    <a:pt x="230" y="19418"/>
                    <a:pt x="230" y="19418"/>
                    <a:pt x="1338" y="19418"/>
                  </a:cubicBezTo>
                  <a:cubicBezTo>
                    <a:pt x="2445" y="19418"/>
                    <a:pt x="4107" y="20555"/>
                    <a:pt x="5214" y="20555"/>
                  </a:cubicBezTo>
                  <a:cubicBezTo>
                    <a:pt x="7430" y="21123"/>
                    <a:pt x="8538" y="19986"/>
                    <a:pt x="10199" y="18849"/>
                  </a:cubicBezTo>
                  <a:cubicBezTo>
                    <a:pt x="11307" y="17712"/>
                    <a:pt x="11861" y="16576"/>
                    <a:pt x="11861" y="14870"/>
                  </a:cubicBezTo>
                  <a:cubicBezTo>
                    <a:pt x="12414" y="13165"/>
                    <a:pt x="12968" y="13165"/>
                    <a:pt x="14630" y="12028"/>
                  </a:cubicBezTo>
                  <a:cubicBezTo>
                    <a:pt x="15184" y="12028"/>
                    <a:pt x="15184" y="11460"/>
                    <a:pt x="15738" y="11460"/>
                  </a:cubicBezTo>
                  <a:cubicBezTo>
                    <a:pt x="16291" y="11460"/>
                    <a:pt x="16845" y="11460"/>
                    <a:pt x="17953" y="11460"/>
                  </a:cubicBezTo>
                  <a:cubicBezTo>
                    <a:pt x="18507" y="10891"/>
                    <a:pt x="17953" y="10323"/>
                    <a:pt x="17399" y="10323"/>
                  </a:cubicBezTo>
                  <a:cubicBezTo>
                    <a:pt x="16845" y="9755"/>
                    <a:pt x="16845" y="9755"/>
                    <a:pt x="17399" y="9186"/>
                  </a:cubicBezTo>
                  <a:cubicBezTo>
                    <a:pt x="18507" y="7481"/>
                    <a:pt x="19614" y="6344"/>
                    <a:pt x="20722" y="4639"/>
                  </a:cubicBezTo>
                  <a:cubicBezTo>
                    <a:pt x="20722" y="4070"/>
                    <a:pt x="20722" y="3502"/>
                    <a:pt x="20722" y="2934"/>
                  </a:cubicBezTo>
                  <a:cubicBezTo>
                    <a:pt x="20722" y="2365"/>
                    <a:pt x="20722" y="2365"/>
                    <a:pt x="20722" y="1797"/>
                  </a:cubicBezTo>
                  <a:cubicBezTo>
                    <a:pt x="21276" y="1228"/>
                    <a:pt x="20168" y="1797"/>
                    <a:pt x="20168" y="1797"/>
                  </a:cubicBezTo>
                  <a:cubicBezTo>
                    <a:pt x="20168" y="1228"/>
                    <a:pt x="20168" y="1228"/>
                    <a:pt x="20168" y="660"/>
                  </a:cubicBezTo>
                  <a:cubicBezTo>
                    <a:pt x="19614" y="1228"/>
                    <a:pt x="19061" y="2365"/>
                    <a:pt x="17953" y="1797"/>
                  </a:cubicBezTo>
                  <a:close/>
                </a:path>
              </a:pathLst>
            </a:custGeom>
            <a:solidFill>
              <a:srgbClr val="00152F"/>
            </a:solidFill>
            <a:ln w="12700">
              <a:miter lim="400000"/>
            </a:ln>
          </p:spPr>
          <p:txBody>
            <a:bodyPr lIns="22275" tIns="22275" rIns="22275" bIns="22275" anchor="ctr"/>
            <a:lstStyle/>
            <a:p>
              <a:pPr algn="ctr"/>
              <a:endParaRPr sz="1403">
                <a:solidFill>
                  <a:srgbClr val="FFFFFF"/>
                </a:solidFill>
                <a:latin typeface="Helvetica Light"/>
              </a:endParaRPr>
            </a:p>
          </p:txBody>
        </p:sp>
        <p:sp>
          <p:nvSpPr>
            <p:cNvPr id="104" name="Shape">
              <a:extLst>
                <a:ext uri="{FF2B5EF4-FFF2-40B4-BE49-F238E27FC236}">
                  <a16:creationId xmlns:a16="http://schemas.microsoft.com/office/drawing/2014/main" id="{B0200747-538A-4311-82F7-C1E74E96FB42}"/>
                </a:ext>
              </a:extLst>
            </p:cNvPr>
            <p:cNvSpPr/>
            <p:nvPr/>
          </p:nvSpPr>
          <p:spPr>
            <a:xfrm>
              <a:off x="16170425" y="8006248"/>
              <a:ext cx="19888" cy="19893"/>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21600" y="10800"/>
                    <a:pt x="10800" y="10800"/>
                    <a:pt x="10800" y="0"/>
                  </a:cubicBezTo>
                  <a:cubicBezTo>
                    <a:pt x="0" y="10800"/>
                    <a:pt x="0" y="10800"/>
                    <a:pt x="0" y="21600"/>
                  </a:cubicBezTo>
                  <a:cubicBezTo>
                    <a:pt x="10800" y="21600"/>
                    <a:pt x="21600" y="21600"/>
                    <a:pt x="21600" y="21600"/>
                  </a:cubicBezTo>
                  <a:close/>
                </a:path>
              </a:pathLst>
            </a:custGeom>
            <a:solidFill>
              <a:srgbClr val="00152F"/>
            </a:solidFill>
            <a:ln w="12700">
              <a:miter lim="400000"/>
            </a:ln>
          </p:spPr>
          <p:txBody>
            <a:bodyPr lIns="22275" tIns="22275" rIns="22275" bIns="22275" anchor="ctr"/>
            <a:lstStyle/>
            <a:p>
              <a:pPr algn="ctr"/>
              <a:endParaRPr sz="1403">
                <a:solidFill>
                  <a:srgbClr val="FFFFFF"/>
                </a:solidFill>
                <a:latin typeface="Helvetica Light"/>
              </a:endParaRPr>
            </a:p>
          </p:txBody>
        </p:sp>
        <p:sp>
          <p:nvSpPr>
            <p:cNvPr id="105" name="Shape">
              <a:extLst>
                <a:ext uri="{FF2B5EF4-FFF2-40B4-BE49-F238E27FC236}">
                  <a16:creationId xmlns:a16="http://schemas.microsoft.com/office/drawing/2014/main" id="{C0C28FC1-F033-478B-A5E4-0121FB8B6FD6}"/>
                </a:ext>
              </a:extLst>
            </p:cNvPr>
            <p:cNvSpPr/>
            <p:nvPr/>
          </p:nvSpPr>
          <p:spPr>
            <a:xfrm>
              <a:off x="15053493" y="7653557"/>
              <a:ext cx="177401" cy="167040"/>
            </a:xfrm>
            <a:custGeom>
              <a:avLst/>
              <a:gdLst/>
              <a:ahLst/>
              <a:cxnLst>
                <a:cxn ang="0">
                  <a:pos x="wd2" y="hd2"/>
                </a:cxn>
                <a:cxn ang="5400000">
                  <a:pos x="wd2" y="hd2"/>
                </a:cxn>
                <a:cxn ang="10800000">
                  <a:pos x="wd2" y="hd2"/>
                </a:cxn>
                <a:cxn ang="16200000">
                  <a:pos x="wd2" y="hd2"/>
                </a:cxn>
              </a:cxnLst>
              <a:rect l="0" t="0" r="r" b="b"/>
              <a:pathLst>
                <a:path w="20645" h="20534" extrusionOk="0">
                  <a:moveTo>
                    <a:pt x="0" y="1334"/>
                  </a:moveTo>
                  <a:cubicBezTo>
                    <a:pt x="0" y="2534"/>
                    <a:pt x="2274" y="6134"/>
                    <a:pt x="2274" y="7334"/>
                  </a:cubicBezTo>
                  <a:cubicBezTo>
                    <a:pt x="3411" y="8534"/>
                    <a:pt x="4547" y="9734"/>
                    <a:pt x="4547" y="10934"/>
                  </a:cubicBezTo>
                  <a:cubicBezTo>
                    <a:pt x="4547" y="12134"/>
                    <a:pt x="3411" y="12134"/>
                    <a:pt x="3411" y="13334"/>
                  </a:cubicBezTo>
                  <a:cubicBezTo>
                    <a:pt x="4547" y="16934"/>
                    <a:pt x="7958" y="19334"/>
                    <a:pt x="10232" y="20534"/>
                  </a:cubicBezTo>
                  <a:cubicBezTo>
                    <a:pt x="12505" y="20534"/>
                    <a:pt x="12505" y="18134"/>
                    <a:pt x="13642" y="16934"/>
                  </a:cubicBezTo>
                  <a:cubicBezTo>
                    <a:pt x="13642" y="16934"/>
                    <a:pt x="14779" y="19334"/>
                    <a:pt x="14779" y="19334"/>
                  </a:cubicBezTo>
                  <a:cubicBezTo>
                    <a:pt x="14779" y="18134"/>
                    <a:pt x="14779" y="15734"/>
                    <a:pt x="15916" y="15734"/>
                  </a:cubicBezTo>
                  <a:cubicBezTo>
                    <a:pt x="17053" y="14534"/>
                    <a:pt x="17053" y="16934"/>
                    <a:pt x="18189" y="16934"/>
                  </a:cubicBezTo>
                  <a:cubicBezTo>
                    <a:pt x="17053" y="16934"/>
                    <a:pt x="20463" y="8534"/>
                    <a:pt x="20463" y="7334"/>
                  </a:cubicBezTo>
                  <a:cubicBezTo>
                    <a:pt x="20463" y="6134"/>
                    <a:pt x="21600" y="-1066"/>
                    <a:pt x="18189" y="134"/>
                  </a:cubicBezTo>
                  <a:cubicBezTo>
                    <a:pt x="14779" y="1334"/>
                    <a:pt x="11368" y="3734"/>
                    <a:pt x="7958" y="2534"/>
                  </a:cubicBezTo>
                  <a:cubicBezTo>
                    <a:pt x="6821" y="2534"/>
                    <a:pt x="1137" y="-1066"/>
                    <a:pt x="0" y="1334"/>
                  </a:cubicBezTo>
                  <a:cubicBezTo>
                    <a:pt x="0" y="2534"/>
                    <a:pt x="1137" y="-1066"/>
                    <a:pt x="0" y="1334"/>
                  </a:cubicBezTo>
                  <a:close/>
                </a:path>
              </a:pathLst>
            </a:custGeom>
            <a:solidFill>
              <a:srgbClr val="00152F"/>
            </a:solidFill>
            <a:ln w="12700">
              <a:miter lim="400000"/>
            </a:ln>
          </p:spPr>
          <p:txBody>
            <a:bodyPr lIns="22275" tIns="22275" rIns="22275" bIns="22275" anchor="ctr"/>
            <a:lstStyle/>
            <a:p>
              <a:pPr algn="ctr"/>
              <a:endParaRPr sz="1403">
                <a:solidFill>
                  <a:srgbClr val="FFFFFF"/>
                </a:solidFill>
                <a:latin typeface="Helvetica Light"/>
              </a:endParaRPr>
            </a:p>
          </p:txBody>
        </p:sp>
        <p:sp>
          <p:nvSpPr>
            <p:cNvPr id="106" name="Shape">
              <a:extLst>
                <a:ext uri="{FF2B5EF4-FFF2-40B4-BE49-F238E27FC236}">
                  <a16:creationId xmlns:a16="http://schemas.microsoft.com/office/drawing/2014/main" id="{B31838CA-0104-4842-A575-4C14B1958107}"/>
                </a:ext>
              </a:extLst>
            </p:cNvPr>
            <p:cNvSpPr/>
            <p:nvPr/>
          </p:nvSpPr>
          <p:spPr>
            <a:xfrm>
              <a:off x="15207237" y="7595161"/>
              <a:ext cx="21916" cy="41368"/>
            </a:xfrm>
            <a:custGeom>
              <a:avLst/>
              <a:gdLst/>
              <a:ahLst/>
              <a:cxnLst>
                <a:cxn ang="0">
                  <a:pos x="wd2" y="hd2"/>
                </a:cxn>
                <a:cxn ang="5400000">
                  <a:pos x="wd2" y="hd2"/>
                </a:cxn>
                <a:cxn ang="10800000">
                  <a:pos x="wd2" y="hd2"/>
                </a:cxn>
                <a:cxn ang="16200000">
                  <a:pos x="wd2" y="hd2"/>
                </a:cxn>
              </a:cxnLst>
              <a:rect l="0" t="0" r="r" b="b"/>
              <a:pathLst>
                <a:path w="15869" h="17968" extrusionOk="0">
                  <a:moveTo>
                    <a:pt x="15869" y="17280"/>
                  </a:moveTo>
                  <a:cubicBezTo>
                    <a:pt x="15869" y="21600"/>
                    <a:pt x="-5731" y="4320"/>
                    <a:pt x="1469" y="0"/>
                  </a:cubicBezTo>
                  <a:cubicBezTo>
                    <a:pt x="8669" y="0"/>
                    <a:pt x="15869" y="4320"/>
                    <a:pt x="15869" y="17280"/>
                  </a:cubicBezTo>
                  <a:close/>
                </a:path>
              </a:pathLst>
            </a:custGeom>
            <a:solidFill>
              <a:srgbClr val="00152F"/>
            </a:solidFill>
            <a:ln w="12700">
              <a:miter lim="400000"/>
            </a:ln>
          </p:spPr>
          <p:txBody>
            <a:bodyPr lIns="22275" tIns="22275" rIns="22275" bIns="22275" anchor="ctr"/>
            <a:lstStyle/>
            <a:p>
              <a:pPr algn="ctr"/>
              <a:endParaRPr sz="1403">
                <a:solidFill>
                  <a:srgbClr val="FFFFFF"/>
                </a:solidFill>
                <a:latin typeface="Helvetica Light"/>
              </a:endParaRPr>
            </a:p>
          </p:txBody>
        </p:sp>
        <p:sp>
          <p:nvSpPr>
            <p:cNvPr id="107" name="Oval">
              <a:extLst>
                <a:ext uri="{FF2B5EF4-FFF2-40B4-BE49-F238E27FC236}">
                  <a16:creationId xmlns:a16="http://schemas.microsoft.com/office/drawing/2014/main" id="{29C095A3-FB0C-4ACA-A307-2CE4E2C9C337}"/>
                </a:ext>
              </a:extLst>
            </p:cNvPr>
            <p:cNvSpPr/>
            <p:nvPr/>
          </p:nvSpPr>
          <p:spPr>
            <a:xfrm>
              <a:off x="15005315" y="7595161"/>
              <a:ext cx="16809" cy="19893"/>
            </a:xfrm>
            <a:prstGeom prst="ellipse">
              <a:avLst/>
            </a:prstGeom>
            <a:solidFill>
              <a:srgbClr val="00152F"/>
            </a:solidFill>
            <a:ln w="12700">
              <a:miter lim="400000"/>
            </a:ln>
          </p:spPr>
          <p:txBody>
            <a:bodyPr lIns="22275" tIns="22275" rIns="22275" bIns="22275" anchor="ctr"/>
            <a:lstStyle/>
            <a:p>
              <a:pPr algn="ctr"/>
              <a:endParaRPr sz="1403">
                <a:solidFill>
                  <a:srgbClr val="FFFFFF"/>
                </a:solidFill>
                <a:latin typeface="Helvetica Light"/>
              </a:endParaRPr>
            </a:p>
          </p:txBody>
        </p:sp>
        <p:sp>
          <p:nvSpPr>
            <p:cNvPr id="108" name="Shape">
              <a:extLst>
                <a:ext uri="{FF2B5EF4-FFF2-40B4-BE49-F238E27FC236}">
                  <a16:creationId xmlns:a16="http://schemas.microsoft.com/office/drawing/2014/main" id="{9B228A64-0EAB-4EC1-804B-69DF52E4FB53}"/>
                </a:ext>
              </a:extLst>
            </p:cNvPr>
            <p:cNvSpPr/>
            <p:nvPr/>
          </p:nvSpPr>
          <p:spPr>
            <a:xfrm>
              <a:off x="11974455" y="5072281"/>
              <a:ext cx="95345" cy="175709"/>
            </a:xfrm>
            <a:custGeom>
              <a:avLst/>
              <a:gdLst/>
              <a:ahLst/>
              <a:cxnLst>
                <a:cxn ang="0">
                  <a:pos x="wd2" y="hd2"/>
                </a:cxn>
                <a:cxn ang="5400000">
                  <a:pos x="wd2" y="hd2"/>
                </a:cxn>
                <a:cxn ang="10800000">
                  <a:pos x="wd2" y="hd2"/>
                </a:cxn>
                <a:cxn ang="16200000">
                  <a:pos x="wd2" y="hd2"/>
                </a:cxn>
              </a:cxnLst>
              <a:rect l="0" t="0" r="r" b="b"/>
              <a:pathLst>
                <a:path w="19418" h="21600" extrusionOk="0">
                  <a:moveTo>
                    <a:pt x="3927" y="0"/>
                  </a:moveTo>
                  <a:cubicBezTo>
                    <a:pt x="3927" y="0"/>
                    <a:pt x="3927" y="0"/>
                    <a:pt x="1964" y="0"/>
                  </a:cubicBezTo>
                  <a:cubicBezTo>
                    <a:pt x="1964" y="0"/>
                    <a:pt x="1964" y="3600"/>
                    <a:pt x="1964" y="3600"/>
                  </a:cubicBezTo>
                  <a:cubicBezTo>
                    <a:pt x="1964" y="6000"/>
                    <a:pt x="0" y="7200"/>
                    <a:pt x="0" y="9600"/>
                  </a:cubicBezTo>
                  <a:cubicBezTo>
                    <a:pt x="0" y="13200"/>
                    <a:pt x="0" y="21600"/>
                    <a:pt x="7855" y="21600"/>
                  </a:cubicBezTo>
                  <a:cubicBezTo>
                    <a:pt x="11782" y="21600"/>
                    <a:pt x="17673" y="20400"/>
                    <a:pt x="17673" y="18000"/>
                  </a:cubicBezTo>
                  <a:cubicBezTo>
                    <a:pt x="21600" y="15600"/>
                    <a:pt x="17673" y="12000"/>
                    <a:pt x="17673" y="9600"/>
                  </a:cubicBezTo>
                  <a:cubicBezTo>
                    <a:pt x="13745" y="7200"/>
                    <a:pt x="9818" y="0"/>
                    <a:pt x="3927" y="0"/>
                  </a:cubicBezTo>
                  <a:cubicBezTo>
                    <a:pt x="1964" y="0"/>
                    <a:pt x="5891" y="0"/>
                    <a:pt x="3927" y="0"/>
                  </a:cubicBezTo>
                  <a:close/>
                </a:path>
              </a:pathLst>
            </a:custGeom>
            <a:solidFill>
              <a:srgbClr val="00152F"/>
            </a:solidFill>
            <a:ln w="12700">
              <a:miter lim="400000"/>
            </a:ln>
          </p:spPr>
          <p:txBody>
            <a:bodyPr lIns="22275" tIns="22275" rIns="22275" bIns="22275" anchor="ctr"/>
            <a:lstStyle/>
            <a:p>
              <a:pPr algn="ctr"/>
              <a:endParaRPr sz="1403">
                <a:solidFill>
                  <a:srgbClr val="FFFFFF"/>
                </a:solidFill>
                <a:latin typeface="Helvetica Light"/>
              </a:endParaRPr>
            </a:p>
          </p:txBody>
        </p:sp>
        <p:sp>
          <p:nvSpPr>
            <p:cNvPr id="109" name="Shape">
              <a:extLst>
                <a:ext uri="{FF2B5EF4-FFF2-40B4-BE49-F238E27FC236}">
                  <a16:creationId xmlns:a16="http://schemas.microsoft.com/office/drawing/2014/main" id="{C5D982C6-1080-4171-AC56-22F12CA4F38D}"/>
                </a:ext>
              </a:extLst>
            </p:cNvPr>
            <p:cNvSpPr/>
            <p:nvPr/>
          </p:nvSpPr>
          <p:spPr>
            <a:xfrm>
              <a:off x="10184707" y="6126521"/>
              <a:ext cx="351322" cy="674763"/>
            </a:xfrm>
            <a:custGeom>
              <a:avLst/>
              <a:gdLst/>
              <a:ahLst/>
              <a:cxnLst>
                <a:cxn ang="0">
                  <a:pos x="wd2" y="hd2"/>
                </a:cxn>
                <a:cxn ang="5400000">
                  <a:pos x="wd2" y="hd2"/>
                </a:cxn>
                <a:cxn ang="10800000">
                  <a:pos x="wd2" y="hd2"/>
                </a:cxn>
                <a:cxn ang="16200000">
                  <a:pos x="wd2" y="hd2"/>
                </a:cxn>
              </a:cxnLst>
              <a:rect l="0" t="0" r="r" b="b"/>
              <a:pathLst>
                <a:path w="21600" h="21446" extrusionOk="0">
                  <a:moveTo>
                    <a:pt x="18600" y="617"/>
                  </a:moveTo>
                  <a:cubicBezTo>
                    <a:pt x="18600" y="617"/>
                    <a:pt x="18000" y="0"/>
                    <a:pt x="17400" y="0"/>
                  </a:cubicBezTo>
                  <a:cubicBezTo>
                    <a:pt x="17400" y="309"/>
                    <a:pt x="16800" y="617"/>
                    <a:pt x="16800" y="926"/>
                  </a:cubicBezTo>
                  <a:cubicBezTo>
                    <a:pt x="16200" y="1543"/>
                    <a:pt x="16200" y="1851"/>
                    <a:pt x="15600" y="2469"/>
                  </a:cubicBezTo>
                  <a:cubicBezTo>
                    <a:pt x="15000" y="2777"/>
                    <a:pt x="14400" y="2469"/>
                    <a:pt x="13800" y="2469"/>
                  </a:cubicBezTo>
                  <a:cubicBezTo>
                    <a:pt x="13800" y="2469"/>
                    <a:pt x="14400" y="2777"/>
                    <a:pt x="13800" y="3086"/>
                  </a:cubicBezTo>
                  <a:cubicBezTo>
                    <a:pt x="13800" y="3394"/>
                    <a:pt x="13200" y="3394"/>
                    <a:pt x="13200" y="3703"/>
                  </a:cubicBezTo>
                  <a:cubicBezTo>
                    <a:pt x="13200" y="3703"/>
                    <a:pt x="13800" y="4011"/>
                    <a:pt x="13800" y="4011"/>
                  </a:cubicBezTo>
                  <a:cubicBezTo>
                    <a:pt x="13800" y="4320"/>
                    <a:pt x="13200" y="4011"/>
                    <a:pt x="12600" y="4320"/>
                  </a:cubicBezTo>
                  <a:cubicBezTo>
                    <a:pt x="12000" y="4320"/>
                    <a:pt x="12000" y="4629"/>
                    <a:pt x="11400" y="4937"/>
                  </a:cubicBezTo>
                  <a:cubicBezTo>
                    <a:pt x="10800" y="5246"/>
                    <a:pt x="10200" y="5246"/>
                    <a:pt x="9000" y="5554"/>
                  </a:cubicBezTo>
                  <a:cubicBezTo>
                    <a:pt x="8400" y="5554"/>
                    <a:pt x="9600" y="5863"/>
                    <a:pt x="9000" y="5863"/>
                  </a:cubicBezTo>
                  <a:cubicBezTo>
                    <a:pt x="9000" y="6171"/>
                    <a:pt x="7800" y="5554"/>
                    <a:pt x="7800" y="5863"/>
                  </a:cubicBezTo>
                  <a:cubicBezTo>
                    <a:pt x="6600" y="6171"/>
                    <a:pt x="6000" y="6171"/>
                    <a:pt x="4800" y="6480"/>
                  </a:cubicBezTo>
                  <a:cubicBezTo>
                    <a:pt x="4200" y="6480"/>
                    <a:pt x="3600" y="6171"/>
                    <a:pt x="3600" y="6480"/>
                  </a:cubicBezTo>
                  <a:cubicBezTo>
                    <a:pt x="3000" y="7097"/>
                    <a:pt x="3000" y="7714"/>
                    <a:pt x="2400" y="8331"/>
                  </a:cubicBezTo>
                  <a:cubicBezTo>
                    <a:pt x="1800" y="9874"/>
                    <a:pt x="4800" y="12034"/>
                    <a:pt x="2400" y="13577"/>
                  </a:cubicBezTo>
                  <a:cubicBezTo>
                    <a:pt x="1800" y="14194"/>
                    <a:pt x="600" y="14811"/>
                    <a:pt x="0" y="15737"/>
                  </a:cubicBezTo>
                  <a:cubicBezTo>
                    <a:pt x="0" y="16046"/>
                    <a:pt x="0" y="16663"/>
                    <a:pt x="0" y="16971"/>
                  </a:cubicBezTo>
                  <a:cubicBezTo>
                    <a:pt x="600" y="17280"/>
                    <a:pt x="1800" y="17589"/>
                    <a:pt x="1200" y="18206"/>
                  </a:cubicBezTo>
                  <a:cubicBezTo>
                    <a:pt x="600" y="19131"/>
                    <a:pt x="1200" y="20366"/>
                    <a:pt x="3000" y="20983"/>
                  </a:cubicBezTo>
                  <a:cubicBezTo>
                    <a:pt x="4800" y="21600"/>
                    <a:pt x="6600" y="21600"/>
                    <a:pt x="9600" y="20983"/>
                  </a:cubicBezTo>
                  <a:cubicBezTo>
                    <a:pt x="12600" y="20366"/>
                    <a:pt x="13200" y="16971"/>
                    <a:pt x="14400" y="15429"/>
                  </a:cubicBezTo>
                  <a:cubicBezTo>
                    <a:pt x="15600" y="13269"/>
                    <a:pt x="17400" y="11417"/>
                    <a:pt x="18600" y="9257"/>
                  </a:cubicBezTo>
                  <a:cubicBezTo>
                    <a:pt x="18600" y="8640"/>
                    <a:pt x="18600" y="7714"/>
                    <a:pt x="19200" y="7097"/>
                  </a:cubicBezTo>
                  <a:cubicBezTo>
                    <a:pt x="19800" y="6789"/>
                    <a:pt x="18600" y="4320"/>
                    <a:pt x="20400" y="5863"/>
                  </a:cubicBezTo>
                  <a:cubicBezTo>
                    <a:pt x="21000" y="6171"/>
                    <a:pt x="21000" y="5554"/>
                    <a:pt x="21600" y="5246"/>
                  </a:cubicBezTo>
                  <a:cubicBezTo>
                    <a:pt x="21600" y="4629"/>
                    <a:pt x="21000" y="4011"/>
                    <a:pt x="21000" y="3394"/>
                  </a:cubicBezTo>
                  <a:cubicBezTo>
                    <a:pt x="20400" y="2777"/>
                    <a:pt x="19800" y="1234"/>
                    <a:pt x="18600" y="617"/>
                  </a:cubicBezTo>
                  <a:cubicBezTo>
                    <a:pt x="18000" y="309"/>
                    <a:pt x="19200" y="617"/>
                    <a:pt x="18600" y="617"/>
                  </a:cubicBezTo>
                  <a:close/>
                </a:path>
              </a:pathLst>
            </a:custGeom>
            <a:solidFill>
              <a:srgbClr val="00152F"/>
            </a:solidFill>
            <a:ln w="12700">
              <a:miter lim="400000"/>
            </a:ln>
          </p:spPr>
          <p:txBody>
            <a:bodyPr lIns="22275" tIns="22275" rIns="22275" bIns="22275" anchor="ctr"/>
            <a:lstStyle/>
            <a:p>
              <a:pPr algn="ctr"/>
              <a:endParaRPr sz="1403">
                <a:solidFill>
                  <a:srgbClr val="FFFFFF"/>
                </a:solidFill>
                <a:latin typeface="Helvetica Light"/>
              </a:endParaRPr>
            </a:p>
          </p:txBody>
        </p:sp>
        <p:sp>
          <p:nvSpPr>
            <p:cNvPr id="110" name="Shape">
              <a:extLst>
                <a:ext uri="{FF2B5EF4-FFF2-40B4-BE49-F238E27FC236}">
                  <a16:creationId xmlns:a16="http://schemas.microsoft.com/office/drawing/2014/main" id="{3D8C5C9F-4A0A-4B09-BCDA-97C6D17509ED}"/>
                </a:ext>
              </a:extLst>
            </p:cNvPr>
            <p:cNvSpPr/>
            <p:nvPr/>
          </p:nvSpPr>
          <p:spPr>
            <a:xfrm>
              <a:off x="10970591" y="1362552"/>
              <a:ext cx="88012" cy="71621"/>
            </a:xfrm>
            <a:custGeom>
              <a:avLst/>
              <a:gdLst/>
              <a:ahLst/>
              <a:cxnLst>
                <a:cxn ang="0">
                  <a:pos x="wd2" y="hd2"/>
                </a:cxn>
                <a:cxn ang="5400000">
                  <a:pos x="wd2" y="hd2"/>
                </a:cxn>
                <a:cxn ang="10800000">
                  <a:pos x="wd2" y="hd2"/>
                </a:cxn>
                <a:cxn ang="16200000">
                  <a:pos x="wd2" y="hd2"/>
                </a:cxn>
              </a:cxnLst>
              <a:rect l="0" t="0" r="r" b="b"/>
              <a:pathLst>
                <a:path w="17925" h="19443" extrusionOk="0">
                  <a:moveTo>
                    <a:pt x="16245" y="18900"/>
                  </a:moveTo>
                  <a:cubicBezTo>
                    <a:pt x="20172" y="21600"/>
                    <a:pt x="16245" y="13500"/>
                    <a:pt x="14281" y="10800"/>
                  </a:cubicBezTo>
                  <a:cubicBezTo>
                    <a:pt x="12317" y="8100"/>
                    <a:pt x="6427" y="2700"/>
                    <a:pt x="4463" y="0"/>
                  </a:cubicBezTo>
                  <a:cubicBezTo>
                    <a:pt x="2499" y="0"/>
                    <a:pt x="536" y="2700"/>
                    <a:pt x="536" y="5400"/>
                  </a:cubicBezTo>
                  <a:cubicBezTo>
                    <a:pt x="-1428" y="8100"/>
                    <a:pt x="2499" y="10800"/>
                    <a:pt x="4463" y="13500"/>
                  </a:cubicBezTo>
                  <a:cubicBezTo>
                    <a:pt x="8390" y="16200"/>
                    <a:pt x="12317" y="18900"/>
                    <a:pt x="16245" y="18900"/>
                  </a:cubicBezTo>
                  <a:cubicBezTo>
                    <a:pt x="18208" y="18900"/>
                    <a:pt x="12317" y="18900"/>
                    <a:pt x="16245" y="18900"/>
                  </a:cubicBezTo>
                  <a:close/>
                </a:path>
              </a:pathLst>
            </a:custGeom>
            <a:solidFill>
              <a:srgbClr val="00152F"/>
            </a:solidFill>
            <a:ln w="12700">
              <a:miter lim="400000"/>
            </a:ln>
          </p:spPr>
          <p:txBody>
            <a:bodyPr lIns="22275" tIns="22275" rIns="22275" bIns="22275" anchor="ctr"/>
            <a:lstStyle/>
            <a:p>
              <a:pPr algn="ctr"/>
              <a:endParaRPr sz="1403">
                <a:solidFill>
                  <a:srgbClr val="FFFFFF"/>
                </a:solidFill>
                <a:latin typeface="Helvetica Light"/>
              </a:endParaRPr>
            </a:p>
          </p:txBody>
        </p:sp>
        <p:sp>
          <p:nvSpPr>
            <p:cNvPr id="111" name="Shape">
              <a:extLst>
                <a:ext uri="{FF2B5EF4-FFF2-40B4-BE49-F238E27FC236}">
                  <a16:creationId xmlns:a16="http://schemas.microsoft.com/office/drawing/2014/main" id="{0884852A-F7A6-4E51-B552-263078D9EF71}"/>
                </a:ext>
              </a:extLst>
            </p:cNvPr>
            <p:cNvSpPr/>
            <p:nvPr/>
          </p:nvSpPr>
          <p:spPr>
            <a:xfrm>
              <a:off x="10456483" y="1454274"/>
              <a:ext cx="100702" cy="64094"/>
            </a:xfrm>
            <a:custGeom>
              <a:avLst/>
              <a:gdLst/>
              <a:ahLst/>
              <a:cxnLst>
                <a:cxn ang="0">
                  <a:pos x="wd2" y="hd2"/>
                </a:cxn>
                <a:cxn ang="5400000">
                  <a:pos x="wd2" y="hd2"/>
                </a:cxn>
                <a:cxn ang="10800000">
                  <a:pos x="wd2" y="hd2"/>
                </a:cxn>
                <a:cxn ang="16200000">
                  <a:pos x="wd2" y="hd2"/>
                </a:cxn>
              </a:cxnLst>
              <a:rect l="0" t="0" r="r" b="b"/>
              <a:pathLst>
                <a:path w="20509" h="14400" extrusionOk="0">
                  <a:moveTo>
                    <a:pt x="19636" y="5760"/>
                  </a:moveTo>
                  <a:cubicBezTo>
                    <a:pt x="19636" y="10080"/>
                    <a:pt x="13745" y="12240"/>
                    <a:pt x="11782" y="14400"/>
                  </a:cubicBezTo>
                  <a:cubicBezTo>
                    <a:pt x="7855" y="14400"/>
                    <a:pt x="0" y="12240"/>
                    <a:pt x="0" y="5760"/>
                  </a:cubicBezTo>
                  <a:cubicBezTo>
                    <a:pt x="1964" y="-7200"/>
                    <a:pt x="21600" y="5760"/>
                    <a:pt x="19636" y="5760"/>
                  </a:cubicBezTo>
                  <a:cubicBezTo>
                    <a:pt x="19636" y="7920"/>
                    <a:pt x="21600" y="3600"/>
                    <a:pt x="19636" y="5760"/>
                  </a:cubicBezTo>
                  <a:close/>
                </a:path>
              </a:pathLst>
            </a:custGeom>
            <a:solidFill>
              <a:srgbClr val="00152F"/>
            </a:solidFill>
            <a:ln w="12700">
              <a:miter lim="400000"/>
            </a:ln>
          </p:spPr>
          <p:txBody>
            <a:bodyPr lIns="22275" tIns="22275" rIns="22275" bIns="22275" anchor="ctr"/>
            <a:lstStyle/>
            <a:p>
              <a:pPr algn="ctr"/>
              <a:endParaRPr sz="1403">
                <a:solidFill>
                  <a:srgbClr val="FFFFFF"/>
                </a:solidFill>
                <a:latin typeface="Helvetica Light"/>
              </a:endParaRPr>
            </a:p>
          </p:txBody>
        </p:sp>
        <p:sp>
          <p:nvSpPr>
            <p:cNvPr id="112" name="Shape">
              <a:extLst>
                <a:ext uri="{FF2B5EF4-FFF2-40B4-BE49-F238E27FC236}">
                  <a16:creationId xmlns:a16="http://schemas.microsoft.com/office/drawing/2014/main" id="{CD14F9B6-EF17-4BE2-8317-50DCB431CAF7}"/>
                </a:ext>
              </a:extLst>
            </p:cNvPr>
            <p:cNvSpPr/>
            <p:nvPr/>
          </p:nvSpPr>
          <p:spPr>
            <a:xfrm>
              <a:off x="11524104" y="1093190"/>
              <a:ext cx="79146" cy="47245"/>
            </a:xfrm>
            <a:custGeom>
              <a:avLst/>
              <a:gdLst/>
              <a:ahLst/>
              <a:cxnLst>
                <a:cxn ang="0">
                  <a:pos x="wd2" y="hd2"/>
                </a:cxn>
                <a:cxn ang="5400000">
                  <a:pos x="wd2" y="hd2"/>
                </a:cxn>
                <a:cxn ang="10800000">
                  <a:pos x="wd2" y="hd2"/>
                </a:cxn>
                <a:cxn ang="16200000">
                  <a:pos x="wd2" y="hd2"/>
                </a:cxn>
              </a:cxnLst>
              <a:rect l="0" t="0" r="r" b="b"/>
              <a:pathLst>
                <a:path w="19838" h="20520" extrusionOk="0">
                  <a:moveTo>
                    <a:pt x="19838" y="11880"/>
                  </a:moveTo>
                  <a:cubicBezTo>
                    <a:pt x="15038" y="16200"/>
                    <a:pt x="12638" y="16200"/>
                    <a:pt x="7838" y="20520"/>
                  </a:cubicBezTo>
                  <a:cubicBezTo>
                    <a:pt x="3038" y="20520"/>
                    <a:pt x="-1762" y="11880"/>
                    <a:pt x="638" y="3240"/>
                  </a:cubicBezTo>
                  <a:cubicBezTo>
                    <a:pt x="638" y="-1080"/>
                    <a:pt x="10238" y="-1080"/>
                    <a:pt x="12638" y="3240"/>
                  </a:cubicBezTo>
                  <a:cubicBezTo>
                    <a:pt x="15038" y="3240"/>
                    <a:pt x="17438" y="11880"/>
                    <a:pt x="19838" y="11880"/>
                  </a:cubicBezTo>
                  <a:close/>
                </a:path>
              </a:pathLst>
            </a:custGeom>
            <a:solidFill>
              <a:srgbClr val="00152F"/>
            </a:solidFill>
            <a:ln w="12700">
              <a:miter lim="400000"/>
            </a:ln>
          </p:spPr>
          <p:txBody>
            <a:bodyPr lIns="22275" tIns="22275" rIns="22275" bIns="22275" anchor="ctr"/>
            <a:lstStyle/>
            <a:p>
              <a:pPr algn="ctr"/>
              <a:endParaRPr sz="1403">
                <a:solidFill>
                  <a:srgbClr val="FFFFFF"/>
                </a:solidFill>
                <a:latin typeface="Helvetica Light"/>
              </a:endParaRPr>
            </a:p>
          </p:txBody>
        </p:sp>
        <p:sp>
          <p:nvSpPr>
            <p:cNvPr id="113" name="Shape">
              <a:extLst>
                <a:ext uri="{FF2B5EF4-FFF2-40B4-BE49-F238E27FC236}">
                  <a16:creationId xmlns:a16="http://schemas.microsoft.com/office/drawing/2014/main" id="{F330BADC-2A05-4EDC-9CD4-174782420B6D}"/>
                </a:ext>
              </a:extLst>
            </p:cNvPr>
            <p:cNvSpPr/>
            <p:nvPr/>
          </p:nvSpPr>
          <p:spPr>
            <a:xfrm>
              <a:off x="13466962" y="996884"/>
              <a:ext cx="80762" cy="44094"/>
            </a:xfrm>
            <a:custGeom>
              <a:avLst/>
              <a:gdLst/>
              <a:ahLst/>
              <a:cxnLst>
                <a:cxn ang="0">
                  <a:pos x="wd2" y="hd2"/>
                </a:cxn>
                <a:cxn ang="5400000">
                  <a:pos x="wd2" y="hd2"/>
                </a:cxn>
                <a:cxn ang="10800000">
                  <a:pos x="wd2" y="hd2"/>
                </a:cxn>
                <a:cxn ang="16200000">
                  <a:pos x="wd2" y="hd2"/>
                </a:cxn>
              </a:cxnLst>
              <a:rect l="0" t="0" r="r" b="b"/>
              <a:pathLst>
                <a:path w="18149" h="20520" extrusionOk="0">
                  <a:moveTo>
                    <a:pt x="11235" y="20520"/>
                  </a:moveTo>
                  <a:cubicBezTo>
                    <a:pt x="6915" y="20520"/>
                    <a:pt x="2595" y="16200"/>
                    <a:pt x="435" y="16200"/>
                  </a:cubicBezTo>
                  <a:cubicBezTo>
                    <a:pt x="-1725" y="11880"/>
                    <a:pt x="4755" y="3240"/>
                    <a:pt x="6915" y="3240"/>
                  </a:cubicBezTo>
                  <a:cubicBezTo>
                    <a:pt x="9075" y="-1080"/>
                    <a:pt x="15555" y="-1080"/>
                    <a:pt x="17715" y="3240"/>
                  </a:cubicBezTo>
                  <a:cubicBezTo>
                    <a:pt x="19875" y="7560"/>
                    <a:pt x="13395" y="20520"/>
                    <a:pt x="11235" y="20520"/>
                  </a:cubicBezTo>
                  <a:cubicBezTo>
                    <a:pt x="6915" y="20520"/>
                    <a:pt x="11235" y="20520"/>
                    <a:pt x="11235" y="20520"/>
                  </a:cubicBezTo>
                  <a:close/>
                </a:path>
              </a:pathLst>
            </a:custGeom>
            <a:solidFill>
              <a:srgbClr val="00152F"/>
            </a:solidFill>
            <a:ln w="12700">
              <a:miter lim="400000"/>
            </a:ln>
          </p:spPr>
          <p:txBody>
            <a:bodyPr lIns="22275" tIns="22275" rIns="22275" bIns="22275" anchor="ctr"/>
            <a:lstStyle/>
            <a:p>
              <a:pPr algn="ctr"/>
              <a:endParaRPr sz="1403">
                <a:solidFill>
                  <a:srgbClr val="FFFFFF"/>
                </a:solidFill>
                <a:latin typeface="Helvetica Light"/>
              </a:endParaRPr>
            </a:p>
          </p:txBody>
        </p:sp>
        <p:sp>
          <p:nvSpPr>
            <p:cNvPr id="114" name="Oval">
              <a:extLst>
                <a:ext uri="{FF2B5EF4-FFF2-40B4-BE49-F238E27FC236}">
                  <a16:creationId xmlns:a16="http://schemas.microsoft.com/office/drawing/2014/main" id="{DE1F7014-321B-4EA6-A259-637DFBC00199}"/>
                </a:ext>
              </a:extLst>
            </p:cNvPr>
            <p:cNvSpPr/>
            <p:nvPr/>
          </p:nvSpPr>
          <p:spPr>
            <a:xfrm>
              <a:off x="12478239" y="293281"/>
              <a:ext cx="59657" cy="16810"/>
            </a:xfrm>
            <a:prstGeom prst="ellipse">
              <a:avLst/>
            </a:prstGeom>
            <a:solidFill>
              <a:srgbClr val="00152F"/>
            </a:solidFill>
            <a:ln w="12700">
              <a:miter lim="400000"/>
            </a:ln>
          </p:spPr>
          <p:txBody>
            <a:bodyPr lIns="22275" tIns="22275" rIns="22275" bIns="22275" anchor="ctr"/>
            <a:lstStyle/>
            <a:p>
              <a:pPr algn="ctr"/>
              <a:endParaRPr sz="1403">
                <a:solidFill>
                  <a:srgbClr val="FFFFFF"/>
                </a:solidFill>
                <a:latin typeface="Helvetica Light"/>
              </a:endParaRPr>
            </a:p>
          </p:txBody>
        </p:sp>
        <p:sp>
          <p:nvSpPr>
            <p:cNvPr id="115" name="Shape">
              <a:extLst>
                <a:ext uri="{FF2B5EF4-FFF2-40B4-BE49-F238E27FC236}">
                  <a16:creationId xmlns:a16="http://schemas.microsoft.com/office/drawing/2014/main" id="{01CE65D6-D5AA-4637-A408-54DEDEDFB306}"/>
                </a:ext>
              </a:extLst>
            </p:cNvPr>
            <p:cNvSpPr/>
            <p:nvPr/>
          </p:nvSpPr>
          <p:spPr>
            <a:xfrm>
              <a:off x="11948281" y="1138839"/>
              <a:ext cx="36880" cy="31435"/>
            </a:xfrm>
            <a:custGeom>
              <a:avLst/>
              <a:gdLst/>
              <a:ahLst/>
              <a:cxnLst>
                <a:cxn ang="0">
                  <a:pos x="wd2" y="hd2"/>
                </a:cxn>
                <a:cxn ang="5400000">
                  <a:pos x="wd2" y="hd2"/>
                </a:cxn>
                <a:cxn ang="10800000">
                  <a:pos x="wd2" y="hd2"/>
                </a:cxn>
                <a:cxn ang="16200000">
                  <a:pos x="wd2" y="hd2"/>
                </a:cxn>
              </a:cxnLst>
              <a:rect l="0" t="0" r="r" b="b"/>
              <a:pathLst>
                <a:path w="14138" h="17067" extrusionOk="0">
                  <a:moveTo>
                    <a:pt x="12788" y="17067"/>
                  </a:moveTo>
                  <a:cubicBezTo>
                    <a:pt x="9188" y="17067"/>
                    <a:pt x="-5212" y="11667"/>
                    <a:pt x="1988" y="867"/>
                  </a:cubicBezTo>
                  <a:cubicBezTo>
                    <a:pt x="12788" y="-4533"/>
                    <a:pt x="16388" y="17067"/>
                    <a:pt x="12788" y="17067"/>
                  </a:cubicBezTo>
                  <a:close/>
                </a:path>
              </a:pathLst>
            </a:custGeom>
            <a:solidFill>
              <a:srgbClr val="00152F"/>
            </a:solidFill>
            <a:ln w="12700">
              <a:miter lim="400000"/>
            </a:ln>
          </p:spPr>
          <p:txBody>
            <a:bodyPr lIns="22275" tIns="22275" rIns="22275" bIns="22275" anchor="ctr"/>
            <a:lstStyle/>
            <a:p>
              <a:pPr algn="ctr"/>
              <a:endParaRPr sz="1403">
                <a:solidFill>
                  <a:srgbClr val="FFFFFF"/>
                </a:solidFill>
                <a:latin typeface="Helvetica Light"/>
              </a:endParaRPr>
            </a:p>
          </p:txBody>
        </p:sp>
        <p:sp>
          <p:nvSpPr>
            <p:cNvPr id="116" name="Shape">
              <a:extLst>
                <a:ext uri="{FF2B5EF4-FFF2-40B4-BE49-F238E27FC236}">
                  <a16:creationId xmlns:a16="http://schemas.microsoft.com/office/drawing/2014/main" id="{72D83DB4-4219-4A8C-961A-BEE7AFC4BF72}"/>
                </a:ext>
              </a:extLst>
            </p:cNvPr>
            <p:cNvSpPr/>
            <p:nvPr/>
          </p:nvSpPr>
          <p:spPr>
            <a:xfrm>
              <a:off x="8559750" y="3308815"/>
              <a:ext cx="45420" cy="91524"/>
            </a:xfrm>
            <a:custGeom>
              <a:avLst/>
              <a:gdLst/>
              <a:ahLst/>
              <a:cxnLst>
                <a:cxn ang="0">
                  <a:pos x="wd2" y="hd2"/>
                </a:cxn>
                <a:cxn ang="5400000">
                  <a:pos x="wd2" y="hd2"/>
                </a:cxn>
                <a:cxn ang="10800000">
                  <a:pos x="wd2" y="hd2"/>
                </a:cxn>
                <a:cxn ang="16200000">
                  <a:pos x="wd2" y="hd2"/>
                </a:cxn>
              </a:cxnLst>
              <a:rect l="0" t="0" r="r" b="b"/>
              <a:pathLst>
                <a:path w="17412" h="18635" extrusionOk="0">
                  <a:moveTo>
                    <a:pt x="15812" y="567"/>
                  </a:moveTo>
                  <a:cubicBezTo>
                    <a:pt x="15812" y="4494"/>
                    <a:pt x="19412" y="8421"/>
                    <a:pt x="15812" y="12348"/>
                  </a:cubicBezTo>
                  <a:cubicBezTo>
                    <a:pt x="12212" y="14312"/>
                    <a:pt x="15812" y="20203"/>
                    <a:pt x="8612" y="18239"/>
                  </a:cubicBezTo>
                  <a:cubicBezTo>
                    <a:pt x="1412" y="14312"/>
                    <a:pt x="-2188" y="10385"/>
                    <a:pt x="1412" y="6458"/>
                  </a:cubicBezTo>
                  <a:cubicBezTo>
                    <a:pt x="1412" y="4494"/>
                    <a:pt x="15812" y="-1397"/>
                    <a:pt x="15812" y="567"/>
                  </a:cubicBezTo>
                  <a:cubicBezTo>
                    <a:pt x="15812" y="2530"/>
                    <a:pt x="15812" y="-1397"/>
                    <a:pt x="15812" y="567"/>
                  </a:cubicBezTo>
                  <a:close/>
                </a:path>
              </a:pathLst>
            </a:custGeom>
            <a:solidFill>
              <a:srgbClr val="00152F"/>
            </a:solidFill>
            <a:ln w="12700">
              <a:miter lim="400000"/>
            </a:ln>
          </p:spPr>
          <p:txBody>
            <a:bodyPr lIns="22275" tIns="22275" rIns="22275" bIns="22275" anchor="ctr"/>
            <a:lstStyle/>
            <a:p>
              <a:pPr algn="ctr"/>
              <a:endParaRPr sz="1403">
                <a:solidFill>
                  <a:srgbClr val="FFFFFF"/>
                </a:solidFill>
                <a:latin typeface="Helvetica Light"/>
              </a:endParaRPr>
            </a:p>
          </p:txBody>
        </p:sp>
        <p:sp>
          <p:nvSpPr>
            <p:cNvPr id="117" name="Shape">
              <a:extLst>
                <a:ext uri="{FF2B5EF4-FFF2-40B4-BE49-F238E27FC236}">
                  <a16:creationId xmlns:a16="http://schemas.microsoft.com/office/drawing/2014/main" id="{CD8D76DF-FA26-43BD-971B-C605E00A24EF}"/>
                </a:ext>
              </a:extLst>
            </p:cNvPr>
            <p:cNvSpPr/>
            <p:nvPr/>
          </p:nvSpPr>
          <p:spPr>
            <a:xfrm>
              <a:off x="8534156" y="3410861"/>
              <a:ext cx="78994" cy="127410"/>
            </a:xfrm>
            <a:custGeom>
              <a:avLst/>
              <a:gdLst/>
              <a:ahLst/>
              <a:cxnLst>
                <a:cxn ang="0">
                  <a:pos x="wd2" y="hd2"/>
                </a:cxn>
                <a:cxn ang="5400000">
                  <a:pos x="wd2" y="hd2"/>
                </a:cxn>
                <a:cxn ang="10800000">
                  <a:pos x="wd2" y="hd2"/>
                </a:cxn>
                <a:cxn ang="16200000">
                  <a:pos x="wd2" y="hd2"/>
                </a:cxn>
              </a:cxnLst>
              <a:rect l="0" t="0" r="r" b="b"/>
              <a:pathLst>
                <a:path w="19800" h="18866" extrusionOk="0">
                  <a:moveTo>
                    <a:pt x="16800" y="2430"/>
                  </a:moveTo>
                  <a:cubicBezTo>
                    <a:pt x="14400" y="2430"/>
                    <a:pt x="16800" y="-1890"/>
                    <a:pt x="12000" y="990"/>
                  </a:cubicBezTo>
                  <a:cubicBezTo>
                    <a:pt x="4800" y="3870"/>
                    <a:pt x="7200" y="3870"/>
                    <a:pt x="0" y="990"/>
                  </a:cubicBezTo>
                  <a:cubicBezTo>
                    <a:pt x="0" y="990"/>
                    <a:pt x="2400" y="9630"/>
                    <a:pt x="2400" y="9630"/>
                  </a:cubicBezTo>
                  <a:cubicBezTo>
                    <a:pt x="4800" y="12510"/>
                    <a:pt x="4800" y="13950"/>
                    <a:pt x="4800" y="16830"/>
                  </a:cubicBezTo>
                  <a:cubicBezTo>
                    <a:pt x="4800" y="18270"/>
                    <a:pt x="4800" y="19710"/>
                    <a:pt x="9600" y="18270"/>
                  </a:cubicBezTo>
                  <a:cubicBezTo>
                    <a:pt x="14400" y="16830"/>
                    <a:pt x="19200" y="16830"/>
                    <a:pt x="19200" y="12510"/>
                  </a:cubicBezTo>
                  <a:cubicBezTo>
                    <a:pt x="19200" y="11070"/>
                    <a:pt x="21600" y="2430"/>
                    <a:pt x="16800" y="2430"/>
                  </a:cubicBezTo>
                  <a:close/>
                </a:path>
              </a:pathLst>
            </a:custGeom>
            <a:solidFill>
              <a:srgbClr val="00152F"/>
            </a:solidFill>
            <a:ln w="12700">
              <a:miter lim="400000"/>
            </a:ln>
          </p:spPr>
          <p:txBody>
            <a:bodyPr lIns="22275" tIns="22275" rIns="22275" bIns="22275" anchor="ctr"/>
            <a:lstStyle/>
            <a:p>
              <a:pPr algn="ctr"/>
              <a:endParaRPr sz="1403">
                <a:solidFill>
                  <a:srgbClr val="FFFFFF"/>
                </a:solidFill>
                <a:latin typeface="Helvetica Light"/>
              </a:endParaRPr>
            </a:p>
          </p:txBody>
        </p:sp>
        <p:sp>
          <p:nvSpPr>
            <p:cNvPr id="118" name="Shape">
              <a:extLst>
                <a:ext uri="{FF2B5EF4-FFF2-40B4-BE49-F238E27FC236}">
                  <a16:creationId xmlns:a16="http://schemas.microsoft.com/office/drawing/2014/main" id="{22A04481-30D7-4B31-8688-8D9F881C545A}"/>
                </a:ext>
              </a:extLst>
            </p:cNvPr>
            <p:cNvSpPr/>
            <p:nvPr/>
          </p:nvSpPr>
          <p:spPr>
            <a:xfrm>
              <a:off x="8736335" y="3579145"/>
              <a:ext cx="148025" cy="79799"/>
            </a:xfrm>
            <a:custGeom>
              <a:avLst/>
              <a:gdLst/>
              <a:ahLst/>
              <a:cxnLst>
                <a:cxn ang="0">
                  <a:pos x="wd2" y="hd2"/>
                </a:cxn>
                <a:cxn ang="5400000">
                  <a:pos x="wd2" y="hd2"/>
                </a:cxn>
                <a:cxn ang="10800000">
                  <a:pos x="wd2" y="hd2"/>
                </a:cxn>
                <a:cxn ang="16200000">
                  <a:pos x="wd2" y="hd2"/>
                </a:cxn>
              </a:cxnLst>
              <a:rect l="0" t="0" r="r" b="b"/>
              <a:pathLst>
                <a:path w="20526" h="17928" extrusionOk="0">
                  <a:moveTo>
                    <a:pt x="6750" y="960"/>
                  </a:moveTo>
                  <a:cubicBezTo>
                    <a:pt x="5400" y="960"/>
                    <a:pt x="1350" y="960"/>
                    <a:pt x="0" y="3120"/>
                  </a:cubicBezTo>
                  <a:cubicBezTo>
                    <a:pt x="0" y="5280"/>
                    <a:pt x="2700" y="7440"/>
                    <a:pt x="4050" y="9600"/>
                  </a:cubicBezTo>
                  <a:cubicBezTo>
                    <a:pt x="6750" y="9600"/>
                    <a:pt x="9450" y="11760"/>
                    <a:pt x="10800" y="13920"/>
                  </a:cubicBezTo>
                  <a:cubicBezTo>
                    <a:pt x="13500" y="16080"/>
                    <a:pt x="16200" y="20400"/>
                    <a:pt x="18900" y="16080"/>
                  </a:cubicBezTo>
                  <a:cubicBezTo>
                    <a:pt x="21600" y="13920"/>
                    <a:pt x="16200" y="11760"/>
                    <a:pt x="17550" y="7440"/>
                  </a:cubicBezTo>
                  <a:cubicBezTo>
                    <a:pt x="17550" y="7440"/>
                    <a:pt x="21600" y="3120"/>
                    <a:pt x="20250" y="960"/>
                  </a:cubicBezTo>
                  <a:cubicBezTo>
                    <a:pt x="20250" y="-1200"/>
                    <a:pt x="14850" y="960"/>
                    <a:pt x="14850" y="960"/>
                  </a:cubicBezTo>
                  <a:cubicBezTo>
                    <a:pt x="12150" y="3120"/>
                    <a:pt x="9450" y="960"/>
                    <a:pt x="6750" y="960"/>
                  </a:cubicBezTo>
                  <a:close/>
                </a:path>
              </a:pathLst>
            </a:custGeom>
            <a:solidFill>
              <a:srgbClr val="00152F"/>
            </a:solidFill>
            <a:ln w="12700">
              <a:miter lim="400000"/>
            </a:ln>
          </p:spPr>
          <p:txBody>
            <a:bodyPr lIns="22275" tIns="22275" rIns="22275" bIns="22275" anchor="ctr"/>
            <a:lstStyle/>
            <a:p>
              <a:pPr algn="ctr"/>
              <a:endParaRPr sz="1403">
                <a:solidFill>
                  <a:srgbClr val="FFFFFF"/>
                </a:solidFill>
                <a:latin typeface="Helvetica Light"/>
              </a:endParaRPr>
            </a:p>
          </p:txBody>
        </p:sp>
        <p:sp>
          <p:nvSpPr>
            <p:cNvPr id="119" name="Shape">
              <a:extLst>
                <a:ext uri="{FF2B5EF4-FFF2-40B4-BE49-F238E27FC236}">
                  <a16:creationId xmlns:a16="http://schemas.microsoft.com/office/drawing/2014/main" id="{BD2F7230-5258-4D0B-9D85-8ED13056139F}"/>
                </a:ext>
              </a:extLst>
            </p:cNvPr>
            <p:cNvSpPr/>
            <p:nvPr/>
          </p:nvSpPr>
          <p:spPr>
            <a:xfrm>
              <a:off x="9675062" y="3716801"/>
              <a:ext cx="105029" cy="60059"/>
            </a:xfrm>
            <a:custGeom>
              <a:avLst/>
              <a:gdLst/>
              <a:ahLst/>
              <a:cxnLst>
                <a:cxn ang="0">
                  <a:pos x="wd2" y="hd2"/>
                </a:cxn>
                <a:cxn ang="5400000">
                  <a:pos x="wd2" y="hd2"/>
                </a:cxn>
                <a:cxn ang="10800000">
                  <a:pos x="wd2" y="hd2"/>
                </a:cxn>
                <a:cxn ang="16200000">
                  <a:pos x="wd2" y="hd2"/>
                </a:cxn>
              </a:cxnLst>
              <a:rect l="0" t="0" r="r" b="b"/>
              <a:pathLst>
                <a:path w="18013" h="18634" extrusionOk="0">
                  <a:moveTo>
                    <a:pt x="17533" y="891"/>
                  </a:moveTo>
                  <a:cubicBezTo>
                    <a:pt x="17533" y="891"/>
                    <a:pt x="14210" y="3976"/>
                    <a:pt x="14210" y="3976"/>
                  </a:cubicBezTo>
                  <a:cubicBezTo>
                    <a:pt x="12549" y="7062"/>
                    <a:pt x="14210" y="13234"/>
                    <a:pt x="14210" y="13234"/>
                  </a:cubicBezTo>
                  <a:cubicBezTo>
                    <a:pt x="12549" y="13234"/>
                    <a:pt x="9226" y="13234"/>
                    <a:pt x="7564" y="16319"/>
                  </a:cubicBezTo>
                  <a:cubicBezTo>
                    <a:pt x="4241" y="19405"/>
                    <a:pt x="2580" y="19405"/>
                    <a:pt x="918" y="16319"/>
                  </a:cubicBezTo>
                  <a:cubicBezTo>
                    <a:pt x="-2405" y="10148"/>
                    <a:pt x="4241" y="7062"/>
                    <a:pt x="5903" y="7062"/>
                  </a:cubicBezTo>
                  <a:cubicBezTo>
                    <a:pt x="9226" y="7062"/>
                    <a:pt x="14210" y="3976"/>
                    <a:pt x="17533" y="891"/>
                  </a:cubicBezTo>
                  <a:cubicBezTo>
                    <a:pt x="19195" y="-2195"/>
                    <a:pt x="15872" y="3976"/>
                    <a:pt x="17533" y="891"/>
                  </a:cubicBezTo>
                  <a:close/>
                </a:path>
              </a:pathLst>
            </a:custGeom>
            <a:solidFill>
              <a:srgbClr val="00152F"/>
            </a:solidFill>
            <a:ln w="12700">
              <a:miter lim="400000"/>
            </a:ln>
          </p:spPr>
          <p:txBody>
            <a:bodyPr lIns="22275" tIns="22275" rIns="22275" bIns="22275" anchor="ctr"/>
            <a:lstStyle/>
            <a:p>
              <a:pPr algn="ctr"/>
              <a:endParaRPr sz="1403">
                <a:solidFill>
                  <a:srgbClr val="FFFFFF"/>
                </a:solidFill>
                <a:latin typeface="Helvetica Light"/>
              </a:endParaRPr>
            </a:p>
          </p:txBody>
        </p:sp>
        <p:sp>
          <p:nvSpPr>
            <p:cNvPr id="120" name="Shape">
              <a:extLst>
                <a:ext uri="{FF2B5EF4-FFF2-40B4-BE49-F238E27FC236}">
                  <a16:creationId xmlns:a16="http://schemas.microsoft.com/office/drawing/2014/main" id="{8FE4E8B6-2030-4E3B-822D-89F44DDB6991}"/>
                </a:ext>
              </a:extLst>
            </p:cNvPr>
            <p:cNvSpPr/>
            <p:nvPr/>
          </p:nvSpPr>
          <p:spPr>
            <a:xfrm>
              <a:off x="9252205" y="3725197"/>
              <a:ext cx="137057" cy="34259"/>
            </a:xfrm>
            <a:custGeom>
              <a:avLst/>
              <a:gdLst/>
              <a:ahLst/>
              <a:cxnLst>
                <a:cxn ang="0">
                  <a:pos x="wd2" y="hd2"/>
                </a:cxn>
                <a:cxn ang="5400000">
                  <a:pos x="wd2" y="hd2"/>
                </a:cxn>
                <a:cxn ang="10800000">
                  <a:pos x="wd2" y="hd2"/>
                </a:cxn>
                <a:cxn ang="16200000">
                  <a:pos x="wd2" y="hd2"/>
                </a:cxn>
              </a:cxnLst>
              <a:rect l="0" t="0" r="r" b="b"/>
              <a:pathLst>
                <a:path w="20300" h="18600" extrusionOk="0">
                  <a:moveTo>
                    <a:pt x="10220" y="18600"/>
                  </a:moveTo>
                  <a:cubicBezTo>
                    <a:pt x="8780" y="18600"/>
                    <a:pt x="-1300" y="7800"/>
                    <a:pt x="140" y="2400"/>
                  </a:cubicBezTo>
                  <a:cubicBezTo>
                    <a:pt x="140" y="-3000"/>
                    <a:pt x="8780" y="2400"/>
                    <a:pt x="8780" y="2400"/>
                  </a:cubicBezTo>
                  <a:cubicBezTo>
                    <a:pt x="13100" y="7800"/>
                    <a:pt x="15980" y="7800"/>
                    <a:pt x="20300" y="7800"/>
                  </a:cubicBezTo>
                  <a:cubicBezTo>
                    <a:pt x="20300" y="7800"/>
                    <a:pt x="17420" y="13200"/>
                    <a:pt x="17420" y="13200"/>
                  </a:cubicBezTo>
                  <a:cubicBezTo>
                    <a:pt x="15980" y="18600"/>
                    <a:pt x="13100" y="18600"/>
                    <a:pt x="10220" y="18600"/>
                  </a:cubicBezTo>
                  <a:cubicBezTo>
                    <a:pt x="7340" y="18600"/>
                    <a:pt x="11660" y="18600"/>
                    <a:pt x="10220" y="18600"/>
                  </a:cubicBezTo>
                  <a:close/>
                </a:path>
              </a:pathLst>
            </a:custGeom>
            <a:solidFill>
              <a:srgbClr val="00152F"/>
            </a:solidFill>
            <a:ln w="12700">
              <a:miter lim="400000"/>
            </a:ln>
          </p:spPr>
          <p:txBody>
            <a:bodyPr lIns="22275" tIns="22275" rIns="22275" bIns="22275" anchor="ctr"/>
            <a:lstStyle/>
            <a:p>
              <a:pPr algn="ctr"/>
              <a:endParaRPr sz="1403">
                <a:solidFill>
                  <a:srgbClr val="FFFFFF"/>
                </a:solidFill>
                <a:latin typeface="Helvetica Light"/>
              </a:endParaRPr>
            </a:p>
          </p:txBody>
        </p:sp>
        <p:sp>
          <p:nvSpPr>
            <p:cNvPr id="121" name="Shape">
              <a:extLst>
                <a:ext uri="{FF2B5EF4-FFF2-40B4-BE49-F238E27FC236}">
                  <a16:creationId xmlns:a16="http://schemas.microsoft.com/office/drawing/2014/main" id="{332ACBA3-8AF6-4350-95D3-DFD7226F33DF}"/>
                </a:ext>
              </a:extLst>
            </p:cNvPr>
            <p:cNvSpPr/>
            <p:nvPr/>
          </p:nvSpPr>
          <p:spPr>
            <a:xfrm>
              <a:off x="9179353" y="2293024"/>
              <a:ext cx="64079" cy="42871"/>
            </a:xfrm>
            <a:custGeom>
              <a:avLst/>
              <a:gdLst/>
              <a:ahLst/>
              <a:cxnLst>
                <a:cxn ang="0">
                  <a:pos x="wd2" y="hd2"/>
                </a:cxn>
                <a:cxn ang="5400000">
                  <a:pos x="wd2" y="hd2"/>
                </a:cxn>
                <a:cxn ang="10800000">
                  <a:pos x="wd2" y="hd2"/>
                </a:cxn>
                <a:cxn ang="16200000">
                  <a:pos x="wd2" y="hd2"/>
                </a:cxn>
              </a:cxnLst>
              <a:rect l="0" t="0" r="r" b="b"/>
              <a:pathLst>
                <a:path w="19886" h="13301" extrusionOk="0">
                  <a:moveTo>
                    <a:pt x="1372" y="10629"/>
                  </a:moveTo>
                  <a:cubicBezTo>
                    <a:pt x="1372" y="7543"/>
                    <a:pt x="-1714" y="1372"/>
                    <a:pt x="1372" y="1372"/>
                  </a:cubicBezTo>
                  <a:cubicBezTo>
                    <a:pt x="4457" y="1372"/>
                    <a:pt x="19886" y="-1714"/>
                    <a:pt x="19886" y="1372"/>
                  </a:cubicBezTo>
                  <a:cubicBezTo>
                    <a:pt x="19886" y="4457"/>
                    <a:pt x="4457" y="16800"/>
                    <a:pt x="1372" y="10629"/>
                  </a:cubicBezTo>
                  <a:cubicBezTo>
                    <a:pt x="1372" y="1372"/>
                    <a:pt x="4457" y="19886"/>
                    <a:pt x="1372" y="10629"/>
                  </a:cubicBezTo>
                  <a:close/>
                </a:path>
              </a:pathLst>
            </a:custGeom>
            <a:solidFill>
              <a:srgbClr val="00152F"/>
            </a:solidFill>
            <a:ln w="12700">
              <a:miter lim="400000"/>
            </a:ln>
          </p:spPr>
          <p:txBody>
            <a:bodyPr lIns="22275" tIns="22275" rIns="22275" bIns="22275" anchor="ctr"/>
            <a:lstStyle/>
            <a:p>
              <a:pPr algn="ctr"/>
              <a:endParaRPr sz="1403">
                <a:solidFill>
                  <a:srgbClr val="FFFFFF"/>
                </a:solidFill>
                <a:latin typeface="Helvetica Light"/>
              </a:endParaRPr>
            </a:p>
          </p:txBody>
        </p:sp>
        <p:sp>
          <p:nvSpPr>
            <p:cNvPr id="122" name="Shape">
              <a:extLst>
                <a:ext uri="{FF2B5EF4-FFF2-40B4-BE49-F238E27FC236}">
                  <a16:creationId xmlns:a16="http://schemas.microsoft.com/office/drawing/2014/main" id="{A68786C2-02AF-46F2-A7EF-E943AF786333}"/>
                </a:ext>
              </a:extLst>
            </p:cNvPr>
            <p:cNvSpPr/>
            <p:nvPr/>
          </p:nvSpPr>
          <p:spPr>
            <a:xfrm>
              <a:off x="9183772" y="2265834"/>
              <a:ext cx="43891" cy="16809"/>
            </a:xfrm>
            <a:custGeom>
              <a:avLst/>
              <a:gdLst/>
              <a:ahLst/>
              <a:cxnLst>
                <a:cxn ang="0">
                  <a:pos x="wd2" y="hd2"/>
                </a:cxn>
                <a:cxn ang="5400000">
                  <a:pos x="wd2" y="hd2"/>
                </a:cxn>
                <a:cxn ang="10800000">
                  <a:pos x="wd2" y="hd2"/>
                </a:cxn>
                <a:cxn ang="16200000">
                  <a:pos x="wd2" y="hd2"/>
                </a:cxn>
              </a:cxnLst>
              <a:rect l="0" t="0" r="r" b="b"/>
              <a:pathLst>
                <a:path w="19069" h="13600" extrusionOk="0">
                  <a:moveTo>
                    <a:pt x="12960" y="10400"/>
                  </a:moveTo>
                  <a:cubicBezTo>
                    <a:pt x="8640" y="10400"/>
                    <a:pt x="0" y="3200"/>
                    <a:pt x="0" y="3200"/>
                  </a:cubicBezTo>
                  <a:cubicBezTo>
                    <a:pt x="0" y="3200"/>
                    <a:pt x="17280" y="-4000"/>
                    <a:pt x="17280" y="3200"/>
                  </a:cubicBezTo>
                  <a:cubicBezTo>
                    <a:pt x="21600" y="10400"/>
                    <a:pt x="17280" y="17600"/>
                    <a:pt x="12960" y="10400"/>
                  </a:cubicBezTo>
                  <a:cubicBezTo>
                    <a:pt x="4320" y="10400"/>
                    <a:pt x="21600" y="17600"/>
                    <a:pt x="12960" y="10400"/>
                  </a:cubicBezTo>
                  <a:close/>
                </a:path>
              </a:pathLst>
            </a:custGeom>
            <a:solidFill>
              <a:srgbClr val="00152F"/>
            </a:solidFill>
            <a:ln w="12700">
              <a:miter lim="400000"/>
            </a:ln>
          </p:spPr>
          <p:txBody>
            <a:bodyPr lIns="22275" tIns="22275" rIns="22275" bIns="22275" anchor="ctr"/>
            <a:lstStyle/>
            <a:p>
              <a:pPr algn="ctr"/>
              <a:endParaRPr sz="1403">
                <a:solidFill>
                  <a:srgbClr val="FFFFFF"/>
                </a:solidFill>
                <a:latin typeface="Helvetica Light"/>
              </a:endParaRPr>
            </a:p>
          </p:txBody>
        </p:sp>
        <p:sp>
          <p:nvSpPr>
            <p:cNvPr id="123" name="Shape">
              <a:extLst>
                <a:ext uri="{FF2B5EF4-FFF2-40B4-BE49-F238E27FC236}">
                  <a16:creationId xmlns:a16="http://schemas.microsoft.com/office/drawing/2014/main" id="{E0B0F2C0-13D2-41FB-B220-14D556CD43B3}"/>
                </a:ext>
              </a:extLst>
            </p:cNvPr>
            <p:cNvSpPr/>
            <p:nvPr/>
          </p:nvSpPr>
          <p:spPr>
            <a:xfrm>
              <a:off x="9001879" y="2343733"/>
              <a:ext cx="36060" cy="70753"/>
            </a:xfrm>
            <a:custGeom>
              <a:avLst/>
              <a:gdLst/>
              <a:ahLst/>
              <a:cxnLst>
                <a:cxn ang="0">
                  <a:pos x="wd2" y="hd2"/>
                </a:cxn>
                <a:cxn ang="5400000">
                  <a:pos x="wd2" y="hd2"/>
                </a:cxn>
                <a:cxn ang="10800000">
                  <a:pos x="wd2" y="hd2"/>
                </a:cxn>
                <a:cxn ang="16200000">
                  <a:pos x="wd2" y="hd2"/>
                </a:cxn>
              </a:cxnLst>
              <a:rect l="0" t="0" r="r" b="b"/>
              <a:pathLst>
                <a:path w="13824" h="15896" extrusionOk="0">
                  <a:moveTo>
                    <a:pt x="13824" y="624"/>
                  </a:moveTo>
                  <a:cubicBezTo>
                    <a:pt x="13824" y="-3696"/>
                    <a:pt x="-7776" y="17904"/>
                    <a:pt x="3024" y="15744"/>
                  </a:cubicBezTo>
                  <a:cubicBezTo>
                    <a:pt x="6624" y="15744"/>
                    <a:pt x="13824" y="2784"/>
                    <a:pt x="13824" y="624"/>
                  </a:cubicBezTo>
                  <a:cubicBezTo>
                    <a:pt x="13824" y="-1536"/>
                    <a:pt x="13824" y="2784"/>
                    <a:pt x="13824" y="624"/>
                  </a:cubicBezTo>
                  <a:close/>
                </a:path>
              </a:pathLst>
            </a:custGeom>
            <a:solidFill>
              <a:srgbClr val="00152F"/>
            </a:solidFill>
            <a:ln w="12700">
              <a:miter lim="400000"/>
            </a:ln>
          </p:spPr>
          <p:txBody>
            <a:bodyPr lIns="22275" tIns="22275" rIns="22275" bIns="22275" anchor="ctr"/>
            <a:lstStyle/>
            <a:p>
              <a:pPr algn="ctr"/>
              <a:endParaRPr sz="1403">
                <a:solidFill>
                  <a:srgbClr val="FFFFFF"/>
                </a:solidFill>
                <a:latin typeface="Helvetica Light"/>
              </a:endParaRPr>
            </a:p>
          </p:txBody>
        </p:sp>
        <p:sp>
          <p:nvSpPr>
            <p:cNvPr id="124" name="Shape">
              <a:extLst>
                <a:ext uri="{FF2B5EF4-FFF2-40B4-BE49-F238E27FC236}">
                  <a16:creationId xmlns:a16="http://schemas.microsoft.com/office/drawing/2014/main" id="{31E0C7EB-8BC8-41F8-BADA-3F57E6E4C15A}"/>
                </a:ext>
              </a:extLst>
            </p:cNvPr>
            <p:cNvSpPr/>
            <p:nvPr/>
          </p:nvSpPr>
          <p:spPr>
            <a:xfrm>
              <a:off x="9075005" y="2161519"/>
              <a:ext cx="30055" cy="32710"/>
            </a:xfrm>
            <a:custGeom>
              <a:avLst/>
              <a:gdLst/>
              <a:ahLst/>
              <a:cxnLst>
                <a:cxn ang="0">
                  <a:pos x="wd2" y="hd2"/>
                </a:cxn>
                <a:cxn ang="5400000">
                  <a:pos x="wd2" y="hd2"/>
                </a:cxn>
                <a:cxn ang="10800000">
                  <a:pos x="wd2" y="hd2"/>
                </a:cxn>
                <a:cxn ang="16200000">
                  <a:pos x="wd2" y="hd2"/>
                </a:cxn>
              </a:cxnLst>
              <a:rect l="0" t="0" r="r" b="b"/>
              <a:pathLst>
                <a:path w="16322" h="17759" extrusionOk="0">
                  <a:moveTo>
                    <a:pt x="12272" y="16200"/>
                  </a:moveTo>
                  <a:cubicBezTo>
                    <a:pt x="6872" y="16200"/>
                    <a:pt x="-3928" y="10800"/>
                    <a:pt x="1472" y="5400"/>
                  </a:cubicBezTo>
                  <a:cubicBezTo>
                    <a:pt x="6872" y="5400"/>
                    <a:pt x="12272" y="0"/>
                    <a:pt x="12272" y="0"/>
                  </a:cubicBezTo>
                  <a:cubicBezTo>
                    <a:pt x="17672" y="0"/>
                    <a:pt x="17672" y="10800"/>
                    <a:pt x="12272" y="16200"/>
                  </a:cubicBezTo>
                  <a:cubicBezTo>
                    <a:pt x="6872" y="21600"/>
                    <a:pt x="17672" y="10800"/>
                    <a:pt x="12272" y="16200"/>
                  </a:cubicBezTo>
                  <a:close/>
                </a:path>
              </a:pathLst>
            </a:custGeom>
            <a:solidFill>
              <a:srgbClr val="00152F"/>
            </a:solidFill>
            <a:ln w="12700">
              <a:miter lim="400000"/>
            </a:ln>
          </p:spPr>
          <p:txBody>
            <a:bodyPr lIns="22275" tIns="22275" rIns="22275" bIns="22275" anchor="ctr"/>
            <a:lstStyle/>
            <a:p>
              <a:pPr algn="ctr"/>
              <a:endParaRPr sz="1403">
                <a:solidFill>
                  <a:srgbClr val="FFFFFF"/>
                </a:solidFill>
                <a:latin typeface="Helvetica Light"/>
              </a:endParaRPr>
            </a:p>
          </p:txBody>
        </p:sp>
        <p:sp>
          <p:nvSpPr>
            <p:cNvPr id="125" name="Shape">
              <a:extLst>
                <a:ext uri="{FF2B5EF4-FFF2-40B4-BE49-F238E27FC236}">
                  <a16:creationId xmlns:a16="http://schemas.microsoft.com/office/drawing/2014/main" id="{B93CB48A-5492-43C5-98E2-9DAE175B5477}"/>
                </a:ext>
              </a:extLst>
            </p:cNvPr>
            <p:cNvSpPr/>
            <p:nvPr/>
          </p:nvSpPr>
          <p:spPr>
            <a:xfrm>
              <a:off x="8679989" y="2476091"/>
              <a:ext cx="56344" cy="76625"/>
            </a:xfrm>
            <a:custGeom>
              <a:avLst/>
              <a:gdLst/>
              <a:ahLst/>
              <a:cxnLst>
                <a:cxn ang="0">
                  <a:pos x="wd2" y="hd2"/>
                </a:cxn>
                <a:cxn ang="5400000">
                  <a:pos x="wd2" y="hd2"/>
                </a:cxn>
                <a:cxn ang="10800000">
                  <a:pos x="wd2" y="hd2"/>
                </a:cxn>
                <a:cxn ang="16200000">
                  <a:pos x="wd2" y="hd2"/>
                </a:cxn>
              </a:cxnLst>
              <a:rect l="0" t="0" r="r" b="b"/>
              <a:pathLst>
                <a:path w="21600" h="18490" extrusionOk="0">
                  <a:moveTo>
                    <a:pt x="21600" y="1690"/>
                  </a:moveTo>
                  <a:cubicBezTo>
                    <a:pt x="21600" y="-710"/>
                    <a:pt x="21600" y="6490"/>
                    <a:pt x="21600" y="6490"/>
                  </a:cubicBezTo>
                  <a:cubicBezTo>
                    <a:pt x="21600" y="11290"/>
                    <a:pt x="21600" y="16090"/>
                    <a:pt x="18000" y="18490"/>
                  </a:cubicBezTo>
                  <a:cubicBezTo>
                    <a:pt x="18000" y="18490"/>
                    <a:pt x="0" y="8890"/>
                    <a:pt x="0" y="4090"/>
                  </a:cubicBezTo>
                  <a:cubicBezTo>
                    <a:pt x="0" y="4090"/>
                    <a:pt x="7200" y="1690"/>
                    <a:pt x="10800" y="4090"/>
                  </a:cubicBezTo>
                  <a:cubicBezTo>
                    <a:pt x="14400" y="6490"/>
                    <a:pt x="18000" y="6490"/>
                    <a:pt x="21600" y="1690"/>
                  </a:cubicBezTo>
                  <a:cubicBezTo>
                    <a:pt x="21600" y="-3110"/>
                    <a:pt x="21600" y="4090"/>
                    <a:pt x="21600" y="1690"/>
                  </a:cubicBezTo>
                  <a:close/>
                </a:path>
              </a:pathLst>
            </a:custGeom>
            <a:solidFill>
              <a:srgbClr val="00152F"/>
            </a:solidFill>
            <a:ln w="12700">
              <a:miter lim="400000"/>
            </a:ln>
          </p:spPr>
          <p:txBody>
            <a:bodyPr lIns="22275" tIns="22275" rIns="22275" bIns="22275" anchor="ctr"/>
            <a:lstStyle/>
            <a:p>
              <a:pPr algn="ctr"/>
              <a:endParaRPr sz="1403">
                <a:solidFill>
                  <a:srgbClr val="FFFFFF"/>
                </a:solidFill>
                <a:latin typeface="Helvetica Light"/>
              </a:endParaRPr>
            </a:p>
          </p:txBody>
        </p:sp>
        <p:sp>
          <p:nvSpPr>
            <p:cNvPr id="126" name="Shape">
              <a:extLst>
                <a:ext uri="{FF2B5EF4-FFF2-40B4-BE49-F238E27FC236}">
                  <a16:creationId xmlns:a16="http://schemas.microsoft.com/office/drawing/2014/main" id="{26C6E3F6-C140-4D7F-946E-03CE1FDE2034}"/>
                </a:ext>
              </a:extLst>
            </p:cNvPr>
            <p:cNvSpPr/>
            <p:nvPr/>
          </p:nvSpPr>
          <p:spPr>
            <a:xfrm>
              <a:off x="8619027" y="2507880"/>
              <a:ext cx="55630" cy="47706"/>
            </a:xfrm>
            <a:custGeom>
              <a:avLst/>
              <a:gdLst/>
              <a:ahLst/>
              <a:cxnLst>
                <a:cxn ang="0">
                  <a:pos x="wd2" y="hd2"/>
                </a:cxn>
                <a:cxn ang="5400000">
                  <a:pos x="wd2" y="hd2"/>
                </a:cxn>
                <a:cxn ang="10800000">
                  <a:pos x="wd2" y="hd2"/>
                </a:cxn>
                <a:cxn ang="16200000">
                  <a:pos x="wd2" y="hd2"/>
                </a:cxn>
              </a:cxnLst>
              <a:rect l="0" t="0" r="r" b="b"/>
              <a:pathLst>
                <a:path w="15106" h="12951" extrusionOk="0">
                  <a:moveTo>
                    <a:pt x="13855" y="12171"/>
                  </a:moveTo>
                  <a:cubicBezTo>
                    <a:pt x="11155" y="14871"/>
                    <a:pt x="-2345" y="6771"/>
                    <a:pt x="355" y="4071"/>
                  </a:cubicBezTo>
                  <a:cubicBezTo>
                    <a:pt x="5755" y="-6729"/>
                    <a:pt x="19255" y="6771"/>
                    <a:pt x="13855" y="12171"/>
                  </a:cubicBezTo>
                  <a:cubicBezTo>
                    <a:pt x="11155" y="14871"/>
                    <a:pt x="16555" y="9471"/>
                    <a:pt x="13855" y="12171"/>
                  </a:cubicBezTo>
                  <a:close/>
                </a:path>
              </a:pathLst>
            </a:custGeom>
            <a:solidFill>
              <a:srgbClr val="00152F"/>
            </a:solidFill>
            <a:ln w="12700">
              <a:miter lim="400000"/>
            </a:ln>
          </p:spPr>
          <p:txBody>
            <a:bodyPr lIns="22275" tIns="22275" rIns="22275" bIns="22275" anchor="ctr"/>
            <a:lstStyle/>
            <a:p>
              <a:pPr algn="ctr"/>
              <a:endParaRPr sz="1403">
                <a:solidFill>
                  <a:srgbClr val="FFFFFF"/>
                </a:solidFill>
                <a:latin typeface="Helvetica Light"/>
              </a:endParaRPr>
            </a:p>
          </p:txBody>
        </p:sp>
        <p:sp>
          <p:nvSpPr>
            <p:cNvPr id="127" name="Shape">
              <a:extLst>
                <a:ext uri="{FF2B5EF4-FFF2-40B4-BE49-F238E27FC236}">
                  <a16:creationId xmlns:a16="http://schemas.microsoft.com/office/drawing/2014/main" id="{5E88A4E3-19F9-41D4-A94C-AF9695BA1153}"/>
                </a:ext>
              </a:extLst>
            </p:cNvPr>
            <p:cNvSpPr/>
            <p:nvPr/>
          </p:nvSpPr>
          <p:spPr>
            <a:xfrm>
              <a:off x="8262381" y="3487607"/>
              <a:ext cx="40966" cy="29240"/>
            </a:xfrm>
            <a:custGeom>
              <a:avLst/>
              <a:gdLst/>
              <a:ahLst/>
              <a:cxnLst>
                <a:cxn ang="0">
                  <a:pos x="wd2" y="hd2"/>
                </a:cxn>
                <a:cxn ang="5400000">
                  <a:pos x="wd2" y="hd2"/>
                </a:cxn>
                <a:cxn ang="10800000">
                  <a:pos x="wd2" y="hd2"/>
                </a:cxn>
                <a:cxn ang="16200000">
                  <a:pos x="wd2" y="hd2"/>
                </a:cxn>
              </a:cxnLst>
              <a:rect l="0" t="0" r="r" b="b"/>
              <a:pathLst>
                <a:path w="19069" h="17318" extrusionOk="0">
                  <a:moveTo>
                    <a:pt x="17280" y="10800"/>
                  </a:moveTo>
                  <a:cubicBezTo>
                    <a:pt x="21600" y="5400"/>
                    <a:pt x="17280" y="21600"/>
                    <a:pt x="12960" y="16200"/>
                  </a:cubicBezTo>
                  <a:cubicBezTo>
                    <a:pt x="12960" y="16200"/>
                    <a:pt x="0" y="10800"/>
                    <a:pt x="0" y="10800"/>
                  </a:cubicBezTo>
                  <a:cubicBezTo>
                    <a:pt x="0" y="10800"/>
                    <a:pt x="12960" y="0"/>
                    <a:pt x="17280" y="0"/>
                  </a:cubicBezTo>
                  <a:cubicBezTo>
                    <a:pt x="17280" y="0"/>
                    <a:pt x="12960" y="10800"/>
                    <a:pt x="17280" y="10800"/>
                  </a:cubicBezTo>
                  <a:cubicBezTo>
                    <a:pt x="21600" y="5400"/>
                    <a:pt x="12960" y="10800"/>
                    <a:pt x="17280" y="10800"/>
                  </a:cubicBezTo>
                  <a:close/>
                </a:path>
              </a:pathLst>
            </a:custGeom>
            <a:solidFill>
              <a:srgbClr val="00152F"/>
            </a:solidFill>
            <a:ln w="12700">
              <a:miter lim="400000"/>
            </a:ln>
          </p:spPr>
          <p:txBody>
            <a:bodyPr lIns="22275" tIns="22275" rIns="22275" bIns="22275" anchor="ctr"/>
            <a:lstStyle/>
            <a:p>
              <a:pPr algn="ctr"/>
              <a:endParaRPr sz="1403">
                <a:solidFill>
                  <a:srgbClr val="FFFFFF"/>
                </a:solidFill>
                <a:latin typeface="Helvetica Light"/>
              </a:endParaRPr>
            </a:p>
          </p:txBody>
        </p:sp>
        <p:sp>
          <p:nvSpPr>
            <p:cNvPr id="128" name="Shape">
              <a:extLst>
                <a:ext uri="{FF2B5EF4-FFF2-40B4-BE49-F238E27FC236}">
                  <a16:creationId xmlns:a16="http://schemas.microsoft.com/office/drawing/2014/main" id="{226B374B-3F2D-4B83-BF85-605F7F845F9F}"/>
                </a:ext>
              </a:extLst>
            </p:cNvPr>
            <p:cNvSpPr/>
            <p:nvPr/>
          </p:nvSpPr>
          <p:spPr>
            <a:xfrm>
              <a:off x="7793739" y="2304518"/>
              <a:ext cx="45505" cy="50113"/>
            </a:xfrm>
            <a:custGeom>
              <a:avLst/>
              <a:gdLst/>
              <a:ahLst/>
              <a:cxnLst>
                <a:cxn ang="0">
                  <a:pos x="wd2" y="hd2"/>
                </a:cxn>
                <a:cxn ang="5400000">
                  <a:pos x="wd2" y="hd2"/>
                </a:cxn>
                <a:cxn ang="10800000">
                  <a:pos x="wd2" y="hd2"/>
                </a:cxn>
                <a:cxn ang="16200000">
                  <a:pos x="wd2" y="hd2"/>
                </a:cxn>
              </a:cxnLst>
              <a:rect l="0" t="0" r="r" b="b"/>
              <a:pathLst>
                <a:path w="16476" h="18139" extrusionOk="0">
                  <a:moveTo>
                    <a:pt x="14876" y="1039"/>
                  </a:moveTo>
                  <a:cubicBezTo>
                    <a:pt x="18476" y="4639"/>
                    <a:pt x="11276" y="8239"/>
                    <a:pt x="11276" y="15439"/>
                  </a:cubicBezTo>
                  <a:cubicBezTo>
                    <a:pt x="7676" y="19039"/>
                    <a:pt x="4076" y="19039"/>
                    <a:pt x="476" y="15439"/>
                  </a:cubicBezTo>
                  <a:cubicBezTo>
                    <a:pt x="-3124" y="11839"/>
                    <a:pt x="14876" y="-2561"/>
                    <a:pt x="14876" y="1039"/>
                  </a:cubicBezTo>
                  <a:cubicBezTo>
                    <a:pt x="18476" y="4639"/>
                    <a:pt x="14876" y="-2561"/>
                    <a:pt x="14876" y="1039"/>
                  </a:cubicBezTo>
                  <a:close/>
                </a:path>
              </a:pathLst>
            </a:custGeom>
            <a:solidFill>
              <a:srgbClr val="00152F"/>
            </a:solidFill>
            <a:ln w="12700">
              <a:miter lim="400000"/>
            </a:ln>
          </p:spPr>
          <p:txBody>
            <a:bodyPr lIns="22275" tIns="22275" rIns="22275" bIns="22275" anchor="ctr"/>
            <a:lstStyle/>
            <a:p>
              <a:pPr algn="ctr"/>
              <a:endParaRPr sz="1403">
                <a:solidFill>
                  <a:srgbClr val="FFFFFF"/>
                </a:solidFill>
                <a:latin typeface="Helvetica Light"/>
              </a:endParaRPr>
            </a:p>
          </p:txBody>
        </p:sp>
        <p:sp>
          <p:nvSpPr>
            <p:cNvPr id="129" name="Shape">
              <a:extLst>
                <a:ext uri="{FF2B5EF4-FFF2-40B4-BE49-F238E27FC236}">
                  <a16:creationId xmlns:a16="http://schemas.microsoft.com/office/drawing/2014/main" id="{D32612FB-85DD-4EFC-A940-F9FB01A1429B}"/>
                </a:ext>
              </a:extLst>
            </p:cNvPr>
            <p:cNvSpPr/>
            <p:nvPr/>
          </p:nvSpPr>
          <p:spPr>
            <a:xfrm>
              <a:off x="7814946" y="2374979"/>
              <a:ext cx="29829" cy="21921"/>
            </a:xfrm>
            <a:custGeom>
              <a:avLst/>
              <a:gdLst/>
              <a:ahLst/>
              <a:cxnLst>
                <a:cxn ang="0">
                  <a:pos x="wd2" y="hd2"/>
                </a:cxn>
                <a:cxn ang="5400000">
                  <a:pos x="wd2" y="hd2"/>
                </a:cxn>
                <a:cxn ang="10800000">
                  <a:pos x="wd2" y="hd2"/>
                </a:cxn>
                <a:cxn ang="16200000">
                  <a:pos x="wd2" y="hd2"/>
                </a:cxn>
              </a:cxnLst>
              <a:rect l="0" t="0" r="r" b="b"/>
              <a:pathLst>
                <a:path w="21600" h="15869" extrusionOk="0">
                  <a:moveTo>
                    <a:pt x="21600" y="1469"/>
                  </a:moveTo>
                  <a:cubicBezTo>
                    <a:pt x="14400" y="1469"/>
                    <a:pt x="0" y="1469"/>
                    <a:pt x="0" y="8669"/>
                  </a:cubicBezTo>
                  <a:cubicBezTo>
                    <a:pt x="0" y="15869"/>
                    <a:pt x="14400" y="15869"/>
                    <a:pt x="14400" y="15869"/>
                  </a:cubicBezTo>
                  <a:cubicBezTo>
                    <a:pt x="21600" y="15869"/>
                    <a:pt x="21600" y="-5731"/>
                    <a:pt x="21600" y="1469"/>
                  </a:cubicBezTo>
                  <a:cubicBezTo>
                    <a:pt x="14400" y="1469"/>
                    <a:pt x="21600" y="1469"/>
                    <a:pt x="21600" y="1469"/>
                  </a:cubicBezTo>
                  <a:close/>
                </a:path>
              </a:pathLst>
            </a:custGeom>
            <a:solidFill>
              <a:srgbClr val="00152F"/>
            </a:solidFill>
            <a:ln w="12700">
              <a:miter lim="400000"/>
            </a:ln>
          </p:spPr>
          <p:txBody>
            <a:bodyPr lIns="22275" tIns="22275" rIns="22275" bIns="22275" anchor="ctr"/>
            <a:lstStyle/>
            <a:p>
              <a:pPr algn="ctr"/>
              <a:endParaRPr sz="1403">
                <a:solidFill>
                  <a:srgbClr val="FFFFFF"/>
                </a:solidFill>
                <a:latin typeface="Helvetica Light"/>
              </a:endParaRPr>
            </a:p>
          </p:txBody>
        </p:sp>
        <p:sp>
          <p:nvSpPr>
            <p:cNvPr id="130" name="Shape">
              <a:extLst>
                <a:ext uri="{FF2B5EF4-FFF2-40B4-BE49-F238E27FC236}">
                  <a16:creationId xmlns:a16="http://schemas.microsoft.com/office/drawing/2014/main" id="{A28F3200-8201-4007-999B-F45282FBC922}"/>
                </a:ext>
              </a:extLst>
            </p:cNvPr>
            <p:cNvSpPr/>
            <p:nvPr/>
          </p:nvSpPr>
          <p:spPr>
            <a:xfrm>
              <a:off x="7847082" y="2393471"/>
              <a:ext cx="16809" cy="16810"/>
            </a:xfrm>
            <a:custGeom>
              <a:avLst/>
              <a:gdLst/>
              <a:ahLst/>
              <a:cxnLst>
                <a:cxn ang="0">
                  <a:pos x="wd2" y="hd2"/>
                </a:cxn>
                <a:cxn ang="5400000">
                  <a:pos x="wd2" y="hd2"/>
                </a:cxn>
                <a:cxn ang="10800000">
                  <a:pos x="wd2" y="hd2"/>
                </a:cxn>
                <a:cxn ang="16200000">
                  <a:pos x="wd2" y="hd2"/>
                </a:cxn>
              </a:cxnLst>
              <a:rect l="0" t="0" r="r" b="b"/>
              <a:pathLst>
                <a:path w="15274" h="21600" extrusionOk="0">
                  <a:moveTo>
                    <a:pt x="15274" y="0"/>
                  </a:moveTo>
                  <a:cubicBezTo>
                    <a:pt x="4474" y="0"/>
                    <a:pt x="-6326" y="21600"/>
                    <a:pt x="4474" y="21600"/>
                  </a:cubicBezTo>
                  <a:cubicBezTo>
                    <a:pt x="15274" y="21600"/>
                    <a:pt x="15274" y="0"/>
                    <a:pt x="15274" y="0"/>
                  </a:cubicBezTo>
                  <a:close/>
                </a:path>
              </a:pathLst>
            </a:custGeom>
            <a:solidFill>
              <a:srgbClr val="00152F"/>
            </a:solidFill>
            <a:ln w="12700">
              <a:miter lim="400000"/>
            </a:ln>
          </p:spPr>
          <p:txBody>
            <a:bodyPr lIns="22275" tIns="22275" rIns="22275" bIns="22275" anchor="ctr"/>
            <a:lstStyle/>
            <a:p>
              <a:pPr algn="ctr"/>
              <a:endParaRPr sz="1403">
                <a:solidFill>
                  <a:srgbClr val="FFFFFF"/>
                </a:solidFill>
                <a:latin typeface="Helvetica Light"/>
              </a:endParaRPr>
            </a:p>
          </p:txBody>
        </p:sp>
        <p:sp>
          <p:nvSpPr>
            <p:cNvPr id="131" name="Shape">
              <a:extLst>
                <a:ext uri="{FF2B5EF4-FFF2-40B4-BE49-F238E27FC236}">
                  <a16:creationId xmlns:a16="http://schemas.microsoft.com/office/drawing/2014/main" id="{79AC0050-5D81-4B3D-8C15-99D9F94694D0}"/>
                </a:ext>
              </a:extLst>
            </p:cNvPr>
            <p:cNvSpPr/>
            <p:nvPr/>
          </p:nvSpPr>
          <p:spPr>
            <a:xfrm>
              <a:off x="7841339" y="2423423"/>
              <a:ext cx="16810" cy="1989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21600" y="10800"/>
                    <a:pt x="0" y="21600"/>
                    <a:pt x="0" y="21600"/>
                  </a:cubicBezTo>
                  <a:cubicBezTo>
                    <a:pt x="21600" y="21600"/>
                    <a:pt x="21600" y="0"/>
                    <a:pt x="21600" y="0"/>
                  </a:cubicBezTo>
                  <a:close/>
                </a:path>
              </a:pathLst>
            </a:custGeom>
            <a:solidFill>
              <a:srgbClr val="00152F"/>
            </a:solidFill>
            <a:ln w="12700">
              <a:miter lim="400000"/>
            </a:ln>
          </p:spPr>
          <p:txBody>
            <a:bodyPr lIns="22275" tIns="22275" rIns="22275" bIns="22275" anchor="ctr"/>
            <a:lstStyle/>
            <a:p>
              <a:pPr algn="ctr"/>
              <a:endParaRPr sz="1403">
                <a:solidFill>
                  <a:srgbClr val="FFFFFF"/>
                </a:solidFill>
                <a:latin typeface="Helvetica Light"/>
              </a:endParaRPr>
            </a:p>
          </p:txBody>
        </p:sp>
        <p:sp>
          <p:nvSpPr>
            <p:cNvPr id="132" name="Shape">
              <a:extLst>
                <a:ext uri="{FF2B5EF4-FFF2-40B4-BE49-F238E27FC236}">
                  <a16:creationId xmlns:a16="http://schemas.microsoft.com/office/drawing/2014/main" id="{6C73D047-37B0-40D9-B6D7-427C4C5F9D37}"/>
                </a:ext>
              </a:extLst>
            </p:cNvPr>
            <p:cNvSpPr/>
            <p:nvPr/>
          </p:nvSpPr>
          <p:spPr>
            <a:xfrm>
              <a:off x="7847082" y="2439880"/>
              <a:ext cx="16809" cy="16810"/>
            </a:xfrm>
            <a:custGeom>
              <a:avLst/>
              <a:gdLst/>
              <a:ahLst/>
              <a:cxnLst>
                <a:cxn ang="0">
                  <a:pos x="wd2" y="hd2"/>
                </a:cxn>
                <a:cxn ang="5400000">
                  <a:pos x="wd2" y="hd2"/>
                </a:cxn>
                <a:cxn ang="10800000">
                  <a:pos x="wd2" y="hd2"/>
                </a:cxn>
                <a:cxn ang="16200000">
                  <a:pos x="wd2" y="hd2"/>
                </a:cxn>
              </a:cxnLst>
              <a:rect l="0" t="0" r="r" b="b"/>
              <a:pathLst>
                <a:path w="15274" h="21600" extrusionOk="0">
                  <a:moveTo>
                    <a:pt x="15274" y="0"/>
                  </a:moveTo>
                  <a:cubicBezTo>
                    <a:pt x="4474" y="0"/>
                    <a:pt x="-6326" y="21600"/>
                    <a:pt x="4474" y="21600"/>
                  </a:cubicBezTo>
                  <a:cubicBezTo>
                    <a:pt x="15274" y="21600"/>
                    <a:pt x="15274" y="0"/>
                    <a:pt x="15274" y="0"/>
                  </a:cubicBezTo>
                  <a:close/>
                </a:path>
              </a:pathLst>
            </a:custGeom>
            <a:solidFill>
              <a:srgbClr val="00152F"/>
            </a:solidFill>
            <a:ln w="12700">
              <a:miter lim="400000"/>
            </a:ln>
          </p:spPr>
          <p:txBody>
            <a:bodyPr lIns="22275" tIns="22275" rIns="22275" bIns="22275" anchor="ctr"/>
            <a:lstStyle/>
            <a:p>
              <a:pPr algn="ctr"/>
              <a:endParaRPr sz="1403">
                <a:solidFill>
                  <a:srgbClr val="FFFFFF"/>
                </a:solidFill>
                <a:latin typeface="Helvetica Light"/>
              </a:endParaRPr>
            </a:p>
          </p:txBody>
        </p:sp>
        <p:sp>
          <p:nvSpPr>
            <p:cNvPr id="133" name="Shape">
              <a:extLst>
                <a:ext uri="{FF2B5EF4-FFF2-40B4-BE49-F238E27FC236}">
                  <a16:creationId xmlns:a16="http://schemas.microsoft.com/office/drawing/2014/main" id="{363261F6-AF76-4EC5-9E85-B5409D41A09F}"/>
                </a:ext>
              </a:extLst>
            </p:cNvPr>
            <p:cNvSpPr/>
            <p:nvPr/>
          </p:nvSpPr>
          <p:spPr>
            <a:xfrm>
              <a:off x="7914807" y="2589180"/>
              <a:ext cx="16810" cy="19893"/>
            </a:xfrm>
            <a:custGeom>
              <a:avLst/>
              <a:gdLst/>
              <a:ahLst/>
              <a:cxnLst>
                <a:cxn ang="0">
                  <a:pos x="wd2" y="hd2"/>
                </a:cxn>
                <a:cxn ang="5400000">
                  <a:pos x="wd2" y="hd2"/>
                </a:cxn>
                <a:cxn ang="10800000">
                  <a:pos x="wd2" y="hd2"/>
                </a:cxn>
                <a:cxn ang="16200000">
                  <a:pos x="wd2" y="hd2"/>
                </a:cxn>
              </a:cxnLst>
              <a:rect l="0" t="0" r="r" b="b"/>
              <a:pathLst>
                <a:path w="9600" h="21600" extrusionOk="0">
                  <a:moveTo>
                    <a:pt x="0" y="0"/>
                  </a:moveTo>
                  <a:cubicBezTo>
                    <a:pt x="0" y="10800"/>
                    <a:pt x="0" y="21600"/>
                    <a:pt x="0" y="21600"/>
                  </a:cubicBezTo>
                  <a:cubicBezTo>
                    <a:pt x="0" y="21600"/>
                    <a:pt x="21600" y="0"/>
                    <a:pt x="0" y="0"/>
                  </a:cubicBezTo>
                  <a:close/>
                </a:path>
              </a:pathLst>
            </a:custGeom>
            <a:solidFill>
              <a:srgbClr val="00152F"/>
            </a:solidFill>
            <a:ln w="12700">
              <a:miter lim="400000"/>
            </a:ln>
          </p:spPr>
          <p:txBody>
            <a:bodyPr lIns="22275" tIns="22275" rIns="22275" bIns="22275" anchor="ctr"/>
            <a:lstStyle/>
            <a:p>
              <a:pPr algn="ctr"/>
              <a:endParaRPr sz="1403">
                <a:solidFill>
                  <a:srgbClr val="FFFFFF"/>
                </a:solidFill>
                <a:latin typeface="Helvetica Light"/>
              </a:endParaRPr>
            </a:p>
          </p:txBody>
        </p:sp>
        <p:sp>
          <p:nvSpPr>
            <p:cNvPr id="134" name="Shape">
              <a:extLst>
                <a:ext uri="{FF2B5EF4-FFF2-40B4-BE49-F238E27FC236}">
                  <a16:creationId xmlns:a16="http://schemas.microsoft.com/office/drawing/2014/main" id="{BD6268BF-2DF6-4495-8263-968272214208}"/>
                </a:ext>
              </a:extLst>
            </p:cNvPr>
            <p:cNvSpPr/>
            <p:nvPr/>
          </p:nvSpPr>
          <p:spPr>
            <a:xfrm>
              <a:off x="8070081" y="2159925"/>
              <a:ext cx="16809" cy="31435"/>
            </a:xfrm>
            <a:custGeom>
              <a:avLst/>
              <a:gdLst/>
              <a:ahLst/>
              <a:cxnLst>
                <a:cxn ang="0">
                  <a:pos x="wd2" y="hd2"/>
                </a:cxn>
                <a:cxn ang="5400000">
                  <a:pos x="wd2" y="hd2"/>
                </a:cxn>
                <a:cxn ang="10800000">
                  <a:pos x="wd2" y="hd2"/>
                </a:cxn>
                <a:cxn ang="16200000">
                  <a:pos x="wd2" y="hd2"/>
                </a:cxn>
              </a:cxnLst>
              <a:rect l="0" t="0" r="r" b="b"/>
              <a:pathLst>
                <a:path w="17894" h="17067" extrusionOk="0">
                  <a:moveTo>
                    <a:pt x="7094" y="17067"/>
                  </a:moveTo>
                  <a:cubicBezTo>
                    <a:pt x="-3706" y="11667"/>
                    <a:pt x="-3706" y="867"/>
                    <a:pt x="17894" y="867"/>
                  </a:cubicBezTo>
                  <a:cubicBezTo>
                    <a:pt x="17894" y="-4533"/>
                    <a:pt x="17894" y="17067"/>
                    <a:pt x="7094" y="17067"/>
                  </a:cubicBezTo>
                  <a:cubicBezTo>
                    <a:pt x="-3706" y="11667"/>
                    <a:pt x="7094" y="17067"/>
                    <a:pt x="7094" y="17067"/>
                  </a:cubicBezTo>
                  <a:close/>
                </a:path>
              </a:pathLst>
            </a:custGeom>
            <a:solidFill>
              <a:srgbClr val="00152F"/>
            </a:solidFill>
            <a:ln w="12700">
              <a:miter lim="400000"/>
            </a:ln>
          </p:spPr>
          <p:txBody>
            <a:bodyPr lIns="22275" tIns="22275" rIns="22275" bIns="22275" anchor="ctr"/>
            <a:lstStyle/>
            <a:p>
              <a:pPr algn="ctr"/>
              <a:endParaRPr sz="1403">
                <a:solidFill>
                  <a:srgbClr val="FFFFFF"/>
                </a:solidFill>
                <a:latin typeface="Helvetica Light"/>
              </a:endParaRPr>
            </a:p>
          </p:txBody>
        </p:sp>
        <p:sp>
          <p:nvSpPr>
            <p:cNvPr id="135" name="Shape">
              <a:extLst>
                <a:ext uri="{FF2B5EF4-FFF2-40B4-BE49-F238E27FC236}">
                  <a16:creationId xmlns:a16="http://schemas.microsoft.com/office/drawing/2014/main" id="{88432BBF-71C2-479D-8C9A-D9D50FC8EE4D}"/>
                </a:ext>
              </a:extLst>
            </p:cNvPr>
            <p:cNvSpPr/>
            <p:nvPr/>
          </p:nvSpPr>
          <p:spPr>
            <a:xfrm>
              <a:off x="4560249" y="8361505"/>
              <a:ext cx="106336" cy="46988"/>
            </a:xfrm>
            <a:custGeom>
              <a:avLst/>
              <a:gdLst/>
              <a:ahLst/>
              <a:cxnLst>
                <a:cxn ang="0">
                  <a:pos x="wd2" y="hd2"/>
                </a:cxn>
                <a:cxn ang="5400000">
                  <a:pos x="wd2" y="hd2"/>
                </a:cxn>
                <a:cxn ang="10800000">
                  <a:pos x="wd2" y="hd2"/>
                </a:cxn>
                <a:cxn ang="16200000">
                  <a:pos x="wd2" y="hd2"/>
                </a:cxn>
              </a:cxnLst>
              <a:rect l="0" t="0" r="r" b="b"/>
              <a:pathLst>
                <a:path w="19800" h="17008" extrusionOk="0">
                  <a:moveTo>
                    <a:pt x="18000" y="8208"/>
                  </a:moveTo>
                  <a:cubicBezTo>
                    <a:pt x="16200" y="8208"/>
                    <a:pt x="16200" y="4608"/>
                    <a:pt x="14400" y="4608"/>
                  </a:cubicBezTo>
                  <a:cubicBezTo>
                    <a:pt x="12600" y="4608"/>
                    <a:pt x="10800" y="4608"/>
                    <a:pt x="9000" y="4608"/>
                  </a:cubicBezTo>
                  <a:cubicBezTo>
                    <a:pt x="7200" y="4608"/>
                    <a:pt x="7200" y="-2592"/>
                    <a:pt x="5400" y="1008"/>
                  </a:cubicBezTo>
                  <a:cubicBezTo>
                    <a:pt x="5400" y="1008"/>
                    <a:pt x="0" y="8208"/>
                    <a:pt x="0" y="8208"/>
                  </a:cubicBezTo>
                  <a:cubicBezTo>
                    <a:pt x="0" y="8208"/>
                    <a:pt x="3600" y="15408"/>
                    <a:pt x="3600" y="15408"/>
                  </a:cubicBezTo>
                  <a:cubicBezTo>
                    <a:pt x="5400" y="19008"/>
                    <a:pt x="9000" y="15408"/>
                    <a:pt x="10800" y="15408"/>
                  </a:cubicBezTo>
                  <a:cubicBezTo>
                    <a:pt x="12600" y="15408"/>
                    <a:pt x="19800" y="11808"/>
                    <a:pt x="19800" y="8208"/>
                  </a:cubicBezTo>
                  <a:cubicBezTo>
                    <a:pt x="18000" y="8208"/>
                    <a:pt x="18000" y="8208"/>
                    <a:pt x="18000" y="8208"/>
                  </a:cubicBezTo>
                  <a:cubicBezTo>
                    <a:pt x="16200" y="8208"/>
                    <a:pt x="21600" y="4608"/>
                    <a:pt x="18000" y="8208"/>
                  </a:cubicBezTo>
                  <a:close/>
                </a:path>
              </a:pathLst>
            </a:custGeom>
            <a:solidFill>
              <a:srgbClr val="00152F"/>
            </a:solidFill>
            <a:ln w="12700">
              <a:miter lim="400000"/>
            </a:ln>
          </p:spPr>
          <p:txBody>
            <a:bodyPr lIns="22275" tIns="22275" rIns="22275" bIns="22275" anchor="ctr"/>
            <a:lstStyle/>
            <a:p>
              <a:pPr algn="ctr"/>
              <a:endParaRPr sz="1403">
                <a:solidFill>
                  <a:srgbClr val="FFFFFF"/>
                </a:solidFill>
                <a:latin typeface="Helvetica Light"/>
              </a:endParaRPr>
            </a:p>
          </p:txBody>
        </p:sp>
        <p:sp>
          <p:nvSpPr>
            <p:cNvPr id="136" name="Shape">
              <a:extLst>
                <a:ext uri="{FF2B5EF4-FFF2-40B4-BE49-F238E27FC236}">
                  <a16:creationId xmlns:a16="http://schemas.microsoft.com/office/drawing/2014/main" id="{48ED6E73-F243-4299-925D-A98055CBA445}"/>
                </a:ext>
              </a:extLst>
            </p:cNvPr>
            <p:cNvSpPr/>
            <p:nvPr/>
          </p:nvSpPr>
          <p:spPr>
            <a:xfrm>
              <a:off x="4550304" y="8421253"/>
              <a:ext cx="72312" cy="46913"/>
            </a:xfrm>
            <a:custGeom>
              <a:avLst/>
              <a:gdLst/>
              <a:ahLst/>
              <a:cxnLst>
                <a:cxn ang="0">
                  <a:pos x="wd2" y="hd2"/>
                </a:cxn>
                <a:cxn ang="5400000">
                  <a:pos x="wd2" y="hd2"/>
                </a:cxn>
                <a:cxn ang="10800000">
                  <a:pos x="wd2" y="hd2"/>
                </a:cxn>
                <a:cxn ang="16200000">
                  <a:pos x="wd2" y="hd2"/>
                </a:cxn>
              </a:cxnLst>
              <a:rect l="0" t="0" r="r" b="b"/>
              <a:pathLst>
                <a:path w="18125" h="16981" extrusionOk="0">
                  <a:moveTo>
                    <a:pt x="16800" y="8181"/>
                  </a:moveTo>
                  <a:cubicBezTo>
                    <a:pt x="16800" y="4581"/>
                    <a:pt x="0" y="-2619"/>
                    <a:pt x="0" y="981"/>
                  </a:cubicBezTo>
                  <a:cubicBezTo>
                    <a:pt x="0" y="981"/>
                    <a:pt x="4800" y="4581"/>
                    <a:pt x="4800" y="4581"/>
                  </a:cubicBezTo>
                  <a:cubicBezTo>
                    <a:pt x="7200" y="8181"/>
                    <a:pt x="2400" y="11781"/>
                    <a:pt x="2400" y="15381"/>
                  </a:cubicBezTo>
                  <a:cubicBezTo>
                    <a:pt x="2400" y="18981"/>
                    <a:pt x="7200" y="15381"/>
                    <a:pt x="7200" y="15381"/>
                  </a:cubicBezTo>
                  <a:cubicBezTo>
                    <a:pt x="9600" y="11781"/>
                    <a:pt x="7200" y="15381"/>
                    <a:pt x="9600" y="15381"/>
                  </a:cubicBezTo>
                  <a:cubicBezTo>
                    <a:pt x="12000" y="18981"/>
                    <a:pt x="21600" y="11781"/>
                    <a:pt x="16800" y="8181"/>
                  </a:cubicBezTo>
                  <a:cubicBezTo>
                    <a:pt x="14400" y="4581"/>
                    <a:pt x="19200" y="8181"/>
                    <a:pt x="16800" y="8181"/>
                  </a:cubicBezTo>
                  <a:close/>
                </a:path>
              </a:pathLst>
            </a:custGeom>
            <a:solidFill>
              <a:srgbClr val="00152F"/>
            </a:solidFill>
            <a:ln w="12700">
              <a:miter lim="400000"/>
            </a:ln>
          </p:spPr>
          <p:txBody>
            <a:bodyPr lIns="22275" tIns="22275" rIns="22275" bIns="22275" anchor="ctr"/>
            <a:lstStyle/>
            <a:p>
              <a:pPr algn="ctr"/>
              <a:endParaRPr sz="1403">
                <a:solidFill>
                  <a:srgbClr val="FFFFFF"/>
                </a:solidFill>
                <a:latin typeface="Helvetica Light"/>
              </a:endParaRPr>
            </a:p>
          </p:txBody>
        </p:sp>
        <p:sp>
          <p:nvSpPr>
            <p:cNvPr id="137" name="Shape">
              <a:extLst>
                <a:ext uri="{FF2B5EF4-FFF2-40B4-BE49-F238E27FC236}">
                  <a16:creationId xmlns:a16="http://schemas.microsoft.com/office/drawing/2014/main" id="{B7D39F83-9F2D-434A-9B16-CE41F66BD1C3}"/>
                </a:ext>
              </a:extLst>
            </p:cNvPr>
            <p:cNvSpPr/>
            <p:nvPr/>
          </p:nvSpPr>
          <p:spPr>
            <a:xfrm>
              <a:off x="4540364" y="8337769"/>
              <a:ext cx="65328" cy="35793"/>
            </a:xfrm>
            <a:custGeom>
              <a:avLst/>
              <a:gdLst/>
              <a:ahLst/>
              <a:cxnLst>
                <a:cxn ang="0">
                  <a:pos x="wd2" y="hd2"/>
                </a:cxn>
                <a:cxn ang="5400000">
                  <a:pos x="wd2" y="hd2"/>
                </a:cxn>
                <a:cxn ang="10800000">
                  <a:pos x="wd2" y="hd2"/>
                </a:cxn>
                <a:cxn ang="16200000">
                  <a:pos x="wd2" y="hd2"/>
                </a:cxn>
              </a:cxnLst>
              <a:rect l="0" t="0" r="r" b="b"/>
              <a:pathLst>
                <a:path w="18511" h="16657" extrusionOk="0">
                  <a:moveTo>
                    <a:pt x="16200" y="0"/>
                  </a:moveTo>
                  <a:cubicBezTo>
                    <a:pt x="13500" y="0"/>
                    <a:pt x="10800" y="4320"/>
                    <a:pt x="8100" y="4320"/>
                  </a:cubicBezTo>
                  <a:cubicBezTo>
                    <a:pt x="5400" y="0"/>
                    <a:pt x="0" y="4320"/>
                    <a:pt x="0" y="4320"/>
                  </a:cubicBezTo>
                  <a:cubicBezTo>
                    <a:pt x="2700" y="0"/>
                    <a:pt x="0" y="17280"/>
                    <a:pt x="0" y="12960"/>
                  </a:cubicBezTo>
                  <a:cubicBezTo>
                    <a:pt x="2700" y="21600"/>
                    <a:pt x="10800" y="12960"/>
                    <a:pt x="13500" y="8640"/>
                  </a:cubicBezTo>
                  <a:cubicBezTo>
                    <a:pt x="16200" y="8640"/>
                    <a:pt x="21600" y="0"/>
                    <a:pt x="16200" y="0"/>
                  </a:cubicBezTo>
                  <a:cubicBezTo>
                    <a:pt x="13500" y="0"/>
                    <a:pt x="21600" y="0"/>
                    <a:pt x="16200" y="0"/>
                  </a:cubicBezTo>
                  <a:close/>
                </a:path>
              </a:pathLst>
            </a:custGeom>
            <a:solidFill>
              <a:srgbClr val="00152F"/>
            </a:solidFill>
            <a:ln w="12700">
              <a:miter lim="400000"/>
            </a:ln>
          </p:spPr>
          <p:txBody>
            <a:bodyPr lIns="22275" tIns="22275" rIns="22275" bIns="22275" anchor="ctr"/>
            <a:lstStyle/>
            <a:p>
              <a:pPr algn="ctr"/>
              <a:endParaRPr sz="1403">
                <a:solidFill>
                  <a:srgbClr val="FFFFFF"/>
                </a:solidFill>
                <a:latin typeface="Helvetica Light"/>
              </a:endParaRPr>
            </a:p>
          </p:txBody>
        </p:sp>
        <p:sp>
          <p:nvSpPr>
            <p:cNvPr id="138" name="Shape">
              <a:extLst>
                <a:ext uri="{FF2B5EF4-FFF2-40B4-BE49-F238E27FC236}">
                  <a16:creationId xmlns:a16="http://schemas.microsoft.com/office/drawing/2014/main" id="{FB4FA713-E998-418D-A1C3-AD481FB8ECC9}"/>
                </a:ext>
              </a:extLst>
            </p:cNvPr>
            <p:cNvSpPr/>
            <p:nvPr/>
          </p:nvSpPr>
          <p:spPr>
            <a:xfrm>
              <a:off x="4509422" y="8382180"/>
              <a:ext cx="61885" cy="33843"/>
            </a:xfrm>
            <a:custGeom>
              <a:avLst/>
              <a:gdLst/>
              <a:ahLst/>
              <a:cxnLst>
                <a:cxn ang="0">
                  <a:pos x="wd2" y="hd2"/>
                </a:cxn>
                <a:cxn ang="5400000">
                  <a:pos x="wd2" y="hd2"/>
                </a:cxn>
                <a:cxn ang="10800000">
                  <a:pos x="wd2" y="hd2"/>
                </a:cxn>
                <a:cxn ang="16200000">
                  <a:pos x="wd2" y="hd2"/>
                </a:cxn>
              </a:cxnLst>
              <a:rect l="0" t="0" r="r" b="b"/>
              <a:pathLst>
                <a:path w="16805" h="14699" extrusionOk="0">
                  <a:moveTo>
                    <a:pt x="16502" y="13829"/>
                  </a:moveTo>
                  <a:cubicBezTo>
                    <a:pt x="13802" y="9509"/>
                    <a:pt x="-2398" y="-3451"/>
                    <a:pt x="302" y="869"/>
                  </a:cubicBezTo>
                  <a:cubicBezTo>
                    <a:pt x="3002" y="5189"/>
                    <a:pt x="19202" y="18149"/>
                    <a:pt x="16502" y="13829"/>
                  </a:cubicBezTo>
                  <a:close/>
                </a:path>
              </a:pathLst>
            </a:custGeom>
            <a:solidFill>
              <a:srgbClr val="00152F"/>
            </a:solidFill>
            <a:ln w="12700">
              <a:miter lim="400000"/>
            </a:ln>
          </p:spPr>
          <p:txBody>
            <a:bodyPr lIns="22275" tIns="22275" rIns="22275" bIns="22275" anchor="ctr"/>
            <a:lstStyle/>
            <a:p>
              <a:pPr algn="ctr"/>
              <a:endParaRPr sz="1403">
                <a:solidFill>
                  <a:srgbClr val="FFFFFF"/>
                </a:solidFill>
                <a:latin typeface="Helvetica Light"/>
              </a:endParaRPr>
            </a:p>
          </p:txBody>
        </p:sp>
        <p:sp>
          <p:nvSpPr>
            <p:cNvPr id="139" name="Shape">
              <a:extLst>
                <a:ext uri="{FF2B5EF4-FFF2-40B4-BE49-F238E27FC236}">
                  <a16:creationId xmlns:a16="http://schemas.microsoft.com/office/drawing/2014/main" id="{839E50A4-8BDD-4083-8D61-F3C47AB3A9CF}"/>
                </a:ext>
              </a:extLst>
            </p:cNvPr>
            <p:cNvSpPr/>
            <p:nvPr/>
          </p:nvSpPr>
          <p:spPr>
            <a:xfrm>
              <a:off x="4480705" y="8311343"/>
              <a:ext cx="21916" cy="20598"/>
            </a:xfrm>
            <a:custGeom>
              <a:avLst/>
              <a:gdLst/>
              <a:ahLst/>
              <a:cxnLst>
                <a:cxn ang="0">
                  <a:pos x="wd2" y="hd2"/>
                </a:cxn>
                <a:cxn ang="5400000">
                  <a:pos x="wd2" y="hd2"/>
                </a:cxn>
                <a:cxn ang="10800000">
                  <a:pos x="wd2" y="hd2"/>
                </a:cxn>
                <a:cxn ang="16200000">
                  <a:pos x="wd2" y="hd2"/>
                </a:cxn>
              </a:cxnLst>
              <a:rect l="0" t="0" r="r" b="b"/>
              <a:pathLst>
                <a:path w="15869" h="14912" extrusionOk="0">
                  <a:moveTo>
                    <a:pt x="14400" y="11929"/>
                  </a:moveTo>
                  <a:cubicBezTo>
                    <a:pt x="14400" y="19129"/>
                    <a:pt x="7200" y="11929"/>
                    <a:pt x="0" y="4729"/>
                  </a:cubicBezTo>
                  <a:cubicBezTo>
                    <a:pt x="0" y="-2471"/>
                    <a:pt x="21600" y="-2471"/>
                    <a:pt x="14400" y="11929"/>
                  </a:cubicBezTo>
                  <a:cubicBezTo>
                    <a:pt x="14400" y="19129"/>
                    <a:pt x="14400" y="4729"/>
                    <a:pt x="14400" y="11929"/>
                  </a:cubicBezTo>
                  <a:close/>
                </a:path>
              </a:pathLst>
            </a:custGeom>
            <a:solidFill>
              <a:srgbClr val="00152F"/>
            </a:solidFill>
            <a:ln w="12700">
              <a:miter lim="400000"/>
            </a:ln>
          </p:spPr>
          <p:txBody>
            <a:bodyPr lIns="22275" tIns="22275" rIns="22275" bIns="22275" anchor="ctr"/>
            <a:lstStyle/>
            <a:p>
              <a:pPr algn="ctr"/>
              <a:endParaRPr sz="1403">
                <a:solidFill>
                  <a:srgbClr val="FFFFFF"/>
                </a:solidFill>
                <a:latin typeface="Helvetica Light"/>
              </a:endParaRPr>
            </a:p>
          </p:txBody>
        </p:sp>
        <p:sp>
          <p:nvSpPr>
            <p:cNvPr id="140" name="Shape">
              <a:extLst>
                <a:ext uri="{FF2B5EF4-FFF2-40B4-BE49-F238E27FC236}">
                  <a16:creationId xmlns:a16="http://schemas.microsoft.com/office/drawing/2014/main" id="{17413B0C-2A1B-4124-895E-AB6E4B8F931B}"/>
                </a:ext>
              </a:extLst>
            </p:cNvPr>
            <p:cNvSpPr/>
            <p:nvPr/>
          </p:nvSpPr>
          <p:spPr>
            <a:xfrm>
              <a:off x="4480705" y="8228366"/>
              <a:ext cx="59659" cy="63794"/>
            </a:xfrm>
            <a:custGeom>
              <a:avLst/>
              <a:gdLst/>
              <a:ahLst/>
              <a:cxnLst>
                <a:cxn ang="0">
                  <a:pos x="wd2" y="hd2"/>
                </a:cxn>
                <a:cxn ang="5400000">
                  <a:pos x="wd2" y="hd2"/>
                </a:cxn>
                <a:cxn ang="10800000">
                  <a:pos x="wd2" y="hd2"/>
                </a:cxn>
                <a:cxn ang="16200000">
                  <a:pos x="wd2" y="hd2"/>
                </a:cxn>
              </a:cxnLst>
              <a:rect l="0" t="0" r="r" b="b"/>
              <a:pathLst>
                <a:path w="18514" h="19792" extrusionOk="0">
                  <a:moveTo>
                    <a:pt x="15429" y="6171"/>
                  </a:moveTo>
                  <a:cubicBezTo>
                    <a:pt x="15429" y="3086"/>
                    <a:pt x="12343" y="3086"/>
                    <a:pt x="12343" y="0"/>
                  </a:cubicBezTo>
                  <a:cubicBezTo>
                    <a:pt x="9257" y="0"/>
                    <a:pt x="3086" y="0"/>
                    <a:pt x="6171" y="3086"/>
                  </a:cubicBezTo>
                  <a:cubicBezTo>
                    <a:pt x="12343" y="9257"/>
                    <a:pt x="3086" y="6171"/>
                    <a:pt x="0" y="3086"/>
                  </a:cubicBezTo>
                  <a:cubicBezTo>
                    <a:pt x="3086" y="9257"/>
                    <a:pt x="6171" y="9257"/>
                    <a:pt x="6171" y="12343"/>
                  </a:cubicBezTo>
                  <a:cubicBezTo>
                    <a:pt x="9257" y="18514"/>
                    <a:pt x="3086" y="15429"/>
                    <a:pt x="0" y="18514"/>
                  </a:cubicBezTo>
                  <a:cubicBezTo>
                    <a:pt x="0" y="21600"/>
                    <a:pt x="12343" y="18514"/>
                    <a:pt x="9257" y="15429"/>
                  </a:cubicBezTo>
                  <a:cubicBezTo>
                    <a:pt x="9257" y="15429"/>
                    <a:pt x="12343" y="9257"/>
                    <a:pt x="12343" y="6171"/>
                  </a:cubicBezTo>
                  <a:cubicBezTo>
                    <a:pt x="12343" y="6171"/>
                    <a:pt x="12343" y="9257"/>
                    <a:pt x="12343" y="12343"/>
                  </a:cubicBezTo>
                  <a:cubicBezTo>
                    <a:pt x="12343" y="9257"/>
                    <a:pt x="18514" y="6171"/>
                    <a:pt x="18514" y="6171"/>
                  </a:cubicBezTo>
                  <a:cubicBezTo>
                    <a:pt x="18514" y="6171"/>
                    <a:pt x="18514" y="6171"/>
                    <a:pt x="15429" y="6171"/>
                  </a:cubicBezTo>
                  <a:cubicBezTo>
                    <a:pt x="15429" y="3086"/>
                    <a:pt x="21600" y="6171"/>
                    <a:pt x="15429" y="6171"/>
                  </a:cubicBezTo>
                  <a:close/>
                </a:path>
              </a:pathLst>
            </a:custGeom>
            <a:solidFill>
              <a:srgbClr val="00152F"/>
            </a:solidFill>
            <a:ln w="12700">
              <a:miter lim="400000"/>
            </a:ln>
          </p:spPr>
          <p:txBody>
            <a:bodyPr lIns="22275" tIns="22275" rIns="22275" bIns="22275" anchor="ctr"/>
            <a:lstStyle/>
            <a:p>
              <a:pPr algn="ctr"/>
              <a:endParaRPr sz="1403">
                <a:solidFill>
                  <a:srgbClr val="FFFFFF"/>
                </a:solidFill>
                <a:latin typeface="Helvetica Light"/>
              </a:endParaRPr>
            </a:p>
          </p:txBody>
        </p:sp>
        <p:sp>
          <p:nvSpPr>
            <p:cNvPr id="141" name="Shape">
              <a:extLst>
                <a:ext uri="{FF2B5EF4-FFF2-40B4-BE49-F238E27FC236}">
                  <a16:creationId xmlns:a16="http://schemas.microsoft.com/office/drawing/2014/main" id="{4D88A5AC-D90A-478D-B6E1-FB764FCAE22F}"/>
                </a:ext>
              </a:extLst>
            </p:cNvPr>
            <p:cNvSpPr/>
            <p:nvPr/>
          </p:nvSpPr>
          <p:spPr>
            <a:xfrm>
              <a:off x="4470761" y="8117768"/>
              <a:ext cx="49715" cy="71418"/>
            </a:xfrm>
            <a:custGeom>
              <a:avLst/>
              <a:gdLst/>
              <a:ahLst/>
              <a:cxnLst>
                <a:cxn ang="0">
                  <a:pos x="wd2" y="hd2"/>
                </a:cxn>
                <a:cxn ang="5400000">
                  <a:pos x="wd2" y="hd2"/>
                </a:cxn>
                <a:cxn ang="10800000">
                  <a:pos x="wd2" y="hd2"/>
                </a:cxn>
                <a:cxn ang="16200000">
                  <a:pos x="wd2" y="hd2"/>
                </a:cxn>
              </a:cxnLst>
              <a:rect l="0" t="0" r="r" b="b"/>
              <a:pathLst>
                <a:path w="21600" h="14541" extrusionOk="0">
                  <a:moveTo>
                    <a:pt x="21600" y="10614"/>
                  </a:moveTo>
                  <a:cubicBezTo>
                    <a:pt x="21600" y="8651"/>
                    <a:pt x="17280" y="-3131"/>
                    <a:pt x="8640" y="796"/>
                  </a:cubicBezTo>
                  <a:cubicBezTo>
                    <a:pt x="8640" y="2760"/>
                    <a:pt x="12960" y="8651"/>
                    <a:pt x="4320" y="8651"/>
                  </a:cubicBezTo>
                  <a:cubicBezTo>
                    <a:pt x="0" y="8651"/>
                    <a:pt x="0" y="10614"/>
                    <a:pt x="0" y="14542"/>
                  </a:cubicBezTo>
                  <a:cubicBezTo>
                    <a:pt x="4320" y="14542"/>
                    <a:pt x="8640" y="10614"/>
                    <a:pt x="8640" y="10614"/>
                  </a:cubicBezTo>
                  <a:cubicBezTo>
                    <a:pt x="4320" y="10614"/>
                    <a:pt x="21600" y="18469"/>
                    <a:pt x="21600" y="10614"/>
                  </a:cubicBezTo>
                  <a:cubicBezTo>
                    <a:pt x="21600" y="8651"/>
                    <a:pt x="21600" y="12578"/>
                    <a:pt x="21600" y="10614"/>
                  </a:cubicBezTo>
                  <a:close/>
                </a:path>
              </a:pathLst>
            </a:custGeom>
            <a:solidFill>
              <a:srgbClr val="00152F"/>
            </a:solidFill>
            <a:ln w="12700">
              <a:miter lim="400000"/>
            </a:ln>
          </p:spPr>
          <p:txBody>
            <a:bodyPr lIns="22275" tIns="22275" rIns="22275" bIns="22275" anchor="ctr"/>
            <a:lstStyle/>
            <a:p>
              <a:pPr algn="ctr"/>
              <a:endParaRPr sz="1403">
                <a:solidFill>
                  <a:srgbClr val="FFFFFF"/>
                </a:solidFill>
                <a:latin typeface="Helvetica Light"/>
              </a:endParaRPr>
            </a:p>
          </p:txBody>
        </p:sp>
        <p:sp>
          <p:nvSpPr>
            <p:cNvPr id="142" name="Shape">
              <a:extLst>
                <a:ext uri="{FF2B5EF4-FFF2-40B4-BE49-F238E27FC236}">
                  <a16:creationId xmlns:a16="http://schemas.microsoft.com/office/drawing/2014/main" id="{49132258-3508-46A2-9FFF-9CEA95AEAFE4}"/>
                </a:ext>
              </a:extLst>
            </p:cNvPr>
            <p:cNvSpPr/>
            <p:nvPr/>
          </p:nvSpPr>
          <p:spPr>
            <a:xfrm>
              <a:off x="4468052" y="8203822"/>
              <a:ext cx="22597" cy="44434"/>
            </a:xfrm>
            <a:custGeom>
              <a:avLst/>
              <a:gdLst/>
              <a:ahLst/>
              <a:cxnLst>
                <a:cxn ang="0">
                  <a:pos x="wd2" y="hd2"/>
                </a:cxn>
                <a:cxn ang="5400000">
                  <a:pos x="wd2" y="hd2"/>
                </a:cxn>
                <a:cxn ang="10800000">
                  <a:pos x="wd2" y="hd2"/>
                </a:cxn>
                <a:cxn ang="16200000">
                  <a:pos x="wd2" y="hd2"/>
                </a:cxn>
              </a:cxnLst>
              <a:rect l="0" t="0" r="r" b="b"/>
              <a:pathLst>
                <a:path w="16362" h="16084" extrusionOk="0">
                  <a:moveTo>
                    <a:pt x="16362" y="1684"/>
                  </a:moveTo>
                  <a:cubicBezTo>
                    <a:pt x="9162" y="-5516"/>
                    <a:pt x="-5238" y="12484"/>
                    <a:pt x="1962" y="16084"/>
                  </a:cubicBezTo>
                  <a:cubicBezTo>
                    <a:pt x="-5238" y="12484"/>
                    <a:pt x="16362" y="5284"/>
                    <a:pt x="16362" y="1684"/>
                  </a:cubicBezTo>
                  <a:cubicBezTo>
                    <a:pt x="9162" y="-1916"/>
                    <a:pt x="16362" y="1684"/>
                    <a:pt x="16362" y="1684"/>
                  </a:cubicBezTo>
                  <a:close/>
                </a:path>
              </a:pathLst>
            </a:custGeom>
            <a:solidFill>
              <a:srgbClr val="00152F"/>
            </a:solidFill>
            <a:ln w="12700">
              <a:miter lim="400000"/>
            </a:ln>
          </p:spPr>
          <p:txBody>
            <a:bodyPr lIns="22275" tIns="22275" rIns="22275" bIns="22275" anchor="ctr"/>
            <a:lstStyle/>
            <a:p>
              <a:pPr algn="ctr"/>
              <a:endParaRPr sz="1403">
                <a:solidFill>
                  <a:srgbClr val="FFFFFF"/>
                </a:solidFill>
                <a:latin typeface="Helvetica Light"/>
              </a:endParaRPr>
            </a:p>
          </p:txBody>
        </p:sp>
        <p:sp>
          <p:nvSpPr>
            <p:cNvPr id="143" name="Shape">
              <a:extLst>
                <a:ext uri="{FF2B5EF4-FFF2-40B4-BE49-F238E27FC236}">
                  <a16:creationId xmlns:a16="http://schemas.microsoft.com/office/drawing/2014/main" id="{F75EF6BC-8C8D-45F1-890B-E5BA3B346700}"/>
                </a:ext>
              </a:extLst>
            </p:cNvPr>
            <p:cNvSpPr/>
            <p:nvPr/>
          </p:nvSpPr>
          <p:spPr>
            <a:xfrm>
              <a:off x="4460819" y="8062605"/>
              <a:ext cx="49715" cy="69620"/>
            </a:xfrm>
            <a:custGeom>
              <a:avLst/>
              <a:gdLst/>
              <a:ahLst/>
              <a:cxnLst>
                <a:cxn ang="0">
                  <a:pos x="wd2" y="hd2"/>
                </a:cxn>
                <a:cxn ang="5400000">
                  <a:pos x="wd2" y="hd2"/>
                </a:cxn>
                <a:cxn ang="10800000">
                  <a:pos x="wd2" y="hd2"/>
                </a:cxn>
                <a:cxn ang="16200000">
                  <a:pos x="wd2" y="hd2"/>
                </a:cxn>
              </a:cxnLst>
              <a:rect l="0" t="0" r="r" b="b"/>
              <a:pathLst>
                <a:path w="21600" h="21600" extrusionOk="0">
                  <a:moveTo>
                    <a:pt x="17280" y="6171"/>
                  </a:moveTo>
                  <a:cubicBezTo>
                    <a:pt x="12960" y="9257"/>
                    <a:pt x="12960" y="0"/>
                    <a:pt x="12960" y="0"/>
                  </a:cubicBezTo>
                  <a:cubicBezTo>
                    <a:pt x="12960" y="0"/>
                    <a:pt x="12960" y="9257"/>
                    <a:pt x="8640" y="9257"/>
                  </a:cubicBezTo>
                  <a:cubicBezTo>
                    <a:pt x="8640" y="9257"/>
                    <a:pt x="8640" y="6171"/>
                    <a:pt x="4320" y="6171"/>
                  </a:cubicBezTo>
                  <a:cubicBezTo>
                    <a:pt x="8640" y="6171"/>
                    <a:pt x="0" y="15429"/>
                    <a:pt x="0" y="15429"/>
                  </a:cubicBezTo>
                  <a:cubicBezTo>
                    <a:pt x="0" y="12343"/>
                    <a:pt x="17280" y="15429"/>
                    <a:pt x="8640" y="21600"/>
                  </a:cubicBezTo>
                  <a:cubicBezTo>
                    <a:pt x="12960" y="18514"/>
                    <a:pt x="21600" y="18514"/>
                    <a:pt x="21600" y="15429"/>
                  </a:cubicBezTo>
                  <a:cubicBezTo>
                    <a:pt x="21600" y="12343"/>
                    <a:pt x="17280" y="3086"/>
                    <a:pt x="17280" y="6171"/>
                  </a:cubicBezTo>
                  <a:cubicBezTo>
                    <a:pt x="12960" y="9257"/>
                    <a:pt x="17280" y="3086"/>
                    <a:pt x="17280" y="6171"/>
                  </a:cubicBezTo>
                  <a:close/>
                </a:path>
              </a:pathLst>
            </a:custGeom>
            <a:solidFill>
              <a:srgbClr val="00152F"/>
            </a:solidFill>
            <a:ln w="12700">
              <a:miter lim="400000"/>
            </a:ln>
          </p:spPr>
          <p:txBody>
            <a:bodyPr lIns="22275" tIns="22275" rIns="22275" bIns="22275" anchor="ctr"/>
            <a:lstStyle/>
            <a:p>
              <a:pPr algn="ctr"/>
              <a:endParaRPr sz="1403">
                <a:solidFill>
                  <a:srgbClr val="FFFFFF"/>
                </a:solidFill>
                <a:latin typeface="Helvetica Light"/>
              </a:endParaRPr>
            </a:p>
          </p:txBody>
        </p:sp>
        <p:sp>
          <p:nvSpPr>
            <p:cNvPr id="144" name="Shape">
              <a:extLst>
                <a:ext uri="{FF2B5EF4-FFF2-40B4-BE49-F238E27FC236}">
                  <a16:creationId xmlns:a16="http://schemas.microsoft.com/office/drawing/2014/main" id="{E292C897-4A91-445F-A7AD-290A9D501530}"/>
                </a:ext>
              </a:extLst>
            </p:cNvPr>
            <p:cNvSpPr/>
            <p:nvPr/>
          </p:nvSpPr>
          <p:spPr>
            <a:xfrm>
              <a:off x="4510536" y="7870321"/>
              <a:ext cx="36831" cy="39811"/>
            </a:xfrm>
            <a:custGeom>
              <a:avLst/>
              <a:gdLst/>
              <a:ahLst/>
              <a:cxnLst>
                <a:cxn ang="0">
                  <a:pos x="wd2" y="hd2"/>
                </a:cxn>
                <a:cxn ang="5400000">
                  <a:pos x="wd2" y="hd2"/>
                </a:cxn>
                <a:cxn ang="10800000">
                  <a:pos x="wd2" y="hd2"/>
                </a:cxn>
                <a:cxn ang="16200000">
                  <a:pos x="wd2" y="hd2"/>
                </a:cxn>
              </a:cxnLst>
              <a:rect l="0" t="0" r="r" b="b"/>
              <a:pathLst>
                <a:path w="16002" h="18527" extrusionOk="0">
                  <a:moveTo>
                    <a:pt x="12960" y="17280"/>
                  </a:moveTo>
                  <a:cubicBezTo>
                    <a:pt x="21600" y="8640"/>
                    <a:pt x="8640" y="8640"/>
                    <a:pt x="12960" y="0"/>
                  </a:cubicBezTo>
                  <a:cubicBezTo>
                    <a:pt x="12960" y="0"/>
                    <a:pt x="4320" y="0"/>
                    <a:pt x="0" y="0"/>
                  </a:cubicBezTo>
                  <a:cubicBezTo>
                    <a:pt x="0" y="0"/>
                    <a:pt x="8640" y="4320"/>
                    <a:pt x="8640" y="4320"/>
                  </a:cubicBezTo>
                  <a:cubicBezTo>
                    <a:pt x="8640" y="8640"/>
                    <a:pt x="12960" y="17280"/>
                    <a:pt x="12960" y="17280"/>
                  </a:cubicBezTo>
                  <a:cubicBezTo>
                    <a:pt x="17280" y="12960"/>
                    <a:pt x="8640" y="21600"/>
                    <a:pt x="12960" y="17280"/>
                  </a:cubicBezTo>
                  <a:close/>
                </a:path>
              </a:pathLst>
            </a:custGeom>
            <a:solidFill>
              <a:srgbClr val="00152F"/>
            </a:solidFill>
            <a:ln w="12700">
              <a:miter lim="400000"/>
            </a:ln>
          </p:spPr>
          <p:txBody>
            <a:bodyPr lIns="22275" tIns="22275" rIns="22275" bIns="22275" anchor="ctr"/>
            <a:lstStyle/>
            <a:p>
              <a:pPr algn="ctr"/>
              <a:endParaRPr sz="1403">
                <a:solidFill>
                  <a:srgbClr val="FFFFFF"/>
                </a:solidFill>
                <a:latin typeface="Helvetica Light"/>
              </a:endParaRPr>
            </a:p>
          </p:txBody>
        </p:sp>
        <p:sp>
          <p:nvSpPr>
            <p:cNvPr id="145" name="Shape">
              <a:extLst>
                <a:ext uri="{FF2B5EF4-FFF2-40B4-BE49-F238E27FC236}">
                  <a16:creationId xmlns:a16="http://schemas.microsoft.com/office/drawing/2014/main" id="{BC5E2B5E-688C-47FE-A817-51FE3F669EA2}"/>
                </a:ext>
              </a:extLst>
            </p:cNvPr>
            <p:cNvSpPr/>
            <p:nvPr/>
          </p:nvSpPr>
          <p:spPr>
            <a:xfrm>
              <a:off x="4520478" y="7700463"/>
              <a:ext cx="46265" cy="96931"/>
            </a:xfrm>
            <a:custGeom>
              <a:avLst/>
              <a:gdLst/>
              <a:ahLst/>
              <a:cxnLst>
                <a:cxn ang="0">
                  <a:pos x="wd2" y="hd2"/>
                </a:cxn>
                <a:cxn ang="5400000">
                  <a:pos x="wd2" y="hd2"/>
                </a:cxn>
                <a:cxn ang="10800000">
                  <a:pos x="wd2" y="hd2"/>
                </a:cxn>
                <a:cxn ang="16200000">
                  <a:pos x="wd2" y="hd2"/>
                </a:cxn>
              </a:cxnLst>
              <a:rect l="0" t="0" r="r" b="b"/>
              <a:pathLst>
                <a:path w="16751" h="19736" extrusionOk="0">
                  <a:moveTo>
                    <a:pt x="10800" y="18446"/>
                  </a:moveTo>
                  <a:cubicBezTo>
                    <a:pt x="3600" y="20410"/>
                    <a:pt x="0" y="20410"/>
                    <a:pt x="0" y="16483"/>
                  </a:cubicBezTo>
                  <a:cubicBezTo>
                    <a:pt x="3600" y="12555"/>
                    <a:pt x="3600" y="6665"/>
                    <a:pt x="3600" y="2737"/>
                  </a:cubicBezTo>
                  <a:cubicBezTo>
                    <a:pt x="3600" y="-1190"/>
                    <a:pt x="18000" y="-1190"/>
                    <a:pt x="14400" y="4701"/>
                  </a:cubicBezTo>
                  <a:cubicBezTo>
                    <a:pt x="14400" y="8628"/>
                    <a:pt x="21600" y="14519"/>
                    <a:pt x="10800" y="18446"/>
                  </a:cubicBezTo>
                  <a:cubicBezTo>
                    <a:pt x="7200" y="18446"/>
                    <a:pt x="14400" y="16483"/>
                    <a:pt x="10800" y="18446"/>
                  </a:cubicBezTo>
                  <a:close/>
                </a:path>
              </a:pathLst>
            </a:custGeom>
            <a:solidFill>
              <a:srgbClr val="00152F"/>
            </a:solidFill>
            <a:ln w="12700">
              <a:miter lim="400000"/>
            </a:ln>
          </p:spPr>
          <p:txBody>
            <a:bodyPr lIns="22275" tIns="22275" rIns="22275" bIns="22275" anchor="ctr"/>
            <a:lstStyle/>
            <a:p>
              <a:pPr algn="ctr"/>
              <a:endParaRPr sz="1403">
                <a:solidFill>
                  <a:srgbClr val="FFFFFF"/>
                </a:solidFill>
                <a:latin typeface="Helvetica Light"/>
              </a:endParaRPr>
            </a:p>
          </p:txBody>
        </p:sp>
        <p:sp>
          <p:nvSpPr>
            <p:cNvPr id="146" name="Shape">
              <a:extLst>
                <a:ext uri="{FF2B5EF4-FFF2-40B4-BE49-F238E27FC236}">
                  <a16:creationId xmlns:a16="http://schemas.microsoft.com/office/drawing/2014/main" id="{1C32CE5C-4CCD-488F-B275-C90ED0F4DAE6}"/>
                </a:ext>
              </a:extLst>
            </p:cNvPr>
            <p:cNvSpPr/>
            <p:nvPr/>
          </p:nvSpPr>
          <p:spPr>
            <a:xfrm>
              <a:off x="4722775" y="4943590"/>
              <a:ext cx="27626" cy="26505"/>
            </a:xfrm>
            <a:custGeom>
              <a:avLst/>
              <a:gdLst/>
              <a:ahLst/>
              <a:cxnLst>
                <a:cxn ang="0">
                  <a:pos x="wd2" y="hd2"/>
                </a:cxn>
                <a:cxn ang="5400000">
                  <a:pos x="wd2" y="hd2"/>
                </a:cxn>
                <a:cxn ang="10800000">
                  <a:pos x="wd2" y="hd2"/>
                </a:cxn>
                <a:cxn ang="16200000">
                  <a:pos x="wd2" y="hd2"/>
                </a:cxn>
              </a:cxnLst>
              <a:rect l="0" t="0" r="r" b="b"/>
              <a:pathLst>
                <a:path w="12860" h="14390" extrusionOk="0">
                  <a:moveTo>
                    <a:pt x="9817" y="12272"/>
                  </a:moveTo>
                  <a:cubicBezTo>
                    <a:pt x="5497" y="17672"/>
                    <a:pt x="-3143" y="12272"/>
                    <a:pt x="1177" y="1472"/>
                  </a:cubicBezTo>
                  <a:cubicBezTo>
                    <a:pt x="1177" y="-3928"/>
                    <a:pt x="18457" y="6872"/>
                    <a:pt x="9817" y="12272"/>
                  </a:cubicBezTo>
                  <a:cubicBezTo>
                    <a:pt x="5497" y="17672"/>
                    <a:pt x="18457" y="6872"/>
                    <a:pt x="9817" y="12272"/>
                  </a:cubicBezTo>
                  <a:close/>
                </a:path>
              </a:pathLst>
            </a:custGeom>
            <a:solidFill>
              <a:srgbClr val="00152F"/>
            </a:solidFill>
            <a:ln w="12700">
              <a:miter lim="400000"/>
            </a:ln>
          </p:spPr>
          <p:txBody>
            <a:bodyPr lIns="22275" tIns="22275" rIns="22275" bIns="22275" anchor="ctr"/>
            <a:lstStyle/>
            <a:p>
              <a:pPr algn="ctr"/>
              <a:endParaRPr sz="1403">
                <a:solidFill>
                  <a:srgbClr val="FFFFFF"/>
                </a:solidFill>
                <a:latin typeface="Helvetica Light"/>
              </a:endParaRPr>
            </a:p>
          </p:txBody>
        </p:sp>
        <p:sp>
          <p:nvSpPr>
            <p:cNvPr id="147" name="Shape">
              <a:extLst>
                <a:ext uri="{FF2B5EF4-FFF2-40B4-BE49-F238E27FC236}">
                  <a16:creationId xmlns:a16="http://schemas.microsoft.com/office/drawing/2014/main" id="{F46C9529-FB64-44F9-B7A1-0FF8B77A050A}"/>
                </a:ext>
              </a:extLst>
            </p:cNvPr>
            <p:cNvSpPr/>
            <p:nvPr/>
          </p:nvSpPr>
          <p:spPr>
            <a:xfrm>
              <a:off x="5138849" y="5009756"/>
              <a:ext cx="37533" cy="44215"/>
            </a:xfrm>
            <a:custGeom>
              <a:avLst/>
              <a:gdLst/>
              <a:ahLst/>
              <a:cxnLst>
                <a:cxn ang="0">
                  <a:pos x="wd2" y="hd2"/>
                </a:cxn>
                <a:cxn ang="5400000">
                  <a:pos x="wd2" y="hd2"/>
                </a:cxn>
                <a:cxn ang="10800000">
                  <a:pos x="wd2" y="hd2"/>
                </a:cxn>
                <a:cxn ang="16200000">
                  <a:pos x="wd2" y="hd2"/>
                </a:cxn>
              </a:cxnLst>
              <a:rect l="0" t="0" r="r" b="b"/>
              <a:pathLst>
                <a:path w="14388" h="12525" extrusionOk="0">
                  <a:moveTo>
                    <a:pt x="1600" y="9612"/>
                  </a:moveTo>
                  <a:cubicBezTo>
                    <a:pt x="-2000" y="6912"/>
                    <a:pt x="5200" y="6912"/>
                    <a:pt x="5200" y="6912"/>
                  </a:cubicBezTo>
                  <a:cubicBezTo>
                    <a:pt x="8800" y="6912"/>
                    <a:pt x="8800" y="-3888"/>
                    <a:pt x="12400" y="1512"/>
                  </a:cubicBezTo>
                  <a:cubicBezTo>
                    <a:pt x="19600" y="6912"/>
                    <a:pt x="5200" y="17712"/>
                    <a:pt x="1600" y="9612"/>
                  </a:cubicBezTo>
                  <a:cubicBezTo>
                    <a:pt x="-2000" y="6912"/>
                    <a:pt x="1600" y="12312"/>
                    <a:pt x="1600" y="9612"/>
                  </a:cubicBezTo>
                  <a:close/>
                </a:path>
              </a:pathLst>
            </a:custGeom>
            <a:solidFill>
              <a:srgbClr val="00152F"/>
            </a:solidFill>
            <a:ln w="12700">
              <a:miter lim="400000"/>
            </a:ln>
          </p:spPr>
          <p:txBody>
            <a:bodyPr lIns="22275" tIns="22275" rIns="22275" bIns="22275" anchor="ctr"/>
            <a:lstStyle/>
            <a:p>
              <a:pPr algn="ctr"/>
              <a:endParaRPr sz="1403">
                <a:solidFill>
                  <a:srgbClr val="FFFFFF"/>
                </a:solidFill>
                <a:latin typeface="Helvetica Light"/>
              </a:endParaRPr>
            </a:p>
          </p:txBody>
        </p:sp>
        <p:sp>
          <p:nvSpPr>
            <p:cNvPr id="148" name="Shape">
              <a:extLst>
                <a:ext uri="{FF2B5EF4-FFF2-40B4-BE49-F238E27FC236}">
                  <a16:creationId xmlns:a16="http://schemas.microsoft.com/office/drawing/2014/main" id="{845FA3CA-0C85-4A86-9823-6992993B7560}"/>
                </a:ext>
              </a:extLst>
            </p:cNvPr>
            <p:cNvSpPr/>
            <p:nvPr/>
          </p:nvSpPr>
          <p:spPr>
            <a:xfrm>
              <a:off x="5672932" y="5525572"/>
              <a:ext cx="119419" cy="116507"/>
            </a:xfrm>
            <a:custGeom>
              <a:avLst/>
              <a:gdLst/>
              <a:ahLst/>
              <a:cxnLst>
                <a:cxn ang="0">
                  <a:pos x="wd2" y="hd2"/>
                </a:cxn>
                <a:cxn ang="5400000">
                  <a:pos x="wd2" y="hd2"/>
                </a:cxn>
                <a:cxn ang="10800000">
                  <a:pos x="wd2" y="hd2"/>
                </a:cxn>
                <a:cxn ang="16200000">
                  <a:pos x="wd2" y="hd2"/>
                </a:cxn>
              </a:cxnLst>
              <a:rect l="0" t="0" r="r" b="b"/>
              <a:pathLst>
                <a:path w="18982" h="19976" extrusionOk="0">
                  <a:moveTo>
                    <a:pt x="17610" y="6231"/>
                  </a:moveTo>
                  <a:cubicBezTo>
                    <a:pt x="17610" y="4570"/>
                    <a:pt x="16067" y="4570"/>
                    <a:pt x="14525" y="4570"/>
                  </a:cubicBezTo>
                  <a:cubicBezTo>
                    <a:pt x="11439" y="2908"/>
                    <a:pt x="11439" y="1247"/>
                    <a:pt x="8353" y="1247"/>
                  </a:cubicBezTo>
                  <a:cubicBezTo>
                    <a:pt x="6810" y="-415"/>
                    <a:pt x="3725" y="-415"/>
                    <a:pt x="2182" y="1247"/>
                  </a:cubicBezTo>
                  <a:cubicBezTo>
                    <a:pt x="2182" y="1247"/>
                    <a:pt x="2182" y="2908"/>
                    <a:pt x="639" y="2908"/>
                  </a:cubicBezTo>
                  <a:cubicBezTo>
                    <a:pt x="-904" y="6231"/>
                    <a:pt x="639" y="4570"/>
                    <a:pt x="2182" y="6231"/>
                  </a:cubicBezTo>
                  <a:cubicBezTo>
                    <a:pt x="2182" y="6231"/>
                    <a:pt x="639" y="11216"/>
                    <a:pt x="639" y="11216"/>
                  </a:cubicBezTo>
                  <a:cubicBezTo>
                    <a:pt x="639" y="14539"/>
                    <a:pt x="639" y="14539"/>
                    <a:pt x="2182" y="16200"/>
                  </a:cubicBezTo>
                  <a:cubicBezTo>
                    <a:pt x="3725" y="17862"/>
                    <a:pt x="3725" y="16200"/>
                    <a:pt x="5267" y="16200"/>
                  </a:cubicBezTo>
                  <a:cubicBezTo>
                    <a:pt x="8353" y="16200"/>
                    <a:pt x="6810" y="19523"/>
                    <a:pt x="9896" y="19523"/>
                  </a:cubicBezTo>
                  <a:cubicBezTo>
                    <a:pt x="12982" y="21185"/>
                    <a:pt x="11439" y="17862"/>
                    <a:pt x="14525" y="16200"/>
                  </a:cubicBezTo>
                  <a:cubicBezTo>
                    <a:pt x="17610" y="12877"/>
                    <a:pt x="20696" y="11216"/>
                    <a:pt x="17610" y="6231"/>
                  </a:cubicBezTo>
                  <a:cubicBezTo>
                    <a:pt x="17610" y="2908"/>
                    <a:pt x="20696" y="12877"/>
                    <a:pt x="17610" y="6231"/>
                  </a:cubicBezTo>
                  <a:close/>
                </a:path>
              </a:pathLst>
            </a:custGeom>
            <a:solidFill>
              <a:srgbClr val="00152F"/>
            </a:solidFill>
            <a:ln w="12700">
              <a:miter lim="400000"/>
            </a:ln>
          </p:spPr>
          <p:txBody>
            <a:bodyPr lIns="22275" tIns="22275" rIns="22275" bIns="22275" anchor="ctr"/>
            <a:lstStyle/>
            <a:p>
              <a:pPr algn="ctr"/>
              <a:endParaRPr sz="1403">
                <a:solidFill>
                  <a:srgbClr val="FFFFFF"/>
                </a:solidFill>
                <a:latin typeface="Helvetica Light"/>
              </a:endParaRPr>
            </a:p>
          </p:txBody>
        </p:sp>
        <p:sp>
          <p:nvSpPr>
            <p:cNvPr id="149" name="Shape">
              <a:extLst>
                <a:ext uri="{FF2B5EF4-FFF2-40B4-BE49-F238E27FC236}">
                  <a16:creationId xmlns:a16="http://schemas.microsoft.com/office/drawing/2014/main" id="{07B4C008-DC81-4F9C-BFDA-F6DC8AF8A46D}"/>
                </a:ext>
              </a:extLst>
            </p:cNvPr>
            <p:cNvSpPr/>
            <p:nvPr/>
          </p:nvSpPr>
          <p:spPr>
            <a:xfrm>
              <a:off x="4879476" y="4624726"/>
              <a:ext cx="80413" cy="32623"/>
            </a:xfrm>
            <a:custGeom>
              <a:avLst/>
              <a:gdLst/>
              <a:ahLst/>
              <a:cxnLst>
                <a:cxn ang="0">
                  <a:pos x="wd2" y="hd2"/>
                </a:cxn>
                <a:cxn ang="5400000">
                  <a:pos x="wd2" y="hd2"/>
                </a:cxn>
                <a:cxn ang="10800000">
                  <a:pos x="wd2" y="hd2"/>
                </a:cxn>
                <a:cxn ang="16200000">
                  <a:pos x="wd2" y="hd2"/>
                </a:cxn>
              </a:cxnLst>
              <a:rect l="0" t="0" r="r" b="b"/>
              <a:pathLst>
                <a:path w="18071" h="17712" extrusionOk="0">
                  <a:moveTo>
                    <a:pt x="17715" y="10800"/>
                  </a:moveTo>
                  <a:cubicBezTo>
                    <a:pt x="13395" y="5400"/>
                    <a:pt x="11235" y="0"/>
                    <a:pt x="6915" y="0"/>
                  </a:cubicBezTo>
                  <a:cubicBezTo>
                    <a:pt x="4755" y="0"/>
                    <a:pt x="-1725" y="5400"/>
                    <a:pt x="435" y="16200"/>
                  </a:cubicBezTo>
                  <a:cubicBezTo>
                    <a:pt x="2595" y="21600"/>
                    <a:pt x="17715" y="10800"/>
                    <a:pt x="17715" y="10800"/>
                  </a:cubicBezTo>
                  <a:cubicBezTo>
                    <a:pt x="11235" y="5400"/>
                    <a:pt x="19875" y="16200"/>
                    <a:pt x="17715" y="10800"/>
                  </a:cubicBezTo>
                  <a:close/>
                </a:path>
              </a:pathLst>
            </a:custGeom>
            <a:solidFill>
              <a:srgbClr val="00152F"/>
            </a:solidFill>
            <a:ln w="12700">
              <a:miter lim="400000"/>
            </a:ln>
          </p:spPr>
          <p:txBody>
            <a:bodyPr lIns="22275" tIns="22275" rIns="22275" bIns="22275" anchor="ctr"/>
            <a:lstStyle/>
            <a:p>
              <a:pPr algn="ctr"/>
              <a:endParaRPr sz="1403">
                <a:solidFill>
                  <a:srgbClr val="FFFFFF"/>
                </a:solidFill>
                <a:latin typeface="Helvetica Light"/>
              </a:endParaRPr>
            </a:p>
          </p:txBody>
        </p:sp>
        <p:sp>
          <p:nvSpPr>
            <p:cNvPr id="150" name="Shape">
              <a:extLst>
                <a:ext uri="{FF2B5EF4-FFF2-40B4-BE49-F238E27FC236}">
                  <a16:creationId xmlns:a16="http://schemas.microsoft.com/office/drawing/2014/main" id="{ADC94F57-1EA5-492B-BDF3-5894EC9EFE9D}"/>
                </a:ext>
              </a:extLst>
            </p:cNvPr>
            <p:cNvSpPr/>
            <p:nvPr/>
          </p:nvSpPr>
          <p:spPr>
            <a:xfrm>
              <a:off x="4324929" y="4624323"/>
              <a:ext cx="103851" cy="40188"/>
            </a:xfrm>
            <a:custGeom>
              <a:avLst/>
              <a:gdLst/>
              <a:ahLst/>
              <a:cxnLst>
                <a:cxn ang="0">
                  <a:pos x="wd2" y="hd2"/>
                </a:cxn>
                <a:cxn ang="5400000">
                  <a:pos x="wd2" y="hd2"/>
                </a:cxn>
                <a:cxn ang="10800000">
                  <a:pos x="wd2" y="hd2"/>
                </a:cxn>
                <a:cxn ang="16200000">
                  <a:pos x="wd2" y="hd2"/>
                </a:cxn>
              </a:cxnLst>
              <a:rect l="0" t="0" r="r" b="b"/>
              <a:pathLst>
                <a:path w="20509" h="17455" extrusionOk="0">
                  <a:moveTo>
                    <a:pt x="19636" y="13135"/>
                  </a:moveTo>
                  <a:cubicBezTo>
                    <a:pt x="19636" y="175"/>
                    <a:pt x="3927" y="-4145"/>
                    <a:pt x="0" y="4495"/>
                  </a:cubicBezTo>
                  <a:cubicBezTo>
                    <a:pt x="0" y="4495"/>
                    <a:pt x="7855" y="17455"/>
                    <a:pt x="9818" y="17455"/>
                  </a:cubicBezTo>
                  <a:cubicBezTo>
                    <a:pt x="11782" y="17455"/>
                    <a:pt x="21600" y="13135"/>
                    <a:pt x="19636" y="13135"/>
                  </a:cubicBezTo>
                  <a:cubicBezTo>
                    <a:pt x="19636" y="8815"/>
                    <a:pt x="21600" y="17455"/>
                    <a:pt x="19636" y="13135"/>
                  </a:cubicBezTo>
                  <a:close/>
                </a:path>
              </a:pathLst>
            </a:custGeom>
            <a:solidFill>
              <a:srgbClr val="00152F"/>
            </a:solidFill>
            <a:ln w="12700">
              <a:miter lim="400000"/>
            </a:ln>
          </p:spPr>
          <p:txBody>
            <a:bodyPr lIns="22275" tIns="22275" rIns="22275" bIns="22275" anchor="ctr"/>
            <a:lstStyle/>
            <a:p>
              <a:pPr algn="ctr"/>
              <a:endParaRPr sz="1403">
                <a:solidFill>
                  <a:srgbClr val="FFFFFF"/>
                </a:solidFill>
                <a:latin typeface="Helvetica Light"/>
              </a:endParaRPr>
            </a:p>
          </p:txBody>
        </p:sp>
        <p:sp>
          <p:nvSpPr>
            <p:cNvPr id="151" name="Shape">
              <a:extLst>
                <a:ext uri="{FF2B5EF4-FFF2-40B4-BE49-F238E27FC236}">
                  <a16:creationId xmlns:a16="http://schemas.microsoft.com/office/drawing/2014/main" id="{2E2B79C3-75A9-4B78-868E-AE1C32CA3BBB}"/>
                </a:ext>
              </a:extLst>
            </p:cNvPr>
            <p:cNvSpPr/>
            <p:nvPr/>
          </p:nvSpPr>
          <p:spPr>
            <a:xfrm>
              <a:off x="4026641" y="4392662"/>
              <a:ext cx="503783" cy="170285"/>
            </a:xfrm>
            <a:custGeom>
              <a:avLst/>
              <a:gdLst/>
              <a:ahLst/>
              <a:cxnLst>
                <a:cxn ang="0">
                  <a:pos x="wd2" y="hd2"/>
                </a:cxn>
                <a:cxn ang="5400000">
                  <a:pos x="wd2" y="hd2"/>
                </a:cxn>
                <a:cxn ang="10800000">
                  <a:pos x="wd2" y="hd2"/>
                </a:cxn>
                <a:cxn ang="16200000">
                  <a:pos x="wd2" y="hd2"/>
                </a:cxn>
              </a:cxnLst>
              <a:rect l="0" t="0" r="r" b="b"/>
              <a:pathLst>
                <a:path w="21600" h="20933" extrusionOk="0">
                  <a:moveTo>
                    <a:pt x="21600" y="19200"/>
                  </a:moveTo>
                  <a:cubicBezTo>
                    <a:pt x="21600" y="20400"/>
                    <a:pt x="17446" y="20400"/>
                    <a:pt x="17031" y="20400"/>
                  </a:cubicBezTo>
                  <a:cubicBezTo>
                    <a:pt x="16200" y="20400"/>
                    <a:pt x="15369" y="21600"/>
                    <a:pt x="14538" y="20400"/>
                  </a:cubicBezTo>
                  <a:cubicBezTo>
                    <a:pt x="14123" y="19200"/>
                    <a:pt x="17031" y="18000"/>
                    <a:pt x="15369" y="16800"/>
                  </a:cubicBezTo>
                  <a:cubicBezTo>
                    <a:pt x="14538" y="15600"/>
                    <a:pt x="13708" y="15600"/>
                    <a:pt x="13292" y="13200"/>
                  </a:cubicBezTo>
                  <a:cubicBezTo>
                    <a:pt x="12462" y="10800"/>
                    <a:pt x="12877" y="9600"/>
                    <a:pt x="11631" y="9600"/>
                  </a:cubicBezTo>
                  <a:cubicBezTo>
                    <a:pt x="9969" y="10800"/>
                    <a:pt x="9554" y="7200"/>
                    <a:pt x="8308" y="6000"/>
                  </a:cubicBezTo>
                  <a:cubicBezTo>
                    <a:pt x="7892" y="6000"/>
                    <a:pt x="6231" y="7200"/>
                    <a:pt x="5815" y="6000"/>
                  </a:cubicBezTo>
                  <a:cubicBezTo>
                    <a:pt x="5815" y="4800"/>
                    <a:pt x="6646" y="4800"/>
                    <a:pt x="6646" y="3600"/>
                  </a:cubicBezTo>
                  <a:cubicBezTo>
                    <a:pt x="6646" y="2400"/>
                    <a:pt x="3738" y="3600"/>
                    <a:pt x="3323" y="3600"/>
                  </a:cubicBezTo>
                  <a:cubicBezTo>
                    <a:pt x="3323" y="4800"/>
                    <a:pt x="0" y="8400"/>
                    <a:pt x="0" y="7200"/>
                  </a:cubicBezTo>
                  <a:cubicBezTo>
                    <a:pt x="0" y="4800"/>
                    <a:pt x="1662" y="2400"/>
                    <a:pt x="2492" y="2400"/>
                  </a:cubicBezTo>
                  <a:cubicBezTo>
                    <a:pt x="3738" y="0"/>
                    <a:pt x="4985" y="0"/>
                    <a:pt x="6646" y="0"/>
                  </a:cubicBezTo>
                  <a:cubicBezTo>
                    <a:pt x="7477" y="0"/>
                    <a:pt x="9138" y="0"/>
                    <a:pt x="9969" y="1200"/>
                  </a:cubicBezTo>
                  <a:cubicBezTo>
                    <a:pt x="10800" y="2400"/>
                    <a:pt x="11631" y="4800"/>
                    <a:pt x="12877" y="4800"/>
                  </a:cubicBezTo>
                  <a:cubicBezTo>
                    <a:pt x="12877" y="4800"/>
                    <a:pt x="12877" y="3600"/>
                    <a:pt x="13292" y="4800"/>
                  </a:cubicBezTo>
                  <a:cubicBezTo>
                    <a:pt x="13708" y="6000"/>
                    <a:pt x="13708" y="6000"/>
                    <a:pt x="14123" y="6000"/>
                  </a:cubicBezTo>
                  <a:cubicBezTo>
                    <a:pt x="14538" y="7200"/>
                    <a:pt x="15369" y="8400"/>
                    <a:pt x="15785" y="9600"/>
                  </a:cubicBezTo>
                  <a:cubicBezTo>
                    <a:pt x="16615" y="10800"/>
                    <a:pt x="18277" y="10800"/>
                    <a:pt x="18692" y="13200"/>
                  </a:cubicBezTo>
                  <a:cubicBezTo>
                    <a:pt x="19523" y="15600"/>
                    <a:pt x="21600" y="15600"/>
                    <a:pt x="21600" y="19200"/>
                  </a:cubicBezTo>
                  <a:close/>
                </a:path>
              </a:pathLst>
            </a:custGeom>
            <a:solidFill>
              <a:srgbClr val="00152F"/>
            </a:solidFill>
            <a:ln w="12700">
              <a:miter lim="400000"/>
            </a:ln>
          </p:spPr>
          <p:txBody>
            <a:bodyPr lIns="22275" tIns="22275" rIns="22275" bIns="22275" anchor="ctr"/>
            <a:lstStyle/>
            <a:p>
              <a:pPr algn="ctr"/>
              <a:endParaRPr sz="1403">
                <a:solidFill>
                  <a:srgbClr val="FFFFFF"/>
                </a:solidFill>
                <a:latin typeface="Helvetica Light"/>
              </a:endParaRPr>
            </a:p>
          </p:txBody>
        </p:sp>
        <p:sp>
          <p:nvSpPr>
            <p:cNvPr id="152" name="Shape">
              <a:extLst>
                <a:ext uri="{FF2B5EF4-FFF2-40B4-BE49-F238E27FC236}">
                  <a16:creationId xmlns:a16="http://schemas.microsoft.com/office/drawing/2014/main" id="{A7019DF7-A45E-434C-8735-8961265179D7}"/>
                </a:ext>
              </a:extLst>
            </p:cNvPr>
            <p:cNvSpPr/>
            <p:nvPr/>
          </p:nvSpPr>
          <p:spPr>
            <a:xfrm>
              <a:off x="4332388" y="4286574"/>
              <a:ext cx="20939" cy="36470"/>
            </a:xfrm>
            <a:custGeom>
              <a:avLst/>
              <a:gdLst/>
              <a:ahLst/>
              <a:cxnLst>
                <a:cxn ang="0">
                  <a:pos x="wd2" y="hd2"/>
                </a:cxn>
                <a:cxn ang="5400000">
                  <a:pos x="wd2" y="hd2"/>
                </a:cxn>
                <a:cxn ang="10800000">
                  <a:pos x="wd2" y="hd2"/>
                </a:cxn>
                <a:cxn ang="16200000">
                  <a:pos x="wd2" y="hd2"/>
                </a:cxn>
              </a:cxnLst>
              <a:rect l="0" t="0" r="r" b="b"/>
              <a:pathLst>
                <a:path w="11371" h="21600" extrusionOk="0">
                  <a:moveTo>
                    <a:pt x="6750" y="21600"/>
                  </a:moveTo>
                  <a:cubicBezTo>
                    <a:pt x="-4050" y="21600"/>
                    <a:pt x="1350" y="5400"/>
                    <a:pt x="1350" y="0"/>
                  </a:cubicBezTo>
                  <a:cubicBezTo>
                    <a:pt x="6750" y="0"/>
                    <a:pt x="17550" y="21600"/>
                    <a:pt x="6750" y="21600"/>
                  </a:cubicBezTo>
                  <a:cubicBezTo>
                    <a:pt x="1350" y="21600"/>
                    <a:pt x="17550" y="21600"/>
                    <a:pt x="6750" y="21600"/>
                  </a:cubicBezTo>
                  <a:close/>
                </a:path>
              </a:pathLst>
            </a:custGeom>
            <a:solidFill>
              <a:srgbClr val="00152F"/>
            </a:solidFill>
            <a:ln w="12700">
              <a:miter lim="400000"/>
            </a:ln>
          </p:spPr>
          <p:txBody>
            <a:bodyPr lIns="22275" tIns="22275" rIns="22275" bIns="22275" anchor="ctr"/>
            <a:lstStyle/>
            <a:p>
              <a:pPr algn="ctr"/>
              <a:endParaRPr sz="1403">
                <a:solidFill>
                  <a:srgbClr val="FFFFFF"/>
                </a:solidFill>
                <a:latin typeface="Helvetica Light"/>
              </a:endParaRPr>
            </a:p>
          </p:txBody>
        </p:sp>
        <p:sp>
          <p:nvSpPr>
            <p:cNvPr id="153" name="Shape">
              <a:extLst>
                <a:ext uri="{FF2B5EF4-FFF2-40B4-BE49-F238E27FC236}">
                  <a16:creationId xmlns:a16="http://schemas.microsoft.com/office/drawing/2014/main" id="{22C63922-7FCD-49FC-B6FF-922DAB5FA479}"/>
                </a:ext>
              </a:extLst>
            </p:cNvPr>
            <p:cNvSpPr/>
            <p:nvPr/>
          </p:nvSpPr>
          <p:spPr>
            <a:xfrm>
              <a:off x="4570193" y="4488825"/>
              <a:ext cx="19888" cy="16810"/>
            </a:xfrm>
            <a:custGeom>
              <a:avLst/>
              <a:gdLst/>
              <a:ahLst/>
              <a:cxnLst>
                <a:cxn ang="0">
                  <a:pos x="wd2" y="hd2"/>
                </a:cxn>
                <a:cxn ang="5400000">
                  <a:pos x="wd2" y="hd2"/>
                </a:cxn>
                <a:cxn ang="10800000">
                  <a:pos x="wd2" y="hd2"/>
                </a:cxn>
                <a:cxn ang="16200000">
                  <a:pos x="wd2" y="hd2"/>
                </a:cxn>
              </a:cxnLst>
              <a:rect l="0" t="0" r="r" b="b"/>
              <a:pathLst>
                <a:path w="21600" h="12900" extrusionOk="0">
                  <a:moveTo>
                    <a:pt x="21600" y="8100"/>
                  </a:moveTo>
                  <a:cubicBezTo>
                    <a:pt x="21600" y="-2700"/>
                    <a:pt x="0" y="-2700"/>
                    <a:pt x="0" y="8100"/>
                  </a:cubicBezTo>
                  <a:cubicBezTo>
                    <a:pt x="0" y="8100"/>
                    <a:pt x="21600" y="18900"/>
                    <a:pt x="21600" y="8100"/>
                  </a:cubicBezTo>
                  <a:close/>
                </a:path>
              </a:pathLst>
            </a:custGeom>
            <a:solidFill>
              <a:srgbClr val="00152F"/>
            </a:solidFill>
            <a:ln w="12700">
              <a:miter lim="400000"/>
            </a:ln>
          </p:spPr>
          <p:txBody>
            <a:bodyPr lIns="22275" tIns="22275" rIns="22275" bIns="22275" anchor="ctr"/>
            <a:lstStyle/>
            <a:p>
              <a:pPr algn="ctr"/>
              <a:endParaRPr sz="1403">
                <a:solidFill>
                  <a:srgbClr val="FFFFFF"/>
                </a:solidFill>
                <a:latin typeface="Helvetica Light"/>
              </a:endParaRPr>
            </a:p>
          </p:txBody>
        </p:sp>
        <p:sp>
          <p:nvSpPr>
            <p:cNvPr id="154" name="Shape">
              <a:extLst>
                <a:ext uri="{FF2B5EF4-FFF2-40B4-BE49-F238E27FC236}">
                  <a16:creationId xmlns:a16="http://schemas.microsoft.com/office/drawing/2014/main" id="{0CE525D7-A39A-4EEC-9693-5A7DEFFC528E}"/>
                </a:ext>
              </a:extLst>
            </p:cNvPr>
            <p:cNvSpPr/>
            <p:nvPr/>
          </p:nvSpPr>
          <p:spPr>
            <a:xfrm>
              <a:off x="5153518" y="3069830"/>
              <a:ext cx="56344" cy="77208"/>
            </a:xfrm>
            <a:custGeom>
              <a:avLst/>
              <a:gdLst/>
              <a:ahLst/>
              <a:cxnLst>
                <a:cxn ang="0">
                  <a:pos x="wd2" y="hd2"/>
                </a:cxn>
                <a:cxn ang="5400000">
                  <a:pos x="wd2" y="hd2"/>
                </a:cxn>
                <a:cxn ang="10800000">
                  <a:pos x="wd2" y="hd2"/>
                </a:cxn>
                <a:cxn ang="16200000">
                  <a:pos x="wd2" y="hd2"/>
                </a:cxn>
              </a:cxnLst>
              <a:rect l="0" t="0" r="r" b="b"/>
              <a:pathLst>
                <a:path w="21600" h="16768" extrusionOk="0">
                  <a:moveTo>
                    <a:pt x="10800" y="14413"/>
                  </a:moveTo>
                  <a:cubicBezTo>
                    <a:pt x="7200" y="18733"/>
                    <a:pt x="0" y="16573"/>
                    <a:pt x="0" y="12253"/>
                  </a:cubicBezTo>
                  <a:cubicBezTo>
                    <a:pt x="3600" y="10093"/>
                    <a:pt x="10800" y="3613"/>
                    <a:pt x="14400" y="1453"/>
                  </a:cubicBezTo>
                  <a:cubicBezTo>
                    <a:pt x="21600" y="-2867"/>
                    <a:pt x="21600" y="3613"/>
                    <a:pt x="21600" y="5773"/>
                  </a:cubicBezTo>
                  <a:cubicBezTo>
                    <a:pt x="21600" y="10093"/>
                    <a:pt x="10800" y="10093"/>
                    <a:pt x="10800" y="14413"/>
                  </a:cubicBezTo>
                  <a:cubicBezTo>
                    <a:pt x="7200" y="18733"/>
                    <a:pt x="10800" y="14413"/>
                    <a:pt x="10800" y="14413"/>
                  </a:cubicBezTo>
                  <a:close/>
                </a:path>
              </a:pathLst>
            </a:custGeom>
            <a:solidFill>
              <a:srgbClr val="00152F"/>
            </a:solidFill>
            <a:ln w="12700">
              <a:miter lim="400000"/>
            </a:ln>
          </p:spPr>
          <p:txBody>
            <a:bodyPr lIns="22275" tIns="22275" rIns="22275" bIns="22275" anchor="ctr"/>
            <a:lstStyle/>
            <a:p>
              <a:pPr algn="ctr"/>
              <a:endParaRPr sz="1403">
                <a:solidFill>
                  <a:srgbClr val="FFFFFF"/>
                </a:solidFill>
                <a:latin typeface="Helvetica Light"/>
              </a:endParaRPr>
            </a:p>
          </p:txBody>
        </p:sp>
        <p:sp>
          <p:nvSpPr>
            <p:cNvPr id="155" name="Shape">
              <a:extLst>
                <a:ext uri="{FF2B5EF4-FFF2-40B4-BE49-F238E27FC236}">
                  <a16:creationId xmlns:a16="http://schemas.microsoft.com/office/drawing/2014/main" id="{7CEDF5BA-42F4-45C2-92BF-9F9CAFA88473}"/>
                </a:ext>
              </a:extLst>
            </p:cNvPr>
            <p:cNvSpPr/>
            <p:nvPr/>
          </p:nvSpPr>
          <p:spPr>
            <a:xfrm>
              <a:off x="5197243" y="3114708"/>
              <a:ext cx="39196" cy="31435"/>
            </a:xfrm>
            <a:custGeom>
              <a:avLst/>
              <a:gdLst/>
              <a:ahLst/>
              <a:cxnLst>
                <a:cxn ang="0">
                  <a:pos x="wd2" y="hd2"/>
                </a:cxn>
                <a:cxn ang="5400000">
                  <a:pos x="wd2" y="hd2"/>
                </a:cxn>
                <a:cxn ang="10800000">
                  <a:pos x="wd2" y="hd2"/>
                </a:cxn>
                <a:cxn ang="16200000">
                  <a:pos x="wd2" y="hd2"/>
                </a:cxn>
              </a:cxnLst>
              <a:rect l="0" t="0" r="r" b="b"/>
              <a:pathLst>
                <a:path w="12164" h="17067" extrusionOk="0">
                  <a:moveTo>
                    <a:pt x="3916" y="17067"/>
                  </a:moveTo>
                  <a:cubicBezTo>
                    <a:pt x="-5341" y="17067"/>
                    <a:pt x="3916" y="-4533"/>
                    <a:pt x="10088" y="867"/>
                  </a:cubicBezTo>
                  <a:cubicBezTo>
                    <a:pt x="16259" y="867"/>
                    <a:pt x="7002" y="17067"/>
                    <a:pt x="3916" y="17067"/>
                  </a:cubicBezTo>
                  <a:cubicBezTo>
                    <a:pt x="830" y="17067"/>
                    <a:pt x="7002" y="17067"/>
                    <a:pt x="3916" y="17067"/>
                  </a:cubicBezTo>
                  <a:close/>
                </a:path>
              </a:pathLst>
            </a:custGeom>
            <a:solidFill>
              <a:srgbClr val="00152F"/>
            </a:solidFill>
            <a:ln w="12700">
              <a:miter lim="400000"/>
            </a:ln>
          </p:spPr>
          <p:txBody>
            <a:bodyPr lIns="22275" tIns="22275" rIns="22275" bIns="22275" anchor="ctr"/>
            <a:lstStyle/>
            <a:p>
              <a:pPr algn="ctr"/>
              <a:endParaRPr sz="1403">
                <a:solidFill>
                  <a:srgbClr val="FFFFFF"/>
                </a:solidFill>
                <a:latin typeface="Helvetica Light"/>
              </a:endParaRPr>
            </a:p>
          </p:txBody>
        </p:sp>
        <p:sp>
          <p:nvSpPr>
            <p:cNvPr id="156" name="Shape">
              <a:extLst>
                <a:ext uri="{FF2B5EF4-FFF2-40B4-BE49-F238E27FC236}">
                  <a16:creationId xmlns:a16="http://schemas.microsoft.com/office/drawing/2014/main" id="{8D25F9EC-6BE2-4132-BD8D-8E81B2F59969}"/>
                </a:ext>
              </a:extLst>
            </p:cNvPr>
            <p:cNvSpPr/>
            <p:nvPr/>
          </p:nvSpPr>
          <p:spPr>
            <a:xfrm>
              <a:off x="5009698" y="3066574"/>
              <a:ext cx="123932" cy="64095"/>
            </a:xfrm>
            <a:custGeom>
              <a:avLst/>
              <a:gdLst/>
              <a:ahLst/>
              <a:cxnLst>
                <a:cxn ang="0">
                  <a:pos x="wd2" y="hd2"/>
                </a:cxn>
                <a:cxn ang="5400000">
                  <a:pos x="wd2" y="hd2"/>
                </a:cxn>
                <a:cxn ang="10800000">
                  <a:pos x="wd2" y="hd2"/>
                </a:cxn>
                <a:cxn ang="16200000">
                  <a:pos x="wd2" y="hd2"/>
                </a:cxn>
              </a:cxnLst>
              <a:rect l="0" t="0" r="r" b="b"/>
              <a:pathLst>
                <a:path w="18356" h="19886" extrusionOk="0">
                  <a:moveTo>
                    <a:pt x="12596" y="18514"/>
                  </a:moveTo>
                  <a:cubicBezTo>
                    <a:pt x="11156" y="18514"/>
                    <a:pt x="11156" y="18514"/>
                    <a:pt x="11156" y="15429"/>
                  </a:cubicBezTo>
                  <a:cubicBezTo>
                    <a:pt x="11156" y="15429"/>
                    <a:pt x="8276" y="18514"/>
                    <a:pt x="6836" y="15429"/>
                  </a:cubicBezTo>
                  <a:cubicBezTo>
                    <a:pt x="6836" y="12343"/>
                    <a:pt x="-3244" y="3086"/>
                    <a:pt x="1076" y="0"/>
                  </a:cubicBezTo>
                  <a:cubicBezTo>
                    <a:pt x="2516" y="0"/>
                    <a:pt x="3956" y="6171"/>
                    <a:pt x="5396" y="6171"/>
                  </a:cubicBezTo>
                  <a:cubicBezTo>
                    <a:pt x="6836" y="9257"/>
                    <a:pt x="6836" y="6171"/>
                    <a:pt x="8276" y="9257"/>
                  </a:cubicBezTo>
                  <a:cubicBezTo>
                    <a:pt x="9716" y="12343"/>
                    <a:pt x="15476" y="6171"/>
                    <a:pt x="18356" y="9257"/>
                  </a:cubicBezTo>
                  <a:cubicBezTo>
                    <a:pt x="16916" y="9257"/>
                    <a:pt x="14036" y="18514"/>
                    <a:pt x="12596" y="18514"/>
                  </a:cubicBezTo>
                  <a:cubicBezTo>
                    <a:pt x="9716" y="21600"/>
                    <a:pt x="14036" y="18514"/>
                    <a:pt x="12596" y="18514"/>
                  </a:cubicBezTo>
                  <a:close/>
                </a:path>
              </a:pathLst>
            </a:custGeom>
            <a:solidFill>
              <a:srgbClr val="00152F"/>
            </a:solidFill>
            <a:ln w="12700">
              <a:miter lim="400000"/>
            </a:ln>
          </p:spPr>
          <p:txBody>
            <a:bodyPr lIns="22275" tIns="22275" rIns="22275" bIns="22275" anchor="ctr"/>
            <a:lstStyle/>
            <a:p>
              <a:pPr algn="ctr"/>
              <a:endParaRPr sz="1403">
                <a:solidFill>
                  <a:srgbClr val="FFFFFF"/>
                </a:solidFill>
                <a:latin typeface="Helvetica Light"/>
              </a:endParaRPr>
            </a:p>
          </p:txBody>
        </p:sp>
        <p:sp>
          <p:nvSpPr>
            <p:cNvPr id="157" name="Shape">
              <a:extLst>
                <a:ext uri="{FF2B5EF4-FFF2-40B4-BE49-F238E27FC236}">
                  <a16:creationId xmlns:a16="http://schemas.microsoft.com/office/drawing/2014/main" id="{CC2139EE-3D94-4952-BF32-8D59AE37BDA1}"/>
                </a:ext>
              </a:extLst>
            </p:cNvPr>
            <p:cNvSpPr/>
            <p:nvPr/>
          </p:nvSpPr>
          <p:spPr>
            <a:xfrm>
              <a:off x="5017633" y="2888158"/>
              <a:ext cx="127443" cy="48518"/>
            </a:xfrm>
            <a:custGeom>
              <a:avLst/>
              <a:gdLst/>
              <a:ahLst/>
              <a:cxnLst>
                <a:cxn ang="0">
                  <a:pos x="wd2" y="hd2"/>
                </a:cxn>
                <a:cxn ang="5400000">
                  <a:pos x="wd2" y="hd2"/>
                </a:cxn>
                <a:cxn ang="10800000">
                  <a:pos x="wd2" y="hd2"/>
                </a:cxn>
                <a:cxn ang="16200000">
                  <a:pos x="wd2" y="hd2"/>
                </a:cxn>
              </a:cxnLst>
              <a:rect l="0" t="0" r="r" b="b"/>
              <a:pathLst>
                <a:path w="18056" h="13743" extrusionOk="0">
                  <a:moveTo>
                    <a:pt x="17550" y="12272"/>
                  </a:moveTo>
                  <a:cubicBezTo>
                    <a:pt x="14850" y="17672"/>
                    <a:pt x="1350" y="6872"/>
                    <a:pt x="0" y="1472"/>
                  </a:cubicBezTo>
                  <a:cubicBezTo>
                    <a:pt x="0" y="-3928"/>
                    <a:pt x="21600" y="6872"/>
                    <a:pt x="17550" y="12272"/>
                  </a:cubicBezTo>
                  <a:cubicBezTo>
                    <a:pt x="16200" y="14972"/>
                    <a:pt x="18900" y="9572"/>
                    <a:pt x="17550" y="12272"/>
                  </a:cubicBezTo>
                  <a:close/>
                </a:path>
              </a:pathLst>
            </a:custGeom>
            <a:solidFill>
              <a:srgbClr val="00152F"/>
            </a:solidFill>
            <a:ln w="12700">
              <a:miter lim="400000"/>
            </a:ln>
          </p:spPr>
          <p:txBody>
            <a:bodyPr lIns="22275" tIns="22275" rIns="22275" bIns="22275" anchor="ctr"/>
            <a:lstStyle/>
            <a:p>
              <a:pPr algn="ctr"/>
              <a:endParaRPr sz="1403">
                <a:solidFill>
                  <a:srgbClr val="FFFFFF"/>
                </a:solidFill>
                <a:latin typeface="Helvetica Light"/>
              </a:endParaRPr>
            </a:p>
          </p:txBody>
        </p:sp>
        <p:sp>
          <p:nvSpPr>
            <p:cNvPr id="158" name="Shape">
              <a:extLst>
                <a:ext uri="{FF2B5EF4-FFF2-40B4-BE49-F238E27FC236}">
                  <a16:creationId xmlns:a16="http://schemas.microsoft.com/office/drawing/2014/main" id="{5825542D-C3BA-4309-B2B0-E744CDE53127}"/>
                </a:ext>
              </a:extLst>
            </p:cNvPr>
            <p:cNvSpPr/>
            <p:nvPr/>
          </p:nvSpPr>
          <p:spPr>
            <a:xfrm>
              <a:off x="5259578" y="2774835"/>
              <a:ext cx="311551" cy="293939"/>
            </a:xfrm>
            <a:custGeom>
              <a:avLst/>
              <a:gdLst/>
              <a:ahLst/>
              <a:cxnLst>
                <a:cxn ang="0">
                  <a:pos x="wd2" y="hd2"/>
                </a:cxn>
                <a:cxn ang="5400000">
                  <a:pos x="wd2" y="hd2"/>
                </a:cxn>
                <a:cxn ang="10800000">
                  <a:pos x="wd2" y="hd2"/>
                </a:cxn>
                <a:cxn ang="16200000">
                  <a:pos x="wd2" y="hd2"/>
                </a:cxn>
              </a:cxnLst>
              <a:rect l="0" t="0" r="r" b="b"/>
              <a:pathLst>
                <a:path w="21600" h="21045" extrusionOk="0">
                  <a:moveTo>
                    <a:pt x="12825" y="697"/>
                  </a:moveTo>
                  <a:cubicBezTo>
                    <a:pt x="13500" y="0"/>
                    <a:pt x="11475" y="0"/>
                    <a:pt x="11475" y="0"/>
                  </a:cubicBezTo>
                  <a:cubicBezTo>
                    <a:pt x="10800" y="0"/>
                    <a:pt x="10125" y="697"/>
                    <a:pt x="9450" y="1394"/>
                  </a:cubicBezTo>
                  <a:cubicBezTo>
                    <a:pt x="8775" y="2090"/>
                    <a:pt x="8100" y="2787"/>
                    <a:pt x="7425" y="3484"/>
                  </a:cubicBezTo>
                  <a:cubicBezTo>
                    <a:pt x="7425" y="4181"/>
                    <a:pt x="6750" y="4877"/>
                    <a:pt x="6075" y="4877"/>
                  </a:cubicBezTo>
                  <a:cubicBezTo>
                    <a:pt x="6075" y="6271"/>
                    <a:pt x="5400" y="7665"/>
                    <a:pt x="4725" y="9058"/>
                  </a:cubicBezTo>
                  <a:cubicBezTo>
                    <a:pt x="4725" y="10452"/>
                    <a:pt x="4050" y="11148"/>
                    <a:pt x="3375" y="11845"/>
                  </a:cubicBezTo>
                  <a:cubicBezTo>
                    <a:pt x="2700" y="12542"/>
                    <a:pt x="1350" y="13239"/>
                    <a:pt x="1350" y="13239"/>
                  </a:cubicBezTo>
                  <a:cubicBezTo>
                    <a:pt x="1350" y="13935"/>
                    <a:pt x="2700" y="13935"/>
                    <a:pt x="2700" y="14632"/>
                  </a:cubicBezTo>
                  <a:cubicBezTo>
                    <a:pt x="2700" y="15329"/>
                    <a:pt x="0" y="16723"/>
                    <a:pt x="0" y="17419"/>
                  </a:cubicBezTo>
                  <a:cubicBezTo>
                    <a:pt x="0" y="18813"/>
                    <a:pt x="2025" y="18116"/>
                    <a:pt x="2700" y="17419"/>
                  </a:cubicBezTo>
                  <a:cubicBezTo>
                    <a:pt x="4050" y="17419"/>
                    <a:pt x="5400" y="18116"/>
                    <a:pt x="6750" y="18116"/>
                  </a:cubicBezTo>
                  <a:cubicBezTo>
                    <a:pt x="8775" y="18813"/>
                    <a:pt x="10800" y="18116"/>
                    <a:pt x="12825" y="18813"/>
                  </a:cubicBezTo>
                  <a:cubicBezTo>
                    <a:pt x="12825" y="18813"/>
                    <a:pt x="14850" y="17419"/>
                    <a:pt x="14850" y="18116"/>
                  </a:cubicBezTo>
                  <a:cubicBezTo>
                    <a:pt x="14850" y="18813"/>
                    <a:pt x="12825" y="20903"/>
                    <a:pt x="12825" y="20903"/>
                  </a:cubicBezTo>
                  <a:cubicBezTo>
                    <a:pt x="13500" y="21600"/>
                    <a:pt x="14850" y="19510"/>
                    <a:pt x="14850" y="19510"/>
                  </a:cubicBezTo>
                  <a:cubicBezTo>
                    <a:pt x="16200" y="18813"/>
                    <a:pt x="17550" y="18813"/>
                    <a:pt x="18225" y="18116"/>
                  </a:cubicBezTo>
                  <a:cubicBezTo>
                    <a:pt x="18225" y="17419"/>
                    <a:pt x="21600" y="13935"/>
                    <a:pt x="21600" y="13935"/>
                  </a:cubicBezTo>
                  <a:cubicBezTo>
                    <a:pt x="20925" y="13239"/>
                    <a:pt x="20250" y="13935"/>
                    <a:pt x="19575" y="13935"/>
                  </a:cubicBezTo>
                  <a:cubicBezTo>
                    <a:pt x="19575" y="13935"/>
                    <a:pt x="17550" y="12542"/>
                    <a:pt x="17550" y="12542"/>
                  </a:cubicBezTo>
                  <a:cubicBezTo>
                    <a:pt x="17550" y="11845"/>
                    <a:pt x="20250" y="11148"/>
                    <a:pt x="19575" y="10452"/>
                  </a:cubicBezTo>
                  <a:cubicBezTo>
                    <a:pt x="19575" y="9755"/>
                    <a:pt x="18225" y="10452"/>
                    <a:pt x="17550" y="10452"/>
                  </a:cubicBezTo>
                  <a:cubicBezTo>
                    <a:pt x="16875" y="10452"/>
                    <a:pt x="16875" y="9058"/>
                    <a:pt x="16200" y="9058"/>
                  </a:cubicBezTo>
                  <a:cubicBezTo>
                    <a:pt x="16200" y="9058"/>
                    <a:pt x="14175" y="11148"/>
                    <a:pt x="14175" y="11148"/>
                  </a:cubicBezTo>
                  <a:cubicBezTo>
                    <a:pt x="13500" y="9755"/>
                    <a:pt x="13500" y="9755"/>
                    <a:pt x="12150" y="9058"/>
                  </a:cubicBezTo>
                  <a:cubicBezTo>
                    <a:pt x="10800" y="8361"/>
                    <a:pt x="12825" y="8361"/>
                    <a:pt x="12825" y="7665"/>
                  </a:cubicBezTo>
                  <a:cubicBezTo>
                    <a:pt x="12825" y="7665"/>
                    <a:pt x="11475" y="6271"/>
                    <a:pt x="10800" y="6271"/>
                  </a:cubicBezTo>
                  <a:cubicBezTo>
                    <a:pt x="10800" y="6968"/>
                    <a:pt x="9450" y="9058"/>
                    <a:pt x="9450" y="8361"/>
                  </a:cubicBezTo>
                  <a:cubicBezTo>
                    <a:pt x="8100" y="7665"/>
                    <a:pt x="10125" y="4877"/>
                    <a:pt x="10800" y="4877"/>
                  </a:cubicBezTo>
                  <a:cubicBezTo>
                    <a:pt x="11475" y="4181"/>
                    <a:pt x="11475" y="3484"/>
                    <a:pt x="12150" y="2787"/>
                  </a:cubicBezTo>
                  <a:cubicBezTo>
                    <a:pt x="12150" y="2090"/>
                    <a:pt x="12150" y="1394"/>
                    <a:pt x="12150" y="1394"/>
                  </a:cubicBezTo>
                  <a:cubicBezTo>
                    <a:pt x="12150" y="1394"/>
                    <a:pt x="12825" y="697"/>
                    <a:pt x="12825" y="697"/>
                  </a:cubicBezTo>
                  <a:cubicBezTo>
                    <a:pt x="13500" y="0"/>
                    <a:pt x="12825" y="697"/>
                    <a:pt x="12825" y="697"/>
                  </a:cubicBezTo>
                  <a:close/>
                </a:path>
              </a:pathLst>
            </a:custGeom>
            <a:solidFill>
              <a:srgbClr val="00152F"/>
            </a:solidFill>
            <a:ln w="12700">
              <a:miter lim="400000"/>
            </a:ln>
          </p:spPr>
          <p:txBody>
            <a:bodyPr lIns="22275" tIns="22275" rIns="22275" bIns="22275" anchor="ctr"/>
            <a:lstStyle/>
            <a:p>
              <a:pPr algn="ctr"/>
              <a:endParaRPr sz="1403">
                <a:solidFill>
                  <a:srgbClr val="FFFFFF"/>
                </a:solidFill>
                <a:latin typeface="Helvetica Light"/>
              </a:endParaRPr>
            </a:p>
          </p:txBody>
        </p:sp>
        <p:sp>
          <p:nvSpPr>
            <p:cNvPr id="159" name="Shape">
              <a:extLst>
                <a:ext uri="{FF2B5EF4-FFF2-40B4-BE49-F238E27FC236}">
                  <a16:creationId xmlns:a16="http://schemas.microsoft.com/office/drawing/2014/main" id="{F2094D69-DACB-43C7-BE75-61E9DDDF5761}"/>
                </a:ext>
              </a:extLst>
            </p:cNvPr>
            <p:cNvSpPr/>
            <p:nvPr/>
          </p:nvSpPr>
          <p:spPr>
            <a:xfrm>
              <a:off x="5520106" y="2995665"/>
              <a:ext cx="70909" cy="90800"/>
            </a:xfrm>
            <a:custGeom>
              <a:avLst/>
              <a:gdLst/>
              <a:ahLst/>
              <a:cxnLst>
                <a:cxn ang="0">
                  <a:pos x="wd2" y="hd2"/>
                </a:cxn>
                <a:cxn ang="5400000">
                  <a:pos x="wd2" y="hd2"/>
                </a:cxn>
                <a:cxn ang="10800000">
                  <a:pos x="wd2" y="hd2"/>
                </a:cxn>
                <a:cxn ang="16200000">
                  <a:pos x="wd2" y="hd2"/>
                </a:cxn>
              </a:cxnLst>
              <a:rect l="0" t="0" r="r" b="b"/>
              <a:pathLst>
                <a:path w="19255" h="20400" extrusionOk="0">
                  <a:moveTo>
                    <a:pt x="13855" y="960"/>
                  </a:moveTo>
                  <a:cubicBezTo>
                    <a:pt x="11155" y="3120"/>
                    <a:pt x="-2345" y="11760"/>
                    <a:pt x="355" y="18240"/>
                  </a:cubicBezTo>
                  <a:cubicBezTo>
                    <a:pt x="355" y="18240"/>
                    <a:pt x="5755" y="11760"/>
                    <a:pt x="8455" y="13920"/>
                  </a:cubicBezTo>
                  <a:cubicBezTo>
                    <a:pt x="8455" y="13920"/>
                    <a:pt x="5755" y="20400"/>
                    <a:pt x="5755" y="20400"/>
                  </a:cubicBezTo>
                  <a:cubicBezTo>
                    <a:pt x="8455" y="20400"/>
                    <a:pt x="13855" y="18240"/>
                    <a:pt x="13855" y="16080"/>
                  </a:cubicBezTo>
                  <a:cubicBezTo>
                    <a:pt x="13855" y="13920"/>
                    <a:pt x="16555" y="11760"/>
                    <a:pt x="19255" y="7440"/>
                  </a:cubicBezTo>
                  <a:cubicBezTo>
                    <a:pt x="19255" y="3120"/>
                    <a:pt x="13855" y="7440"/>
                    <a:pt x="11155" y="7440"/>
                  </a:cubicBezTo>
                  <a:cubicBezTo>
                    <a:pt x="13855" y="7440"/>
                    <a:pt x="13855" y="-1200"/>
                    <a:pt x="13855" y="960"/>
                  </a:cubicBezTo>
                  <a:cubicBezTo>
                    <a:pt x="11155" y="960"/>
                    <a:pt x="16555" y="-1200"/>
                    <a:pt x="13855" y="960"/>
                  </a:cubicBezTo>
                  <a:close/>
                </a:path>
              </a:pathLst>
            </a:custGeom>
            <a:solidFill>
              <a:srgbClr val="00152F"/>
            </a:solidFill>
            <a:ln w="12700">
              <a:miter lim="400000"/>
            </a:ln>
          </p:spPr>
          <p:txBody>
            <a:bodyPr lIns="22275" tIns="22275" rIns="22275" bIns="22275" anchor="ctr"/>
            <a:lstStyle/>
            <a:p>
              <a:pPr algn="ctr"/>
              <a:endParaRPr sz="1403">
                <a:solidFill>
                  <a:srgbClr val="FFFFFF"/>
                </a:solidFill>
                <a:latin typeface="Helvetica Light"/>
              </a:endParaRPr>
            </a:p>
          </p:txBody>
        </p:sp>
        <p:sp>
          <p:nvSpPr>
            <p:cNvPr id="160" name="Shape">
              <a:extLst>
                <a:ext uri="{FF2B5EF4-FFF2-40B4-BE49-F238E27FC236}">
                  <a16:creationId xmlns:a16="http://schemas.microsoft.com/office/drawing/2014/main" id="{C58E4A31-CCD5-4FB7-B606-79621EB9B22C}"/>
                </a:ext>
              </a:extLst>
            </p:cNvPr>
            <p:cNvSpPr/>
            <p:nvPr/>
          </p:nvSpPr>
          <p:spPr>
            <a:xfrm>
              <a:off x="4967918" y="2062934"/>
              <a:ext cx="29829" cy="36685"/>
            </a:xfrm>
            <a:custGeom>
              <a:avLst/>
              <a:gdLst/>
              <a:ahLst/>
              <a:cxnLst>
                <a:cxn ang="0">
                  <a:pos x="wd2" y="hd2"/>
                </a:cxn>
                <a:cxn ang="5400000">
                  <a:pos x="wd2" y="hd2"/>
                </a:cxn>
                <a:cxn ang="10800000">
                  <a:pos x="wd2" y="hd2"/>
                </a:cxn>
                <a:cxn ang="16200000">
                  <a:pos x="wd2" y="hd2"/>
                </a:cxn>
              </a:cxnLst>
              <a:rect l="0" t="0" r="r" b="b"/>
              <a:pathLst>
                <a:path w="21600" h="14060" extrusionOk="0">
                  <a:moveTo>
                    <a:pt x="21600" y="11525"/>
                  </a:moveTo>
                  <a:cubicBezTo>
                    <a:pt x="21600" y="7925"/>
                    <a:pt x="7200" y="-2875"/>
                    <a:pt x="7200" y="725"/>
                  </a:cubicBezTo>
                  <a:cubicBezTo>
                    <a:pt x="7200" y="725"/>
                    <a:pt x="7200" y="725"/>
                    <a:pt x="7200" y="4325"/>
                  </a:cubicBezTo>
                  <a:cubicBezTo>
                    <a:pt x="7200" y="4325"/>
                    <a:pt x="0" y="4325"/>
                    <a:pt x="0" y="4325"/>
                  </a:cubicBezTo>
                  <a:cubicBezTo>
                    <a:pt x="0" y="4325"/>
                    <a:pt x="21600" y="18725"/>
                    <a:pt x="21600" y="11525"/>
                  </a:cubicBezTo>
                  <a:cubicBezTo>
                    <a:pt x="21600" y="7925"/>
                    <a:pt x="21600" y="18725"/>
                    <a:pt x="21600" y="11525"/>
                  </a:cubicBezTo>
                  <a:close/>
                </a:path>
              </a:pathLst>
            </a:custGeom>
            <a:solidFill>
              <a:srgbClr val="00152F"/>
            </a:solidFill>
            <a:ln w="12700">
              <a:miter lim="400000"/>
            </a:ln>
          </p:spPr>
          <p:txBody>
            <a:bodyPr lIns="22275" tIns="22275" rIns="22275" bIns="22275" anchor="ctr"/>
            <a:lstStyle/>
            <a:p>
              <a:pPr algn="ctr"/>
              <a:endParaRPr sz="1403">
                <a:solidFill>
                  <a:srgbClr val="FFFFFF"/>
                </a:solidFill>
                <a:latin typeface="Helvetica Light"/>
              </a:endParaRPr>
            </a:p>
          </p:txBody>
        </p:sp>
        <p:sp>
          <p:nvSpPr>
            <p:cNvPr id="161" name="Shape">
              <a:extLst>
                <a:ext uri="{FF2B5EF4-FFF2-40B4-BE49-F238E27FC236}">
                  <a16:creationId xmlns:a16="http://schemas.microsoft.com/office/drawing/2014/main" id="{AEB16405-D320-4D8E-B909-D2BC14489EF2}"/>
                </a:ext>
              </a:extLst>
            </p:cNvPr>
            <p:cNvSpPr/>
            <p:nvPr/>
          </p:nvSpPr>
          <p:spPr>
            <a:xfrm>
              <a:off x="4822086" y="2158736"/>
              <a:ext cx="22597" cy="16851"/>
            </a:xfrm>
            <a:custGeom>
              <a:avLst/>
              <a:gdLst/>
              <a:ahLst/>
              <a:cxnLst>
                <a:cxn ang="0">
                  <a:pos x="wd2" y="hd2"/>
                </a:cxn>
                <a:cxn ang="5400000">
                  <a:pos x="wd2" y="hd2"/>
                </a:cxn>
                <a:cxn ang="10800000">
                  <a:pos x="wd2" y="hd2"/>
                </a:cxn>
                <a:cxn ang="16200000">
                  <a:pos x="wd2" y="hd2"/>
                </a:cxn>
              </a:cxnLst>
              <a:rect l="0" t="0" r="r" b="b"/>
              <a:pathLst>
                <a:path w="16362" h="12198" extrusionOk="0">
                  <a:moveTo>
                    <a:pt x="14400" y="2016"/>
                  </a:moveTo>
                  <a:cubicBezTo>
                    <a:pt x="14400" y="-5184"/>
                    <a:pt x="0" y="9216"/>
                    <a:pt x="0" y="9216"/>
                  </a:cubicBezTo>
                  <a:cubicBezTo>
                    <a:pt x="7200" y="16416"/>
                    <a:pt x="21600" y="9216"/>
                    <a:pt x="14400" y="2016"/>
                  </a:cubicBezTo>
                  <a:close/>
                </a:path>
              </a:pathLst>
            </a:custGeom>
            <a:solidFill>
              <a:srgbClr val="00152F"/>
            </a:solidFill>
            <a:ln w="12700">
              <a:miter lim="400000"/>
            </a:ln>
          </p:spPr>
          <p:txBody>
            <a:bodyPr lIns="22275" tIns="22275" rIns="22275" bIns="22275" anchor="ctr"/>
            <a:lstStyle/>
            <a:p>
              <a:pPr algn="ctr"/>
              <a:endParaRPr sz="1403">
                <a:solidFill>
                  <a:srgbClr val="FFFFFF"/>
                </a:solidFill>
                <a:latin typeface="Helvetica Light"/>
              </a:endParaRPr>
            </a:p>
          </p:txBody>
        </p:sp>
        <p:sp>
          <p:nvSpPr>
            <p:cNvPr id="162" name="Shape">
              <a:extLst>
                <a:ext uri="{FF2B5EF4-FFF2-40B4-BE49-F238E27FC236}">
                  <a16:creationId xmlns:a16="http://schemas.microsoft.com/office/drawing/2014/main" id="{8D03BDFB-0B9B-433A-96B9-43B65CF55B7C}"/>
                </a:ext>
              </a:extLst>
            </p:cNvPr>
            <p:cNvSpPr/>
            <p:nvPr/>
          </p:nvSpPr>
          <p:spPr>
            <a:xfrm>
              <a:off x="4161129" y="2672748"/>
              <a:ext cx="57745" cy="27870"/>
            </a:xfrm>
            <a:custGeom>
              <a:avLst/>
              <a:gdLst/>
              <a:ahLst/>
              <a:cxnLst>
                <a:cxn ang="0">
                  <a:pos x="wd2" y="hd2"/>
                </a:cxn>
                <a:cxn ang="5400000">
                  <a:pos x="wd2" y="hd2"/>
                </a:cxn>
                <a:cxn ang="10800000">
                  <a:pos x="wd2" y="hd2"/>
                </a:cxn>
                <a:cxn ang="16200000">
                  <a:pos x="wd2" y="hd2"/>
                </a:cxn>
              </a:cxnLst>
              <a:rect l="0" t="0" r="r" b="b"/>
              <a:pathLst>
                <a:path w="18816" h="15132" extrusionOk="0">
                  <a:moveTo>
                    <a:pt x="18816" y="14030"/>
                  </a:moveTo>
                  <a:cubicBezTo>
                    <a:pt x="18816" y="-2170"/>
                    <a:pt x="6473" y="-2170"/>
                    <a:pt x="302" y="3230"/>
                  </a:cubicBezTo>
                  <a:cubicBezTo>
                    <a:pt x="-2784" y="3230"/>
                    <a:pt x="18816" y="19430"/>
                    <a:pt x="18816" y="14030"/>
                  </a:cubicBezTo>
                  <a:cubicBezTo>
                    <a:pt x="18816" y="-2170"/>
                    <a:pt x="18816" y="19430"/>
                    <a:pt x="18816" y="14030"/>
                  </a:cubicBezTo>
                  <a:close/>
                </a:path>
              </a:pathLst>
            </a:custGeom>
            <a:solidFill>
              <a:srgbClr val="00152F"/>
            </a:solidFill>
            <a:ln w="12700">
              <a:miter lim="400000"/>
            </a:ln>
          </p:spPr>
          <p:txBody>
            <a:bodyPr lIns="22275" tIns="22275" rIns="22275" bIns="22275" anchor="ctr"/>
            <a:lstStyle/>
            <a:p>
              <a:pPr algn="ctr"/>
              <a:endParaRPr sz="1403">
                <a:solidFill>
                  <a:srgbClr val="FFFFFF"/>
                </a:solidFill>
                <a:latin typeface="Helvetica Light"/>
              </a:endParaRPr>
            </a:p>
          </p:txBody>
        </p:sp>
        <p:sp>
          <p:nvSpPr>
            <p:cNvPr id="163" name="Shape">
              <a:extLst>
                <a:ext uri="{FF2B5EF4-FFF2-40B4-BE49-F238E27FC236}">
                  <a16:creationId xmlns:a16="http://schemas.microsoft.com/office/drawing/2014/main" id="{0B5CC917-39B1-439A-8494-C68C95955103}"/>
                </a:ext>
              </a:extLst>
            </p:cNvPr>
            <p:cNvSpPr/>
            <p:nvPr/>
          </p:nvSpPr>
          <p:spPr>
            <a:xfrm>
              <a:off x="4258643" y="2446424"/>
              <a:ext cx="50611" cy="39545"/>
            </a:xfrm>
            <a:custGeom>
              <a:avLst/>
              <a:gdLst/>
              <a:ahLst/>
              <a:cxnLst>
                <a:cxn ang="0">
                  <a:pos x="wd2" y="hd2"/>
                </a:cxn>
                <a:cxn ang="5400000">
                  <a:pos x="wd2" y="hd2"/>
                </a:cxn>
                <a:cxn ang="10800000">
                  <a:pos x="wd2" y="hd2"/>
                </a:cxn>
                <a:cxn ang="16200000">
                  <a:pos x="wd2" y="hd2"/>
                </a:cxn>
              </a:cxnLst>
              <a:rect l="0" t="0" r="r" b="b"/>
              <a:pathLst>
                <a:path w="18325" h="14314" extrusionOk="0">
                  <a:moveTo>
                    <a:pt x="10800" y="13275"/>
                  </a:moveTo>
                  <a:cubicBezTo>
                    <a:pt x="7200" y="9675"/>
                    <a:pt x="3600" y="9675"/>
                    <a:pt x="0" y="6075"/>
                  </a:cubicBezTo>
                  <a:cubicBezTo>
                    <a:pt x="3600" y="6075"/>
                    <a:pt x="10800" y="-4725"/>
                    <a:pt x="14400" y="2475"/>
                  </a:cubicBezTo>
                  <a:cubicBezTo>
                    <a:pt x="21600" y="6075"/>
                    <a:pt x="18000" y="16875"/>
                    <a:pt x="10800" y="13275"/>
                  </a:cubicBezTo>
                  <a:cubicBezTo>
                    <a:pt x="7200" y="9675"/>
                    <a:pt x="14400" y="16875"/>
                    <a:pt x="10800" y="13275"/>
                  </a:cubicBezTo>
                  <a:close/>
                </a:path>
              </a:pathLst>
            </a:custGeom>
            <a:solidFill>
              <a:srgbClr val="00152F"/>
            </a:solidFill>
            <a:ln w="12700">
              <a:miter lim="400000"/>
            </a:ln>
          </p:spPr>
          <p:txBody>
            <a:bodyPr lIns="22275" tIns="22275" rIns="22275" bIns="22275" anchor="ctr"/>
            <a:lstStyle/>
            <a:p>
              <a:pPr algn="ctr"/>
              <a:endParaRPr sz="1403">
                <a:solidFill>
                  <a:srgbClr val="FFFFFF"/>
                </a:solidFill>
                <a:latin typeface="Helvetica Light"/>
              </a:endParaRPr>
            </a:p>
          </p:txBody>
        </p:sp>
        <p:sp>
          <p:nvSpPr>
            <p:cNvPr id="164" name="Shape">
              <a:extLst>
                <a:ext uri="{FF2B5EF4-FFF2-40B4-BE49-F238E27FC236}">
                  <a16:creationId xmlns:a16="http://schemas.microsoft.com/office/drawing/2014/main" id="{4460C0AF-856B-4AED-9FB1-A7D313676833}"/>
                </a:ext>
              </a:extLst>
            </p:cNvPr>
            <p:cNvSpPr/>
            <p:nvPr/>
          </p:nvSpPr>
          <p:spPr>
            <a:xfrm>
              <a:off x="4240632" y="2024619"/>
              <a:ext cx="38793" cy="51680"/>
            </a:xfrm>
            <a:custGeom>
              <a:avLst/>
              <a:gdLst/>
              <a:ahLst/>
              <a:cxnLst>
                <a:cxn ang="0">
                  <a:pos x="wd2" y="hd2"/>
                </a:cxn>
                <a:cxn ang="5400000">
                  <a:pos x="wd2" y="hd2"/>
                </a:cxn>
                <a:cxn ang="10800000">
                  <a:pos x="wd2" y="hd2"/>
                </a:cxn>
                <a:cxn ang="16200000">
                  <a:pos x="wd2" y="hd2"/>
                </a:cxn>
              </a:cxnLst>
              <a:rect l="0" t="0" r="r" b="b"/>
              <a:pathLst>
                <a:path w="14046" h="16034" extrusionOk="0">
                  <a:moveTo>
                    <a:pt x="6521" y="15731"/>
                  </a:moveTo>
                  <a:cubicBezTo>
                    <a:pt x="-4279" y="18817"/>
                    <a:pt x="-679" y="-2783"/>
                    <a:pt x="10121" y="303"/>
                  </a:cubicBezTo>
                  <a:cubicBezTo>
                    <a:pt x="17321" y="303"/>
                    <a:pt x="13721" y="15731"/>
                    <a:pt x="6521" y="15731"/>
                  </a:cubicBezTo>
                  <a:cubicBezTo>
                    <a:pt x="2921" y="15731"/>
                    <a:pt x="17321" y="15731"/>
                    <a:pt x="6521" y="15731"/>
                  </a:cubicBezTo>
                  <a:close/>
                </a:path>
              </a:pathLst>
            </a:custGeom>
            <a:solidFill>
              <a:srgbClr val="00152F"/>
            </a:solidFill>
            <a:ln w="12700">
              <a:miter lim="400000"/>
            </a:ln>
          </p:spPr>
          <p:txBody>
            <a:bodyPr lIns="22275" tIns="22275" rIns="22275" bIns="22275" anchor="ctr"/>
            <a:lstStyle/>
            <a:p>
              <a:pPr algn="ctr"/>
              <a:endParaRPr sz="1403">
                <a:solidFill>
                  <a:srgbClr val="FFFFFF"/>
                </a:solidFill>
                <a:latin typeface="Helvetica Light"/>
              </a:endParaRPr>
            </a:p>
          </p:txBody>
        </p:sp>
        <p:sp>
          <p:nvSpPr>
            <p:cNvPr id="165" name="Shape">
              <a:extLst>
                <a:ext uri="{FF2B5EF4-FFF2-40B4-BE49-F238E27FC236}">
                  <a16:creationId xmlns:a16="http://schemas.microsoft.com/office/drawing/2014/main" id="{C30D6FFD-5A88-4C06-9EAA-7DA39E34F757}"/>
                </a:ext>
              </a:extLst>
            </p:cNvPr>
            <p:cNvSpPr/>
            <p:nvPr/>
          </p:nvSpPr>
          <p:spPr>
            <a:xfrm>
              <a:off x="4070192" y="1975868"/>
              <a:ext cx="83248" cy="59673"/>
            </a:xfrm>
            <a:custGeom>
              <a:avLst/>
              <a:gdLst/>
              <a:ahLst/>
              <a:cxnLst>
                <a:cxn ang="0">
                  <a:pos x="wd2" y="hd2"/>
                </a:cxn>
                <a:cxn ang="5400000">
                  <a:pos x="wd2" y="hd2"/>
                </a:cxn>
                <a:cxn ang="10800000">
                  <a:pos x="wd2" y="hd2"/>
                </a:cxn>
                <a:cxn ang="16200000">
                  <a:pos x="wd2" y="hd2"/>
                </a:cxn>
              </a:cxnLst>
              <a:rect l="0" t="0" r="r" b="b"/>
              <a:pathLst>
                <a:path w="15501" h="21600" extrusionOk="0">
                  <a:moveTo>
                    <a:pt x="5879" y="21600"/>
                  </a:moveTo>
                  <a:cubicBezTo>
                    <a:pt x="2279" y="21600"/>
                    <a:pt x="-1321" y="18000"/>
                    <a:pt x="479" y="10800"/>
                  </a:cubicBezTo>
                  <a:cubicBezTo>
                    <a:pt x="2279" y="3600"/>
                    <a:pt x="7679" y="3600"/>
                    <a:pt x="13079" y="0"/>
                  </a:cubicBezTo>
                  <a:cubicBezTo>
                    <a:pt x="20279" y="0"/>
                    <a:pt x="9479" y="21600"/>
                    <a:pt x="5879" y="21600"/>
                  </a:cubicBezTo>
                  <a:close/>
                </a:path>
              </a:pathLst>
            </a:custGeom>
            <a:solidFill>
              <a:srgbClr val="00152F"/>
            </a:solidFill>
            <a:ln w="12700">
              <a:miter lim="400000"/>
            </a:ln>
          </p:spPr>
          <p:txBody>
            <a:bodyPr lIns="22275" tIns="22275" rIns="22275" bIns="22275" anchor="ctr"/>
            <a:lstStyle/>
            <a:p>
              <a:pPr algn="ctr"/>
              <a:endParaRPr sz="1403">
                <a:solidFill>
                  <a:srgbClr val="FFFFFF"/>
                </a:solidFill>
                <a:latin typeface="Helvetica Light"/>
              </a:endParaRPr>
            </a:p>
          </p:txBody>
        </p:sp>
        <p:sp>
          <p:nvSpPr>
            <p:cNvPr id="166" name="Shape">
              <a:extLst>
                <a:ext uri="{FF2B5EF4-FFF2-40B4-BE49-F238E27FC236}">
                  <a16:creationId xmlns:a16="http://schemas.microsoft.com/office/drawing/2014/main" id="{1B072C65-E6EC-4E60-96F2-7A6E4D5A9AE2}"/>
                </a:ext>
              </a:extLst>
            </p:cNvPr>
            <p:cNvSpPr/>
            <p:nvPr/>
          </p:nvSpPr>
          <p:spPr>
            <a:xfrm>
              <a:off x="4326384" y="1939400"/>
              <a:ext cx="48262" cy="26522"/>
            </a:xfrm>
            <a:custGeom>
              <a:avLst/>
              <a:gdLst/>
              <a:ahLst/>
              <a:cxnLst>
                <a:cxn ang="0">
                  <a:pos x="wd2" y="hd2"/>
                </a:cxn>
                <a:cxn ang="5400000">
                  <a:pos x="wd2" y="hd2"/>
                </a:cxn>
                <a:cxn ang="10800000">
                  <a:pos x="wd2" y="hd2"/>
                </a:cxn>
                <a:cxn ang="16200000">
                  <a:pos x="wd2" y="hd2"/>
                </a:cxn>
              </a:cxnLst>
              <a:rect l="0" t="0" r="r" b="b"/>
              <a:pathLst>
                <a:path w="15726" h="21600" extrusionOk="0">
                  <a:moveTo>
                    <a:pt x="9555" y="21600"/>
                  </a:moveTo>
                  <a:cubicBezTo>
                    <a:pt x="6469" y="21600"/>
                    <a:pt x="-5874" y="0"/>
                    <a:pt x="3383" y="0"/>
                  </a:cubicBezTo>
                  <a:cubicBezTo>
                    <a:pt x="6469" y="0"/>
                    <a:pt x="12640" y="0"/>
                    <a:pt x="15726" y="7200"/>
                  </a:cubicBezTo>
                  <a:cubicBezTo>
                    <a:pt x="15726" y="7200"/>
                    <a:pt x="12640" y="21600"/>
                    <a:pt x="9555" y="21600"/>
                  </a:cubicBezTo>
                  <a:cubicBezTo>
                    <a:pt x="6469" y="21600"/>
                    <a:pt x="15726" y="21600"/>
                    <a:pt x="9555" y="21600"/>
                  </a:cubicBezTo>
                  <a:close/>
                </a:path>
              </a:pathLst>
            </a:custGeom>
            <a:solidFill>
              <a:srgbClr val="00152F"/>
            </a:solidFill>
            <a:ln w="12700">
              <a:miter lim="400000"/>
            </a:ln>
          </p:spPr>
          <p:txBody>
            <a:bodyPr lIns="22275" tIns="22275" rIns="22275" bIns="22275" anchor="ctr"/>
            <a:lstStyle/>
            <a:p>
              <a:pPr algn="ctr"/>
              <a:endParaRPr sz="1403">
                <a:solidFill>
                  <a:srgbClr val="FFFFFF"/>
                </a:solidFill>
                <a:latin typeface="Helvetica Light"/>
              </a:endParaRPr>
            </a:p>
          </p:txBody>
        </p:sp>
        <p:sp>
          <p:nvSpPr>
            <p:cNvPr id="167" name="Shape">
              <a:extLst>
                <a:ext uri="{FF2B5EF4-FFF2-40B4-BE49-F238E27FC236}">
                  <a16:creationId xmlns:a16="http://schemas.microsoft.com/office/drawing/2014/main" id="{D3913DDC-282B-4C54-B952-047C3DD73FC9}"/>
                </a:ext>
              </a:extLst>
            </p:cNvPr>
            <p:cNvSpPr/>
            <p:nvPr/>
          </p:nvSpPr>
          <p:spPr>
            <a:xfrm>
              <a:off x="3911415" y="1751055"/>
              <a:ext cx="317401" cy="216685"/>
            </a:xfrm>
            <a:custGeom>
              <a:avLst/>
              <a:gdLst/>
              <a:ahLst/>
              <a:cxnLst>
                <a:cxn ang="0">
                  <a:pos x="wd2" y="hd2"/>
                </a:cxn>
                <a:cxn ang="5400000">
                  <a:pos x="wd2" y="hd2"/>
                </a:cxn>
                <a:cxn ang="10800000">
                  <a:pos x="wd2" y="hd2"/>
                </a:cxn>
                <a:cxn ang="16200000">
                  <a:pos x="wd2" y="hd2"/>
                </a:cxn>
              </a:cxnLst>
              <a:rect l="0" t="0" r="r" b="b"/>
              <a:pathLst>
                <a:path w="20685" h="20168" extrusionOk="0">
                  <a:moveTo>
                    <a:pt x="18779" y="18225"/>
                  </a:moveTo>
                  <a:cubicBezTo>
                    <a:pt x="18144" y="17325"/>
                    <a:pt x="16238" y="16425"/>
                    <a:pt x="14967" y="15525"/>
                  </a:cubicBezTo>
                  <a:cubicBezTo>
                    <a:pt x="14332" y="15525"/>
                    <a:pt x="14967" y="14625"/>
                    <a:pt x="14332" y="13725"/>
                  </a:cubicBezTo>
                  <a:cubicBezTo>
                    <a:pt x="14332" y="13725"/>
                    <a:pt x="13061" y="14625"/>
                    <a:pt x="13061" y="14625"/>
                  </a:cubicBezTo>
                  <a:cubicBezTo>
                    <a:pt x="11791" y="14625"/>
                    <a:pt x="11791" y="12825"/>
                    <a:pt x="10520" y="13725"/>
                  </a:cubicBezTo>
                  <a:cubicBezTo>
                    <a:pt x="10520" y="14625"/>
                    <a:pt x="9885" y="15525"/>
                    <a:pt x="9250" y="16425"/>
                  </a:cubicBezTo>
                  <a:cubicBezTo>
                    <a:pt x="7979" y="17325"/>
                    <a:pt x="7344" y="19125"/>
                    <a:pt x="6073" y="20025"/>
                  </a:cubicBezTo>
                  <a:cubicBezTo>
                    <a:pt x="4167" y="20925"/>
                    <a:pt x="5438" y="17325"/>
                    <a:pt x="4167" y="16425"/>
                  </a:cubicBezTo>
                  <a:cubicBezTo>
                    <a:pt x="4167" y="15525"/>
                    <a:pt x="991" y="16425"/>
                    <a:pt x="356" y="16425"/>
                  </a:cubicBezTo>
                  <a:cubicBezTo>
                    <a:pt x="-915" y="16425"/>
                    <a:pt x="1626" y="13725"/>
                    <a:pt x="1626" y="13725"/>
                  </a:cubicBezTo>
                  <a:cubicBezTo>
                    <a:pt x="2897" y="11925"/>
                    <a:pt x="2261" y="10125"/>
                    <a:pt x="2261" y="8325"/>
                  </a:cubicBezTo>
                  <a:cubicBezTo>
                    <a:pt x="2261" y="6525"/>
                    <a:pt x="2261" y="3825"/>
                    <a:pt x="2897" y="2025"/>
                  </a:cubicBezTo>
                  <a:cubicBezTo>
                    <a:pt x="3532" y="-675"/>
                    <a:pt x="5438" y="-675"/>
                    <a:pt x="6073" y="2025"/>
                  </a:cubicBezTo>
                  <a:cubicBezTo>
                    <a:pt x="6073" y="2925"/>
                    <a:pt x="6073" y="4725"/>
                    <a:pt x="6709" y="3825"/>
                  </a:cubicBezTo>
                  <a:cubicBezTo>
                    <a:pt x="7344" y="3825"/>
                    <a:pt x="7344" y="2925"/>
                    <a:pt x="7979" y="2925"/>
                  </a:cubicBezTo>
                  <a:cubicBezTo>
                    <a:pt x="8614" y="3825"/>
                    <a:pt x="9250" y="4725"/>
                    <a:pt x="9885" y="4725"/>
                  </a:cubicBezTo>
                  <a:cubicBezTo>
                    <a:pt x="10520" y="5625"/>
                    <a:pt x="11156" y="5625"/>
                    <a:pt x="11791" y="5625"/>
                  </a:cubicBezTo>
                  <a:cubicBezTo>
                    <a:pt x="12426" y="6525"/>
                    <a:pt x="13697" y="7425"/>
                    <a:pt x="14967" y="8325"/>
                  </a:cubicBezTo>
                  <a:cubicBezTo>
                    <a:pt x="16873" y="9225"/>
                    <a:pt x="16873" y="10125"/>
                    <a:pt x="16873" y="12825"/>
                  </a:cubicBezTo>
                  <a:cubicBezTo>
                    <a:pt x="16873" y="13725"/>
                    <a:pt x="18144" y="13725"/>
                    <a:pt x="18144" y="12825"/>
                  </a:cubicBezTo>
                  <a:cubicBezTo>
                    <a:pt x="19414" y="12825"/>
                    <a:pt x="19414" y="13725"/>
                    <a:pt x="20050" y="14625"/>
                  </a:cubicBezTo>
                  <a:cubicBezTo>
                    <a:pt x="20685" y="14625"/>
                    <a:pt x="20685" y="14625"/>
                    <a:pt x="20685" y="15525"/>
                  </a:cubicBezTo>
                  <a:cubicBezTo>
                    <a:pt x="20050" y="16425"/>
                    <a:pt x="20050" y="18225"/>
                    <a:pt x="18779" y="18225"/>
                  </a:cubicBezTo>
                  <a:cubicBezTo>
                    <a:pt x="18144" y="17325"/>
                    <a:pt x="20050" y="18225"/>
                    <a:pt x="18779" y="18225"/>
                  </a:cubicBezTo>
                  <a:close/>
                </a:path>
              </a:pathLst>
            </a:custGeom>
            <a:solidFill>
              <a:srgbClr val="00152F"/>
            </a:solidFill>
            <a:ln w="12700">
              <a:miter lim="400000"/>
            </a:ln>
          </p:spPr>
          <p:txBody>
            <a:bodyPr lIns="22275" tIns="22275" rIns="22275" bIns="22275" anchor="ctr"/>
            <a:lstStyle/>
            <a:p>
              <a:pPr algn="ctr"/>
              <a:endParaRPr sz="1403">
                <a:solidFill>
                  <a:srgbClr val="FFFFFF"/>
                </a:solidFill>
                <a:latin typeface="Helvetica Light"/>
              </a:endParaRPr>
            </a:p>
          </p:txBody>
        </p:sp>
        <p:sp>
          <p:nvSpPr>
            <p:cNvPr id="168" name="Shape">
              <a:extLst>
                <a:ext uri="{FF2B5EF4-FFF2-40B4-BE49-F238E27FC236}">
                  <a16:creationId xmlns:a16="http://schemas.microsoft.com/office/drawing/2014/main" id="{5F0EFDED-1B61-40CB-887E-5A9B7F4C78D8}"/>
                </a:ext>
              </a:extLst>
            </p:cNvPr>
            <p:cNvSpPr/>
            <p:nvPr/>
          </p:nvSpPr>
          <p:spPr>
            <a:xfrm>
              <a:off x="4034229" y="1723909"/>
              <a:ext cx="44190" cy="41100"/>
            </a:xfrm>
            <a:custGeom>
              <a:avLst/>
              <a:gdLst/>
              <a:ahLst/>
              <a:cxnLst>
                <a:cxn ang="0">
                  <a:pos x="wd2" y="hd2"/>
                </a:cxn>
                <a:cxn ang="5400000">
                  <a:pos x="wd2" y="hd2"/>
                </a:cxn>
                <a:cxn ang="10800000">
                  <a:pos x="wd2" y="hd2"/>
                </a:cxn>
                <a:cxn ang="16200000">
                  <a:pos x="wd2" y="hd2"/>
                </a:cxn>
              </a:cxnLst>
              <a:rect l="0" t="0" r="r" b="b"/>
              <a:pathLst>
                <a:path w="14399" h="17851" extrusionOk="0">
                  <a:moveTo>
                    <a:pt x="12956" y="17280"/>
                  </a:moveTo>
                  <a:cubicBezTo>
                    <a:pt x="6784" y="21600"/>
                    <a:pt x="-2473" y="0"/>
                    <a:pt x="613" y="0"/>
                  </a:cubicBezTo>
                  <a:cubicBezTo>
                    <a:pt x="3698" y="4320"/>
                    <a:pt x="19127" y="12960"/>
                    <a:pt x="12956" y="17280"/>
                  </a:cubicBezTo>
                  <a:close/>
                </a:path>
              </a:pathLst>
            </a:custGeom>
            <a:solidFill>
              <a:srgbClr val="00152F"/>
            </a:solidFill>
            <a:ln w="12700">
              <a:miter lim="400000"/>
            </a:ln>
          </p:spPr>
          <p:txBody>
            <a:bodyPr lIns="22275" tIns="22275" rIns="22275" bIns="22275" anchor="ctr"/>
            <a:lstStyle/>
            <a:p>
              <a:pPr algn="ctr"/>
              <a:endParaRPr sz="1403">
                <a:solidFill>
                  <a:srgbClr val="FFFFFF"/>
                </a:solidFill>
                <a:latin typeface="Helvetica Light"/>
              </a:endParaRPr>
            </a:p>
          </p:txBody>
        </p:sp>
        <p:sp>
          <p:nvSpPr>
            <p:cNvPr id="169" name="Shape">
              <a:extLst>
                <a:ext uri="{FF2B5EF4-FFF2-40B4-BE49-F238E27FC236}">
                  <a16:creationId xmlns:a16="http://schemas.microsoft.com/office/drawing/2014/main" id="{7D5F11F7-EC57-46AA-B319-414612A782A3}"/>
                </a:ext>
              </a:extLst>
            </p:cNvPr>
            <p:cNvSpPr/>
            <p:nvPr/>
          </p:nvSpPr>
          <p:spPr>
            <a:xfrm>
              <a:off x="4006752" y="1741800"/>
              <a:ext cx="29180" cy="33843"/>
            </a:xfrm>
            <a:custGeom>
              <a:avLst/>
              <a:gdLst/>
              <a:ahLst/>
              <a:cxnLst>
                <a:cxn ang="0">
                  <a:pos x="wd2" y="hd2"/>
                </a:cxn>
                <a:cxn ang="5400000">
                  <a:pos x="wd2" y="hd2"/>
                </a:cxn>
                <a:cxn ang="10800000">
                  <a:pos x="wd2" y="hd2"/>
                </a:cxn>
                <a:cxn ang="16200000">
                  <a:pos x="wd2" y="hd2"/>
                </a:cxn>
              </a:cxnLst>
              <a:rect l="0" t="0" r="r" b="b"/>
              <a:pathLst>
                <a:path w="17287" h="14699" extrusionOk="0">
                  <a:moveTo>
                    <a:pt x="16200" y="13829"/>
                  </a:moveTo>
                  <a:cubicBezTo>
                    <a:pt x="5400" y="18149"/>
                    <a:pt x="0" y="5189"/>
                    <a:pt x="0" y="869"/>
                  </a:cubicBezTo>
                  <a:cubicBezTo>
                    <a:pt x="5400" y="-3451"/>
                    <a:pt x="21600" y="9509"/>
                    <a:pt x="16200" y="13829"/>
                  </a:cubicBezTo>
                  <a:close/>
                </a:path>
              </a:pathLst>
            </a:custGeom>
            <a:solidFill>
              <a:srgbClr val="00152F"/>
            </a:solidFill>
            <a:ln w="12700">
              <a:miter lim="400000"/>
            </a:ln>
          </p:spPr>
          <p:txBody>
            <a:bodyPr lIns="22275" tIns="22275" rIns="22275" bIns="22275" anchor="ctr"/>
            <a:lstStyle/>
            <a:p>
              <a:pPr algn="ctr"/>
              <a:endParaRPr sz="1403">
                <a:solidFill>
                  <a:srgbClr val="FFFFFF"/>
                </a:solidFill>
                <a:latin typeface="Helvetica Light"/>
              </a:endParaRPr>
            </a:p>
          </p:txBody>
        </p:sp>
        <p:sp>
          <p:nvSpPr>
            <p:cNvPr id="170" name="Shape">
              <a:extLst>
                <a:ext uri="{FF2B5EF4-FFF2-40B4-BE49-F238E27FC236}">
                  <a16:creationId xmlns:a16="http://schemas.microsoft.com/office/drawing/2014/main" id="{3A3E0A70-5D35-4BEF-A024-660073590B19}"/>
                </a:ext>
              </a:extLst>
            </p:cNvPr>
            <p:cNvSpPr/>
            <p:nvPr/>
          </p:nvSpPr>
          <p:spPr>
            <a:xfrm>
              <a:off x="3922787" y="1555367"/>
              <a:ext cx="24306" cy="46687"/>
            </a:xfrm>
            <a:custGeom>
              <a:avLst/>
              <a:gdLst/>
              <a:ahLst/>
              <a:cxnLst>
                <a:cxn ang="0">
                  <a:pos x="wd2" y="hd2"/>
                </a:cxn>
                <a:cxn ang="5400000">
                  <a:pos x="wd2" y="hd2"/>
                </a:cxn>
                <a:cxn ang="10800000">
                  <a:pos x="wd2" y="hd2"/>
                </a:cxn>
                <a:cxn ang="16200000">
                  <a:pos x="wd2" y="hd2"/>
                </a:cxn>
              </a:cxnLst>
              <a:rect l="0" t="0" r="r" b="b"/>
              <a:pathLst>
                <a:path w="17600" h="16899" extrusionOk="0">
                  <a:moveTo>
                    <a:pt x="17600" y="15408"/>
                  </a:moveTo>
                  <a:cubicBezTo>
                    <a:pt x="17600" y="11808"/>
                    <a:pt x="17600" y="8208"/>
                    <a:pt x="17600" y="4608"/>
                  </a:cubicBezTo>
                  <a:cubicBezTo>
                    <a:pt x="17600" y="4608"/>
                    <a:pt x="3200" y="-2592"/>
                    <a:pt x="3200" y="1008"/>
                  </a:cubicBezTo>
                  <a:cubicBezTo>
                    <a:pt x="3200" y="4608"/>
                    <a:pt x="-4000" y="11808"/>
                    <a:pt x="3200" y="11808"/>
                  </a:cubicBezTo>
                  <a:cubicBezTo>
                    <a:pt x="3200" y="15408"/>
                    <a:pt x="10400" y="19008"/>
                    <a:pt x="17600" y="15408"/>
                  </a:cubicBezTo>
                  <a:cubicBezTo>
                    <a:pt x="17600" y="11808"/>
                    <a:pt x="10400" y="19008"/>
                    <a:pt x="17600" y="15408"/>
                  </a:cubicBezTo>
                  <a:close/>
                </a:path>
              </a:pathLst>
            </a:custGeom>
            <a:solidFill>
              <a:srgbClr val="00152F"/>
            </a:solidFill>
            <a:ln w="12700">
              <a:miter lim="400000"/>
            </a:ln>
          </p:spPr>
          <p:txBody>
            <a:bodyPr lIns="22275" tIns="22275" rIns="22275" bIns="22275" anchor="ctr"/>
            <a:lstStyle/>
            <a:p>
              <a:pPr algn="ctr"/>
              <a:endParaRPr sz="1403">
                <a:solidFill>
                  <a:srgbClr val="FFFFFF"/>
                </a:solidFill>
                <a:latin typeface="Helvetica Light"/>
              </a:endParaRPr>
            </a:p>
          </p:txBody>
        </p:sp>
        <p:sp>
          <p:nvSpPr>
            <p:cNvPr id="171" name="Shape">
              <a:extLst>
                <a:ext uri="{FF2B5EF4-FFF2-40B4-BE49-F238E27FC236}">
                  <a16:creationId xmlns:a16="http://schemas.microsoft.com/office/drawing/2014/main" id="{A41289DA-ABF3-4207-A734-FC0203973D11}"/>
                </a:ext>
              </a:extLst>
            </p:cNvPr>
            <p:cNvSpPr/>
            <p:nvPr/>
          </p:nvSpPr>
          <p:spPr>
            <a:xfrm>
              <a:off x="3771433" y="1054120"/>
              <a:ext cx="1391593" cy="1007339"/>
            </a:xfrm>
            <a:custGeom>
              <a:avLst/>
              <a:gdLst/>
              <a:ahLst/>
              <a:cxnLst>
                <a:cxn ang="0">
                  <a:pos x="wd2" y="hd2"/>
                </a:cxn>
                <a:cxn ang="5400000">
                  <a:pos x="wd2" y="hd2"/>
                </a:cxn>
                <a:cxn ang="10800000">
                  <a:pos x="wd2" y="hd2"/>
                </a:cxn>
                <a:cxn ang="16200000">
                  <a:pos x="wd2" y="hd2"/>
                </a:cxn>
              </a:cxnLst>
              <a:rect l="0" t="0" r="r" b="b"/>
              <a:pathLst>
                <a:path w="21491" h="21240" extrusionOk="0">
                  <a:moveTo>
                    <a:pt x="11550" y="16797"/>
                  </a:moveTo>
                  <a:cubicBezTo>
                    <a:pt x="11400" y="17414"/>
                    <a:pt x="11100" y="16797"/>
                    <a:pt x="10650" y="17003"/>
                  </a:cubicBezTo>
                  <a:cubicBezTo>
                    <a:pt x="10500" y="17003"/>
                    <a:pt x="10350" y="17209"/>
                    <a:pt x="10200" y="17414"/>
                  </a:cubicBezTo>
                  <a:cubicBezTo>
                    <a:pt x="9900" y="17620"/>
                    <a:pt x="9750" y="17414"/>
                    <a:pt x="9450" y="17414"/>
                  </a:cubicBezTo>
                  <a:cubicBezTo>
                    <a:pt x="9000" y="17209"/>
                    <a:pt x="8400" y="16797"/>
                    <a:pt x="9000" y="16180"/>
                  </a:cubicBezTo>
                  <a:cubicBezTo>
                    <a:pt x="9300" y="15769"/>
                    <a:pt x="9300" y="15357"/>
                    <a:pt x="9750" y="15357"/>
                  </a:cubicBezTo>
                  <a:cubicBezTo>
                    <a:pt x="10200" y="15563"/>
                    <a:pt x="10650" y="15769"/>
                    <a:pt x="11250" y="15563"/>
                  </a:cubicBezTo>
                  <a:cubicBezTo>
                    <a:pt x="11550" y="15563"/>
                    <a:pt x="11850" y="15357"/>
                    <a:pt x="12150" y="15357"/>
                  </a:cubicBezTo>
                  <a:cubicBezTo>
                    <a:pt x="12300" y="15357"/>
                    <a:pt x="12150" y="15152"/>
                    <a:pt x="12150" y="14946"/>
                  </a:cubicBezTo>
                  <a:cubicBezTo>
                    <a:pt x="11700" y="14534"/>
                    <a:pt x="11550" y="14329"/>
                    <a:pt x="12000" y="13917"/>
                  </a:cubicBezTo>
                  <a:cubicBezTo>
                    <a:pt x="12300" y="13300"/>
                    <a:pt x="12600" y="13300"/>
                    <a:pt x="13050" y="13300"/>
                  </a:cubicBezTo>
                  <a:cubicBezTo>
                    <a:pt x="13200" y="13300"/>
                    <a:pt x="13500" y="13300"/>
                    <a:pt x="13650" y="13506"/>
                  </a:cubicBezTo>
                  <a:cubicBezTo>
                    <a:pt x="13950" y="13712"/>
                    <a:pt x="13950" y="13917"/>
                    <a:pt x="13950" y="14329"/>
                  </a:cubicBezTo>
                  <a:cubicBezTo>
                    <a:pt x="14100" y="14740"/>
                    <a:pt x="14250" y="14123"/>
                    <a:pt x="14400" y="14123"/>
                  </a:cubicBezTo>
                  <a:cubicBezTo>
                    <a:pt x="14400" y="13917"/>
                    <a:pt x="14850" y="14123"/>
                    <a:pt x="14850" y="14123"/>
                  </a:cubicBezTo>
                  <a:cubicBezTo>
                    <a:pt x="15000" y="14123"/>
                    <a:pt x="15450" y="14123"/>
                    <a:pt x="15450" y="13712"/>
                  </a:cubicBezTo>
                  <a:cubicBezTo>
                    <a:pt x="15450" y="13506"/>
                    <a:pt x="15000" y="13300"/>
                    <a:pt x="14850" y="13300"/>
                  </a:cubicBezTo>
                  <a:cubicBezTo>
                    <a:pt x="14550" y="13094"/>
                    <a:pt x="14400" y="12889"/>
                    <a:pt x="14250" y="12683"/>
                  </a:cubicBezTo>
                  <a:cubicBezTo>
                    <a:pt x="14100" y="12683"/>
                    <a:pt x="13950" y="13094"/>
                    <a:pt x="13950" y="13300"/>
                  </a:cubicBezTo>
                  <a:cubicBezTo>
                    <a:pt x="13800" y="13506"/>
                    <a:pt x="13200" y="13300"/>
                    <a:pt x="13050" y="13300"/>
                  </a:cubicBezTo>
                  <a:cubicBezTo>
                    <a:pt x="12150" y="13094"/>
                    <a:pt x="13350" y="12683"/>
                    <a:pt x="13200" y="12272"/>
                  </a:cubicBezTo>
                  <a:cubicBezTo>
                    <a:pt x="13050" y="11654"/>
                    <a:pt x="12900" y="10832"/>
                    <a:pt x="12600" y="10420"/>
                  </a:cubicBezTo>
                  <a:cubicBezTo>
                    <a:pt x="12450" y="10420"/>
                    <a:pt x="12150" y="10626"/>
                    <a:pt x="12150" y="10420"/>
                  </a:cubicBezTo>
                  <a:cubicBezTo>
                    <a:pt x="12150" y="10214"/>
                    <a:pt x="12150" y="9803"/>
                    <a:pt x="12000" y="9597"/>
                  </a:cubicBezTo>
                  <a:cubicBezTo>
                    <a:pt x="11850" y="9392"/>
                    <a:pt x="11700" y="10626"/>
                    <a:pt x="11850" y="10626"/>
                  </a:cubicBezTo>
                  <a:cubicBezTo>
                    <a:pt x="11700" y="10626"/>
                    <a:pt x="11250" y="9186"/>
                    <a:pt x="11250" y="9186"/>
                  </a:cubicBezTo>
                  <a:cubicBezTo>
                    <a:pt x="10950" y="9186"/>
                    <a:pt x="10800" y="9392"/>
                    <a:pt x="10650" y="9597"/>
                  </a:cubicBezTo>
                  <a:cubicBezTo>
                    <a:pt x="10500" y="9597"/>
                    <a:pt x="10050" y="10009"/>
                    <a:pt x="10050" y="9803"/>
                  </a:cubicBezTo>
                  <a:cubicBezTo>
                    <a:pt x="10050" y="9186"/>
                    <a:pt x="9900" y="9186"/>
                    <a:pt x="10350" y="9186"/>
                  </a:cubicBezTo>
                  <a:cubicBezTo>
                    <a:pt x="10500" y="9186"/>
                    <a:pt x="10650" y="8980"/>
                    <a:pt x="10650" y="8774"/>
                  </a:cubicBezTo>
                  <a:cubicBezTo>
                    <a:pt x="10800" y="8569"/>
                    <a:pt x="10350" y="8569"/>
                    <a:pt x="10350" y="8569"/>
                  </a:cubicBezTo>
                  <a:cubicBezTo>
                    <a:pt x="10200" y="8363"/>
                    <a:pt x="9600" y="7952"/>
                    <a:pt x="9600" y="7952"/>
                  </a:cubicBezTo>
                  <a:cubicBezTo>
                    <a:pt x="9600" y="7334"/>
                    <a:pt x="9450" y="7746"/>
                    <a:pt x="9300" y="7746"/>
                  </a:cubicBezTo>
                  <a:cubicBezTo>
                    <a:pt x="9150" y="7746"/>
                    <a:pt x="9300" y="6717"/>
                    <a:pt x="9000" y="6923"/>
                  </a:cubicBezTo>
                  <a:cubicBezTo>
                    <a:pt x="8850" y="6923"/>
                    <a:pt x="8850" y="7129"/>
                    <a:pt x="8550" y="6717"/>
                  </a:cubicBezTo>
                  <a:cubicBezTo>
                    <a:pt x="8400" y="6717"/>
                    <a:pt x="8250" y="6306"/>
                    <a:pt x="8100" y="6306"/>
                  </a:cubicBezTo>
                  <a:cubicBezTo>
                    <a:pt x="8100" y="6306"/>
                    <a:pt x="8250" y="6512"/>
                    <a:pt x="8250" y="6512"/>
                  </a:cubicBezTo>
                  <a:cubicBezTo>
                    <a:pt x="8250" y="6512"/>
                    <a:pt x="7800" y="6512"/>
                    <a:pt x="7800" y="6717"/>
                  </a:cubicBezTo>
                  <a:cubicBezTo>
                    <a:pt x="7950" y="6923"/>
                    <a:pt x="8250" y="6717"/>
                    <a:pt x="8400" y="7129"/>
                  </a:cubicBezTo>
                  <a:cubicBezTo>
                    <a:pt x="8400" y="7540"/>
                    <a:pt x="8100" y="7540"/>
                    <a:pt x="7950" y="7540"/>
                  </a:cubicBezTo>
                  <a:cubicBezTo>
                    <a:pt x="7650" y="7746"/>
                    <a:pt x="6900" y="6923"/>
                    <a:pt x="6600" y="7334"/>
                  </a:cubicBezTo>
                  <a:cubicBezTo>
                    <a:pt x="6450" y="7334"/>
                    <a:pt x="6750" y="7540"/>
                    <a:pt x="6900" y="7746"/>
                  </a:cubicBezTo>
                  <a:cubicBezTo>
                    <a:pt x="6900" y="7952"/>
                    <a:pt x="7050" y="7746"/>
                    <a:pt x="7200" y="7746"/>
                  </a:cubicBezTo>
                  <a:cubicBezTo>
                    <a:pt x="7350" y="7746"/>
                    <a:pt x="7800" y="7540"/>
                    <a:pt x="7800" y="7746"/>
                  </a:cubicBezTo>
                  <a:cubicBezTo>
                    <a:pt x="7800" y="7952"/>
                    <a:pt x="7650" y="8157"/>
                    <a:pt x="7500" y="8363"/>
                  </a:cubicBezTo>
                  <a:cubicBezTo>
                    <a:pt x="7500" y="8363"/>
                    <a:pt x="5850" y="6923"/>
                    <a:pt x="5550" y="7129"/>
                  </a:cubicBezTo>
                  <a:cubicBezTo>
                    <a:pt x="5700" y="7129"/>
                    <a:pt x="5850" y="7334"/>
                    <a:pt x="6000" y="7334"/>
                  </a:cubicBezTo>
                  <a:cubicBezTo>
                    <a:pt x="6300" y="7746"/>
                    <a:pt x="5550" y="7540"/>
                    <a:pt x="5550" y="7540"/>
                  </a:cubicBezTo>
                  <a:cubicBezTo>
                    <a:pt x="5100" y="7129"/>
                    <a:pt x="4500" y="7540"/>
                    <a:pt x="4050" y="7334"/>
                  </a:cubicBezTo>
                  <a:cubicBezTo>
                    <a:pt x="3450" y="7129"/>
                    <a:pt x="3000" y="7334"/>
                    <a:pt x="2550" y="6717"/>
                  </a:cubicBezTo>
                  <a:cubicBezTo>
                    <a:pt x="2100" y="6306"/>
                    <a:pt x="1800" y="6923"/>
                    <a:pt x="1350" y="6717"/>
                  </a:cubicBezTo>
                  <a:cubicBezTo>
                    <a:pt x="1200" y="6512"/>
                    <a:pt x="900" y="6512"/>
                    <a:pt x="750" y="6306"/>
                  </a:cubicBezTo>
                  <a:cubicBezTo>
                    <a:pt x="750" y="6100"/>
                    <a:pt x="300" y="5483"/>
                    <a:pt x="600" y="5483"/>
                  </a:cubicBezTo>
                  <a:cubicBezTo>
                    <a:pt x="1050" y="5483"/>
                    <a:pt x="1650" y="6100"/>
                    <a:pt x="2100" y="5689"/>
                  </a:cubicBezTo>
                  <a:cubicBezTo>
                    <a:pt x="2250" y="5483"/>
                    <a:pt x="1950" y="5277"/>
                    <a:pt x="1950" y="5277"/>
                  </a:cubicBezTo>
                  <a:cubicBezTo>
                    <a:pt x="1650" y="5072"/>
                    <a:pt x="1350" y="5072"/>
                    <a:pt x="1200" y="5072"/>
                  </a:cubicBezTo>
                  <a:cubicBezTo>
                    <a:pt x="750" y="5072"/>
                    <a:pt x="0" y="5072"/>
                    <a:pt x="0" y="4454"/>
                  </a:cubicBezTo>
                  <a:cubicBezTo>
                    <a:pt x="0" y="3632"/>
                    <a:pt x="0" y="3014"/>
                    <a:pt x="300" y="2192"/>
                  </a:cubicBezTo>
                  <a:cubicBezTo>
                    <a:pt x="450" y="1574"/>
                    <a:pt x="900" y="1163"/>
                    <a:pt x="1350" y="752"/>
                  </a:cubicBezTo>
                  <a:cubicBezTo>
                    <a:pt x="1650" y="340"/>
                    <a:pt x="1950" y="340"/>
                    <a:pt x="2400" y="134"/>
                  </a:cubicBezTo>
                  <a:cubicBezTo>
                    <a:pt x="2700" y="134"/>
                    <a:pt x="3600" y="-277"/>
                    <a:pt x="3750" y="340"/>
                  </a:cubicBezTo>
                  <a:cubicBezTo>
                    <a:pt x="3750" y="134"/>
                    <a:pt x="3000" y="1163"/>
                    <a:pt x="2850" y="1163"/>
                  </a:cubicBezTo>
                  <a:cubicBezTo>
                    <a:pt x="2550" y="1574"/>
                    <a:pt x="2250" y="1986"/>
                    <a:pt x="2550" y="2397"/>
                  </a:cubicBezTo>
                  <a:cubicBezTo>
                    <a:pt x="2850" y="2809"/>
                    <a:pt x="2550" y="3014"/>
                    <a:pt x="2700" y="3426"/>
                  </a:cubicBezTo>
                  <a:cubicBezTo>
                    <a:pt x="2700" y="3837"/>
                    <a:pt x="3000" y="4043"/>
                    <a:pt x="3150" y="4249"/>
                  </a:cubicBezTo>
                  <a:cubicBezTo>
                    <a:pt x="3300" y="4454"/>
                    <a:pt x="3600" y="4660"/>
                    <a:pt x="3750" y="4866"/>
                  </a:cubicBezTo>
                  <a:cubicBezTo>
                    <a:pt x="3900" y="5072"/>
                    <a:pt x="3300" y="5072"/>
                    <a:pt x="3300" y="5277"/>
                  </a:cubicBezTo>
                  <a:cubicBezTo>
                    <a:pt x="3300" y="5072"/>
                    <a:pt x="3900" y="5689"/>
                    <a:pt x="3900" y="5689"/>
                  </a:cubicBezTo>
                  <a:cubicBezTo>
                    <a:pt x="4050" y="5483"/>
                    <a:pt x="3900" y="5072"/>
                    <a:pt x="3900" y="4866"/>
                  </a:cubicBezTo>
                  <a:cubicBezTo>
                    <a:pt x="3900" y="4866"/>
                    <a:pt x="4200" y="4660"/>
                    <a:pt x="4050" y="4454"/>
                  </a:cubicBezTo>
                  <a:cubicBezTo>
                    <a:pt x="3900" y="4249"/>
                    <a:pt x="3300" y="4043"/>
                    <a:pt x="3150" y="3837"/>
                  </a:cubicBezTo>
                  <a:cubicBezTo>
                    <a:pt x="3000" y="3837"/>
                    <a:pt x="2850" y="3632"/>
                    <a:pt x="3000" y="3632"/>
                  </a:cubicBezTo>
                  <a:cubicBezTo>
                    <a:pt x="3300" y="3632"/>
                    <a:pt x="3300" y="3426"/>
                    <a:pt x="3450" y="3220"/>
                  </a:cubicBezTo>
                  <a:cubicBezTo>
                    <a:pt x="3750" y="3014"/>
                    <a:pt x="4200" y="3426"/>
                    <a:pt x="4350" y="3632"/>
                  </a:cubicBezTo>
                  <a:cubicBezTo>
                    <a:pt x="4200" y="3426"/>
                    <a:pt x="4050" y="3220"/>
                    <a:pt x="4050" y="3014"/>
                  </a:cubicBezTo>
                  <a:cubicBezTo>
                    <a:pt x="4050" y="2603"/>
                    <a:pt x="3300" y="2809"/>
                    <a:pt x="3300" y="2397"/>
                  </a:cubicBezTo>
                  <a:cubicBezTo>
                    <a:pt x="3000" y="1163"/>
                    <a:pt x="4350" y="2192"/>
                    <a:pt x="4350" y="2192"/>
                  </a:cubicBezTo>
                  <a:cubicBezTo>
                    <a:pt x="4350" y="1986"/>
                    <a:pt x="3450" y="1574"/>
                    <a:pt x="3450" y="1574"/>
                  </a:cubicBezTo>
                  <a:cubicBezTo>
                    <a:pt x="3450" y="1369"/>
                    <a:pt x="4200" y="1574"/>
                    <a:pt x="4200" y="1574"/>
                  </a:cubicBezTo>
                  <a:cubicBezTo>
                    <a:pt x="4200" y="1369"/>
                    <a:pt x="3750" y="1163"/>
                    <a:pt x="3750" y="1163"/>
                  </a:cubicBezTo>
                  <a:cubicBezTo>
                    <a:pt x="3600" y="957"/>
                    <a:pt x="3750" y="957"/>
                    <a:pt x="3900" y="957"/>
                  </a:cubicBezTo>
                  <a:cubicBezTo>
                    <a:pt x="4050" y="1163"/>
                    <a:pt x="4050" y="957"/>
                    <a:pt x="4200" y="957"/>
                  </a:cubicBezTo>
                  <a:cubicBezTo>
                    <a:pt x="4500" y="752"/>
                    <a:pt x="4500" y="957"/>
                    <a:pt x="4800" y="957"/>
                  </a:cubicBezTo>
                  <a:cubicBezTo>
                    <a:pt x="4350" y="752"/>
                    <a:pt x="4950" y="340"/>
                    <a:pt x="5100" y="340"/>
                  </a:cubicBezTo>
                  <a:cubicBezTo>
                    <a:pt x="5400" y="134"/>
                    <a:pt x="6300" y="134"/>
                    <a:pt x="6450" y="546"/>
                  </a:cubicBezTo>
                  <a:cubicBezTo>
                    <a:pt x="6600" y="752"/>
                    <a:pt x="6600" y="957"/>
                    <a:pt x="6600" y="1163"/>
                  </a:cubicBezTo>
                  <a:cubicBezTo>
                    <a:pt x="6750" y="1369"/>
                    <a:pt x="6900" y="1574"/>
                    <a:pt x="7050" y="1780"/>
                  </a:cubicBezTo>
                  <a:cubicBezTo>
                    <a:pt x="7200" y="2192"/>
                    <a:pt x="6450" y="3014"/>
                    <a:pt x="6450" y="3014"/>
                  </a:cubicBezTo>
                  <a:cubicBezTo>
                    <a:pt x="6600" y="3220"/>
                    <a:pt x="6900" y="2603"/>
                    <a:pt x="7050" y="2603"/>
                  </a:cubicBezTo>
                  <a:cubicBezTo>
                    <a:pt x="7050" y="2603"/>
                    <a:pt x="6750" y="3837"/>
                    <a:pt x="6900" y="3632"/>
                  </a:cubicBezTo>
                  <a:cubicBezTo>
                    <a:pt x="7050" y="3632"/>
                    <a:pt x="7050" y="3220"/>
                    <a:pt x="7200" y="3220"/>
                  </a:cubicBezTo>
                  <a:cubicBezTo>
                    <a:pt x="7500" y="3220"/>
                    <a:pt x="7500" y="3426"/>
                    <a:pt x="7800" y="3014"/>
                  </a:cubicBezTo>
                  <a:cubicBezTo>
                    <a:pt x="7950" y="2809"/>
                    <a:pt x="7950" y="3014"/>
                    <a:pt x="8100" y="3220"/>
                  </a:cubicBezTo>
                  <a:cubicBezTo>
                    <a:pt x="8250" y="3426"/>
                    <a:pt x="8100" y="3426"/>
                    <a:pt x="8100" y="3632"/>
                  </a:cubicBezTo>
                  <a:cubicBezTo>
                    <a:pt x="8100" y="3837"/>
                    <a:pt x="8850" y="4043"/>
                    <a:pt x="9000" y="4043"/>
                  </a:cubicBezTo>
                  <a:cubicBezTo>
                    <a:pt x="9000" y="4043"/>
                    <a:pt x="8250" y="3014"/>
                    <a:pt x="8100" y="2809"/>
                  </a:cubicBezTo>
                  <a:cubicBezTo>
                    <a:pt x="8100" y="2809"/>
                    <a:pt x="9450" y="3426"/>
                    <a:pt x="9450" y="3220"/>
                  </a:cubicBezTo>
                  <a:cubicBezTo>
                    <a:pt x="9450" y="3220"/>
                    <a:pt x="8550" y="3014"/>
                    <a:pt x="8550" y="2603"/>
                  </a:cubicBezTo>
                  <a:cubicBezTo>
                    <a:pt x="8550" y="2397"/>
                    <a:pt x="9000" y="2192"/>
                    <a:pt x="9150" y="2192"/>
                  </a:cubicBezTo>
                  <a:cubicBezTo>
                    <a:pt x="9450" y="1986"/>
                    <a:pt x="9600" y="2192"/>
                    <a:pt x="9900" y="2397"/>
                  </a:cubicBezTo>
                  <a:cubicBezTo>
                    <a:pt x="10350" y="2603"/>
                    <a:pt x="10950" y="2397"/>
                    <a:pt x="11100" y="3220"/>
                  </a:cubicBezTo>
                  <a:cubicBezTo>
                    <a:pt x="11100" y="3220"/>
                    <a:pt x="10050" y="3220"/>
                    <a:pt x="10200" y="3837"/>
                  </a:cubicBezTo>
                  <a:cubicBezTo>
                    <a:pt x="10200" y="3632"/>
                    <a:pt x="10650" y="3426"/>
                    <a:pt x="10650" y="3426"/>
                  </a:cubicBezTo>
                  <a:cubicBezTo>
                    <a:pt x="10950" y="3426"/>
                    <a:pt x="10500" y="3837"/>
                    <a:pt x="10500" y="4043"/>
                  </a:cubicBezTo>
                  <a:cubicBezTo>
                    <a:pt x="10500" y="4043"/>
                    <a:pt x="10950" y="3632"/>
                    <a:pt x="10950" y="3632"/>
                  </a:cubicBezTo>
                  <a:cubicBezTo>
                    <a:pt x="10950" y="3426"/>
                    <a:pt x="11550" y="3426"/>
                    <a:pt x="11700" y="3632"/>
                  </a:cubicBezTo>
                  <a:cubicBezTo>
                    <a:pt x="12300" y="3632"/>
                    <a:pt x="10950" y="4249"/>
                    <a:pt x="11100" y="4454"/>
                  </a:cubicBezTo>
                  <a:cubicBezTo>
                    <a:pt x="11100" y="4454"/>
                    <a:pt x="11400" y="4043"/>
                    <a:pt x="11400" y="4249"/>
                  </a:cubicBezTo>
                  <a:cubicBezTo>
                    <a:pt x="11400" y="4454"/>
                    <a:pt x="11100" y="4866"/>
                    <a:pt x="11250" y="5072"/>
                  </a:cubicBezTo>
                  <a:cubicBezTo>
                    <a:pt x="11100" y="4866"/>
                    <a:pt x="11700" y="4043"/>
                    <a:pt x="11850" y="4249"/>
                  </a:cubicBezTo>
                  <a:cubicBezTo>
                    <a:pt x="11850" y="4660"/>
                    <a:pt x="11700" y="5072"/>
                    <a:pt x="11850" y="5277"/>
                  </a:cubicBezTo>
                  <a:cubicBezTo>
                    <a:pt x="11850" y="5277"/>
                    <a:pt x="11850" y="4454"/>
                    <a:pt x="12150" y="4454"/>
                  </a:cubicBezTo>
                  <a:cubicBezTo>
                    <a:pt x="12450" y="4660"/>
                    <a:pt x="12000" y="5277"/>
                    <a:pt x="12150" y="5483"/>
                  </a:cubicBezTo>
                  <a:cubicBezTo>
                    <a:pt x="12150" y="5483"/>
                    <a:pt x="12300" y="4866"/>
                    <a:pt x="12450" y="4866"/>
                  </a:cubicBezTo>
                  <a:cubicBezTo>
                    <a:pt x="12450" y="4866"/>
                    <a:pt x="12300" y="5483"/>
                    <a:pt x="12450" y="5483"/>
                  </a:cubicBezTo>
                  <a:cubicBezTo>
                    <a:pt x="12300" y="5483"/>
                    <a:pt x="12750" y="4660"/>
                    <a:pt x="12900" y="4454"/>
                  </a:cubicBezTo>
                  <a:cubicBezTo>
                    <a:pt x="13050" y="4249"/>
                    <a:pt x="13500" y="4454"/>
                    <a:pt x="13650" y="4660"/>
                  </a:cubicBezTo>
                  <a:cubicBezTo>
                    <a:pt x="13950" y="4866"/>
                    <a:pt x="14100" y="5277"/>
                    <a:pt x="13650" y="5277"/>
                  </a:cubicBezTo>
                  <a:cubicBezTo>
                    <a:pt x="13500" y="5277"/>
                    <a:pt x="12900" y="5277"/>
                    <a:pt x="12900" y="5894"/>
                  </a:cubicBezTo>
                  <a:cubicBezTo>
                    <a:pt x="12900" y="5689"/>
                    <a:pt x="13800" y="5277"/>
                    <a:pt x="13800" y="5483"/>
                  </a:cubicBezTo>
                  <a:cubicBezTo>
                    <a:pt x="13800" y="5483"/>
                    <a:pt x="13200" y="5894"/>
                    <a:pt x="13200" y="6100"/>
                  </a:cubicBezTo>
                  <a:cubicBezTo>
                    <a:pt x="13200" y="5894"/>
                    <a:pt x="13800" y="5894"/>
                    <a:pt x="13800" y="5894"/>
                  </a:cubicBezTo>
                  <a:cubicBezTo>
                    <a:pt x="13950" y="5689"/>
                    <a:pt x="14250" y="5072"/>
                    <a:pt x="14400" y="5277"/>
                  </a:cubicBezTo>
                  <a:cubicBezTo>
                    <a:pt x="14550" y="5689"/>
                    <a:pt x="14400" y="6100"/>
                    <a:pt x="14100" y="6100"/>
                  </a:cubicBezTo>
                  <a:cubicBezTo>
                    <a:pt x="13950" y="6306"/>
                    <a:pt x="13800" y="6512"/>
                    <a:pt x="13650" y="6717"/>
                  </a:cubicBezTo>
                  <a:cubicBezTo>
                    <a:pt x="13650" y="6717"/>
                    <a:pt x="13950" y="6306"/>
                    <a:pt x="14100" y="6306"/>
                  </a:cubicBezTo>
                  <a:cubicBezTo>
                    <a:pt x="14100" y="6306"/>
                    <a:pt x="13950" y="7129"/>
                    <a:pt x="13950" y="7129"/>
                  </a:cubicBezTo>
                  <a:cubicBezTo>
                    <a:pt x="13800" y="6717"/>
                    <a:pt x="14850" y="5277"/>
                    <a:pt x="15000" y="5689"/>
                  </a:cubicBezTo>
                  <a:cubicBezTo>
                    <a:pt x="15150" y="5894"/>
                    <a:pt x="14850" y="6100"/>
                    <a:pt x="14700" y="6100"/>
                  </a:cubicBezTo>
                  <a:cubicBezTo>
                    <a:pt x="14850" y="6100"/>
                    <a:pt x="15300" y="6100"/>
                    <a:pt x="15450" y="6100"/>
                  </a:cubicBezTo>
                  <a:cubicBezTo>
                    <a:pt x="15600" y="6100"/>
                    <a:pt x="15900" y="6100"/>
                    <a:pt x="16050" y="6306"/>
                  </a:cubicBezTo>
                  <a:cubicBezTo>
                    <a:pt x="16200" y="6923"/>
                    <a:pt x="14700" y="6923"/>
                    <a:pt x="14850" y="7540"/>
                  </a:cubicBezTo>
                  <a:cubicBezTo>
                    <a:pt x="14850" y="7540"/>
                    <a:pt x="15300" y="6923"/>
                    <a:pt x="15450" y="6923"/>
                  </a:cubicBezTo>
                  <a:cubicBezTo>
                    <a:pt x="15600" y="6923"/>
                    <a:pt x="15900" y="6923"/>
                    <a:pt x="15900" y="7129"/>
                  </a:cubicBezTo>
                  <a:cubicBezTo>
                    <a:pt x="16050" y="7334"/>
                    <a:pt x="15150" y="7746"/>
                    <a:pt x="15150" y="7746"/>
                  </a:cubicBezTo>
                  <a:cubicBezTo>
                    <a:pt x="15150" y="7746"/>
                    <a:pt x="15600" y="7540"/>
                    <a:pt x="15600" y="7540"/>
                  </a:cubicBezTo>
                  <a:cubicBezTo>
                    <a:pt x="15750" y="7540"/>
                    <a:pt x="16050" y="7334"/>
                    <a:pt x="16200" y="7129"/>
                  </a:cubicBezTo>
                  <a:cubicBezTo>
                    <a:pt x="16350" y="7129"/>
                    <a:pt x="16200" y="6923"/>
                    <a:pt x="16350" y="6717"/>
                  </a:cubicBezTo>
                  <a:cubicBezTo>
                    <a:pt x="16500" y="6717"/>
                    <a:pt x="16800" y="7129"/>
                    <a:pt x="16800" y="7334"/>
                  </a:cubicBezTo>
                  <a:cubicBezTo>
                    <a:pt x="17400" y="7952"/>
                    <a:pt x="16800" y="7746"/>
                    <a:pt x="16350" y="7952"/>
                  </a:cubicBezTo>
                  <a:cubicBezTo>
                    <a:pt x="16350" y="7952"/>
                    <a:pt x="15300" y="8363"/>
                    <a:pt x="15300" y="8157"/>
                  </a:cubicBezTo>
                  <a:cubicBezTo>
                    <a:pt x="15300" y="8363"/>
                    <a:pt x="17700" y="8363"/>
                    <a:pt x="17550" y="8774"/>
                  </a:cubicBezTo>
                  <a:cubicBezTo>
                    <a:pt x="17400" y="8980"/>
                    <a:pt x="16650" y="8980"/>
                    <a:pt x="16500" y="8774"/>
                  </a:cubicBezTo>
                  <a:cubicBezTo>
                    <a:pt x="16500" y="8774"/>
                    <a:pt x="15900" y="8980"/>
                    <a:pt x="15900" y="8980"/>
                  </a:cubicBezTo>
                  <a:cubicBezTo>
                    <a:pt x="16050" y="9186"/>
                    <a:pt x="16500" y="8980"/>
                    <a:pt x="16500" y="9186"/>
                  </a:cubicBezTo>
                  <a:cubicBezTo>
                    <a:pt x="16650" y="9186"/>
                    <a:pt x="16050" y="9392"/>
                    <a:pt x="16050" y="9597"/>
                  </a:cubicBezTo>
                  <a:cubicBezTo>
                    <a:pt x="16050" y="10009"/>
                    <a:pt x="16650" y="10214"/>
                    <a:pt x="16800" y="10214"/>
                  </a:cubicBezTo>
                  <a:cubicBezTo>
                    <a:pt x="17100" y="10420"/>
                    <a:pt x="17550" y="10420"/>
                    <a:pt x="17700" y="10832"/>
                  </a:cubicBezTo>
                  <a:cubicBezTo>
                    <a:pt x="17850" y="11037"/>
                    <a:pt x="17850" y="11243"/>
                    <a:pt x="18000" y="11243"/>
                  </a:cubicBezTo>
                  <a:cubicBezTo>
                    <a:pt x="18000" y="11243"/>
                    <a:pt x="18300" y="11037"/>
                    <a:pt x="18300" y="11037"/>
                  </a:cubicBezTo>
                  <a:cubicBezTo>
                    <a:pt x="18300" y="11037"/>
                    <a:pt x="18300" y="11449"/>
                    <a:pt x="18450" y="11449"/>
                  </a:cubicBezTo>
                  <a:cubicBezTo>
                    <a:pt x="18450" y="11449"/>
                    <a:pt x="18450" y="11037"/>
                    <a:pt x="18600" y="11037"/>
                  </a:cubicBezTo>
                  <a:cubicBezTo>
                    <a:pt x="18600" y="11037"/>
                    <a:pt x="18600" y="11449"/>
                    <a:pt x="18600" y="11449"/>
                  </a:cubicBezTo>
                  <a:cubicBezTo>
                    <a:pt x="18600" y="11654"/>
                    <a:pt x="18900" y="11449"/>
                    <a:pt x="19050" y="11449"/>
                  </a:cubicBezTo>
                  <a:cubicBezTo>
                    <a:pt x="19050" y="11449"/>
                    <a:pt x="19350" y="11654"/>
                    <a:pt x="19350" y="11860"/>
                  </a:cubicBezTo>
                  <a:cubicBezTo>
                    <a:pt x="19350" y="12066"/>
                    <a:pt x="19200" y="11860"/>
                    <a:pt x="19200" y="12066"/>
                  </a:cubicBezTo>
                  <a:cubicBezTo>
                    <a:pt x="19350" y="11860"/>
                    <a:pt x="20700" y="12477"/>
                    <a:pt x="20700" y="12477"/>
                  </a:cubicBezTo>
                  <a:cubicBezTo>
                    <a:pt x="20550" y="12683"/>
                    <a:pt x="20550" y="12683"/>
                    <a:pt x="20550" y="12683"/>
                  </a:cubicBezTo>
                  <a:cubicBezTo>
                    <a:pt x="20550" y="12889"/>
                    <a:pt x="20850" y="12683"/>
                    <a:pt x="20850" y="12683"/>
                  </a:cubicBezTo>
                  <a:cubicBezTo>
                    <a:pt x="21000" y="12477"/>
                    <a:pt x="21000" y="12683"/>
                    <a:pt x="21150" y="12889"/>
                  </a:cubicBezTo>
                  <a:cubicBezTo>
                    <a:pt x="21300" y="12889"/>
                    <a:pt x="21600" y="13300"/>
                    <a:pt x="21450" y="13506"/>
                  </a:cubicBezTo>
                  <a:cubicBezTo>
                    <a:pt x="21450" y="13506"/>
                    <a:pt x="21150" y="13506"/>
                    <a:pt x="21150" y="13506"/>
                  </a:cubicBezTo>
                  <a:cubicBezTo>
                    <a:pt x="21150" y="13712"/>
                    <a:pt x="21450" y="13712"/>
                    <a:pt x="21300" y="13917"/>
                  </a:cubicBezTo>
                  <a:cubicBezTo>
                    <a:pt x="21300" y="13917"/>
                    <a:pt x="20850" y="13917"/>
                    <a:pt x="20850" y="13917"/>
                  </a:cubicBezTo>
                  <a:cubicBezTo>
                    <a:pt x="20550" y="14123"/>
                    <a:pt x="20850" y="14123"/>
                    <a:pt x="20850" y="14329"/>
                  </a:cubicBezTo>
                  <a:cubicBezTo>
                    <a:pt x="21000" y="14740"/>
                    <a:pt x="20400" y="14329"/>
                    <a:pt x="20250" y="14329"/>
                  </a:cubicBezTo>
                  <a:cubicBezTo>
                    <a:pt x="20400" y="14534"/>
                    <a:pt x="20700" y="14740"/>
                    <a:pt x="20550" y="14946"/>
                  </a:cubicBezTo>
                  <a:cubicBezTo>
                    <a:pt x="20400" y="14946"/>
                    <a:pt x="19800" y="14946"/>
                    <a:pt x="19950" y="14740"/>
                  </a:cubicBezTo>
                  <a:cubicBezTo>
                    <a:pt x="19800" y="14946"/>
                    <a:pt x="20250" y="15357"/>
                    <a:pt x="20100" y="15563"/>
                  </a:cubicBezTo>
                  <a:cubicBezTo>
                    <a:pt x="19950" y="15563"/>
                    <a:pt x="19950" y="15152"/>
                    <a:pt x="19800" y="15357"/>
                  </a:cubicBezTo>
                  <a:cubicBezTo>
                    <a:pt x="19650" y="15563"/>
                    <a:pt x="20250" y="16592"/>
                    <a:pt x="19650" y="15974"/>
                  </a:cubicBezTo>
                  <a:cubicBezTo>
                    <a:pt x="19650" y="15974"/>
                    <a:pt x="19200" y="15563"/>
                    <a:pt x="19200" y="15563"/>
                  </a:cubicBezTo>
                  <a:cubicBezTo>
                    <a:pt x="19050" y="15769"/>
                    <a:pt x="19050" y="15974"/>
                    <a:pt x="18900" y="15974"/>
                  </a:cubicBezTo>
                  <a:cubicBezTo>
                    <a:pt x="18900" y="15769"/>
                    <a:pt x="19050" y="15563"/>
                    <a:pt x="19050" y="15357"/>
                  </a:cubicBezTo>
                  <a:cubicBezTo>
                    <a:pt x="19050" y="15563"/>
                    <a:pt x="18750" y="15563"/>
                    <a:pt x="18750" y="15563"/>
                  </a:cubicBezTo>
                  <a:cubicBezTo>
                    <a:pt x="18600" y="15357"/>
                    <a:pt x="18900" y="15152"/>
                    <a:pt x="18750" y="14946"/>
                  </a:cubicBezTo>
                  <a:cubicBezTo>
                    <a:pt x="18750" y="14946"/>
                    <a:pt x="18450" y="15152"/>
                    <a:pt x="18450" y="15152"/>
                  </a:cubicBezTo>
                  <a:cubicBezTo>
                    <a:pt x="18300" y="14946"/>
                    <a:pt x="18450" y="14534"/>
                    <a:pt x="18450" y="14534"/>
                  </a:cubicBezTo>
                  <a:cubicBezTo>
                    <a:pt x="18600" y="14534"/>
                    <a:pt x="19200" y="14123"/>
                    <a:pt x="19050" y="14123"/>
                  </a:cubicBezTo>
                  <a:cubicBezTo>
                    <a:pt x="18900" y="13917"/>
                    <a:pt x="18300" y="14740"/>
                    <a:pt x="18000" y="14534"/>
                  </a:cubicBezTo>
                  <a:cubicBezTo>
                    <a:pt x="18000" y="14534"/>
                    <a:pt x="18450" y="13917"/>
                    <a:pt x="18300" y="13917"/>
                  </a:cubicBezTo>
                  <a:cubicBezTo>
                    <a:pt x="18150" y="13917"/>
                    <a:pt x="18000" y="14329"/>
                    <a:pt x="17850" y="14123"/>
                  </a:cubicBezTo>
                  <a:cubicBezTo>
                    <a:pt x="17700" y="13917"/>
                    <a:pt x="17550" y="13917"/>
                    <a:pt x="17400" y="13712"/>
                  </a:cubicBezTo>
                  <a:cubicBezTo>
                    <a:pt x="17250" y="13506"/>
                    <a:pt x="17100" y="13300"/>
                    <a:pt x="16950" y="13506"/>
                  </a:cubicBezTo>
                  <a:cubicBezTo>
                    <a:pt x="16950" y="13712"/>
                    <a:pt x="16950" y="13712"/>
                    <a:pt x="16950" y="13917"/>
                  </a:cubicBezTo>
                  <a:cubicBezTo>
                    <a:pt x="16950" y="13917"/>
                    <a:pt x="16800" y="13917"/>
                    <a:pt x="16800" y="13917"/>
                  </a:cubicBezTo>
                  <a:cubicBezTo>
                    <a:pt x="16800" y="14123"/>
                    <a:pt x="17400" y="14534"/>
                    <a:pt x="16800" y="14534"/>
                  </a:cubicBezTo>
                  <a:cubicBezTo>
                    <a:pt x="16650" y="14534"/>
                    <a:pt x="16050" y="14329"/>
                    <a:pt x="16200" y="14123"/>
                  </a:cubicBezTo>
                  <a:cubicBezTo>
                    <a:pt x="16050" y="14534"/>
                    <a:pt x="16650" y="14946"/>
                    <a:pt x="16800" y="15152"/>
                  </a:cubicBezTo>
                  <a:cubicBezTo>
                    <a:pt x="17100" y="15152"/>
                    <a:pt x="17100" y="15769"/>
                    <a:pt x="17250" y="15974"/>
                  </a:cubicBezTo>
                  <a:cubicBezTo>
                    <a:pt x="17400" y="16180"/>
                    <a:pt x="17400" y="16386"/>
                    <a:pt x="17550" y="16386"/>
                  </a:cubicBezTo>
                  <a:cubicBezTo>
                    <a:pt x="17700" y="16386"/>
                    <a:pt x="17550" y="16180"/>
                    <a:pt x="17700" y="16180"/>
                  </a:cubicBezTo>
                  <a:cubicBezTo>
                    <a:pt x="17700" y="16180"/>
                    <a:pt x="17850" y="16386"/>
                    <a:pt x="17850" y="16592"/>
                  </a:cubicBezTo>
                  <a:cubicBezTo>
                    <a:pt x="18000" y="16797"/>
                    <a:pt x="18000" y="16592"/>
                    <a:pt x="18150" y="16386"/>
                  </a:cubicBezTo>
                  <a:cubicBezTo>
                    <a:pt x="18300" y="16386"/>
                    <a:pt x="18150" y="17209"/>
                    <a:pt x="18300" y="17003"/>
                  </a:cubicBezTo>
                  <a:cubicBezTo>
                    <a:pt x="18450" y="17003"/>
                    <a:pt x="18300" y="16797"/>
                    <a:pt x="18450" y="16592"/>
                  </a:cubicBezTo>
                  <a:cubicBezTo>
                    <a:pt x="18450" y="16592"/>
                    <a:pt x="18450" y="17003"/>
                    <a:pt x="18450" y="17209"/>
                  </a:cubicBezTo>
                  <a:cubicBezTo>
                    <a:pt x="18450" y="17414"/>
                    <a:pt x="18450" y="17414"/>
                    <a:pt x="18600" y="17620"/>
                  </a:cubicBezTo>
                  <a:cubicBezTo>
                    <a:pt x="18750" y="17620"/>
                    <a:pt x="18900" y="17826"/>
                    <a:pt x="18900" y="18032"/>
                  </a:cubicBezTo>
                  <a:cubicBezTo>
                    <a:pt x="19050" y="18032"/>
                    <a:pt x="19200" y="18854"/>
                    <a:pt x="19200" y="18854"/>
                  </a:cubicBezTo>
                  <a:cubicBezTo>
                    <a:pt x="19050" y="18649"/>
                    <a:pt x="19050" y="18443"/>
                    <a:pt x="19050" y="18443"/>
                  </a:cubicBezTo>
                  <a:cubicBezTo>
                    <a:pt x="18900" y="18443"/>
                    <a:pt x="19050" y="19266"/>
                    <a:pt x="19050" y="19266"/>
                  </a:cubicBezTo>
                  <a:cubicBezTo>
                    <a:pt x="19050" y="19266"/>
                    <a:pt x="18750" y="18443"/>
                    <a:pt x="18600" y="18237"/>
                  </a:cubicBezTo>
                  <a:cubicBezTo>
                    <a:pt x="18600" y="18237"/>
                    <a:pt x="18750" y="19060"/>
                    <a:pt x="18900" y="19266"/>
                  </a:cubicBezTo>
                  <a:cubicBezTo>
                    <a:pt x="18900" y="19883"/>
                    <a:pt x="18600" y="19266"/>
                    <a:pt x="18600" y="19472"/>
                  </a:cubicBezTo>
                  <a:cubicBezTo>
                    <a:pt x="18450" y="19677"/>
                    <a:pt x="19200" y="20089"/>
                    <a:pt x="19200" y="20294"/>
                  </a:cubicBezTo>
                  <a:cubicBezTo>
                    <a:pt x="19200" y="20500"/>
                    <a:pt x="17850" y="19266"/>
                    <a:pt x="17700" y="19266"/>
                  </a:cubicBezTo>
                  <a:cubicBezTo>
                    <a:pt x="17700" y="19266"/>
                    <a:pt x="17700" y="19472"/>
                    <a:pt x="17700" y="19472"/>
                  </a:cubicBezTo>
                  <a:cubicBezTo>
                    <a:pt x="17700" y="19677"/>
                    <a:pt x="17400" y="18854"/>
                    <a:pt x="17250" y="18854"/>
                  </a:cubicBezTo>
                  <a:cubicBezTo>
                    <a:pt x="17250" y="18854"/>
                    <a:pt x="17400" y="19266"/>
                    <a:pt x="17400" y="19266"/>
                  </a:cubicBezTo>
                  <a:cubicBezTo>
                    <a:pt x="17250" y="19472"/>
                    <a:pt x="16950" y="18649"/>
                    <a:pt x="16800" y="18443"/>
                  </a:cubicBezTo>
                  <a:cubicBezTo>
                    <a:pt x="16650" y="18237"/>
                    <a:pt x="16650" y="18649"/>
                    <a:pt x="16500" y="18854"/>
                  </a:cubicBezTo>
                  <a:cubicBezTo>
                    <a:pt x="16500" y="19060"/>
                    <a:pt x="16200" y="18237"/>
                    <a:pt x="16200" y="18237"/>
                  </a:cubicBezTo>
                  <a:cubicBezTo>
                    <a:pt x="16200" y="18237"/>
                    <a:pt x="15750" y="18237"/>
                    <a:pt x="15750" y="18237"/>
                  </a:cubicBezTo>
                  <a:cubicBezTo>
                    <a:pt x="15750" y="18443"/>
                    <a:pt x="15900" y="18649"/>
                    <a:pt x="16050" y="18649"/>
                  </a:cubicBezTo>
                  <a:cubicBezTo>
                    <a:pt x="16200" y="18854"/>
                    <a:pt x="16200" y="18854"/>
                    <a:pt x="16350" y="19060"/>
                  </a:cubicBezTo>
                  <a:cubicBezTo>
                    <a:pt x="16500" y="19266"/>
                    <a:pt x="16800" y="19472"/>
                    <a:pt x="17100" y="19677"/>
                  </a:cubicBezTo>
                  <a:cubicBezTo>
                    <a:pt x="17400" y="20089"/>
                    <a:pt x="17550" y="20294"/>
                    <a:pt x="17700" y="20706"/>
                  </a:cubicBezTo>
                  <a:cubicBezTo>
                    <a:pt x="18000" y="21323"/>
                    <a:pt x="18000" y="21323"/>
                    <a:pt x="17550" y="21117"/>
                  </a:cubicBezTo>
                  <a:cubicBezTo>
                    <a:pt x="16950" y="20706"/>
                    <a:pt x="15900" y="20912"/>
                    <a:pt x="15450" y="20089"/>
                  </a:cubicBezTo>
                  <a:cubicBezTo>
                    <a:pt x="15300" y="19677"/>
                    <a:pt x="14850" y="20089"/>
                    <a:pt x="14550" y="19677"/>
                  </a:cubicBezTo>
                  <a:cubicBezTo>
                    <a:pt x="14400" y="19472"/>
                    <a:pt x="13500" y="19060"/>
                    <a:pt x="13500" y="18854"/>
                  </a:cubicBezTo>
                  <a:cubicBezTo>
                    <a:pt x="13500" y="18649"/>
                    <a:pt x="13950" y="18854"/>
                    <a:pt x="13950" y="18649"/>
                  </a:cubicBezTo>
                  <a:cubicBezTo>
                    <a:pt x="14100" y="18443"/>
                    <a:pt x="13650" y="18237"/>
                    <a:pt x="13650" y="18237"/>
                  </a:cubicBezTo>
                  <a:cubicBezTo>
                    <a:pt x="13200" y="18032"/>
                    <a:pt x="12900" y="17620"/>
                    <a:pt x="12600" y="17414"/>
                  </a:cubicBezTo>
                  <a:cubicBezTo>
                    <a:pt x="12450" y="17209"/>
                    <a:pt x="12600" y="17003"/>
                    <a:pt x="12300" y="17003"/>
                  </a:cubicBezTo>
                  <a:cubicBezTo>
                    <a:pt x="12300" y="16797"/>
                    <a:pt x="11550" y="16797"/>
                    <a:pt x="11550" y="16797"/>
                  </a:cubicBezTo>
                  <a:cubicBezTo>
                    <a:pt x="11550" y="17003"/>
                    <a:pt x="11700" y="16592"/>
                    <a:pt x="11550" y="16797"/>
                  </a:cubicBezTo>
                  <a:close/>
                </a:path>
              </a:pathLst>
            </a:custGeom>
            <a:solidFill>
              <a:srgbClr val="00152F"/>
            </a:solidFill>
            <a:ln w="12700">
              <a:miter lim="400000"/>
            </a:ln>
          </p:spPr>
          <p:txBody>
            <a:bodyPr lIns="22275" tIns="22275" rIns="22275" bIns="22275" anchor="ctr"/>
            <a:lstStyle/>
            <a:p>
              <a:pPr algn="ctr"/>
              <a:endParaRPr sz="1403">
                <a:solidFill>
                  <a:srgbClr val="FFFFFF"/>
                </a:solidFill>
                <a:latin typeface="Helvetica Light"/>
              </a:endParaRPr>
            </a:p>
          </p:txBody>
        </p:sp>
        <p:sp>
          <p:nvSpPr>
            <p:cNvPr id="172" name="Shape">
              <a:extLst>
                <a:ext uri="{FF2B5EF4-FFF2-40B4-BE49-F238E27FC236}">
                  <a16:creationId xmlns:a16="http://schemas.microsoft.com/office/drawing/2014/main" id="{1B9A61A7-FC42-4E39-8313-D2E9339FFEF9}"/>
                </a:ext>
              </a:extLst>
            </p:cNvPr>
            <p:cNvSpPr/>
            <p:nvPr/>
          </p:nvSpPr>
          <p:spPr>
            <a:xfrm>
              <a:off x="4684879" y="1993723"/>
              <a:ext cx="43061" cy="16810"/>
            </a:xfrm>
            <a:custGeom>
              <a:avLst/>
              <a:gdLst/>
              <a:ahLst/>
              <a:cxnLst>
                <a:cxn ang="0">
                  <a:pos x="wd2" y="hd2"/>
                </a:cxn>
                <a:cxn ang="5400000">
                  <a:pos x="wd2" y="hd2"/>
                </a:cxn>
                <a:cxn ang="10800000">
                  <a:pos x="wd2" y="hd2"/>
                </a:cxn>
                <a:cxn ang="16200000">
                  <a:pos x="wd2" y="hd2"/>
                </a:cxn>
              </a:cxnLst>
              <a:rect l="0" t="0" r="r" b="b"/>
              <a:pathLst>
                <a:path w="15591" h="13824" extrusionOk="0">
                  <a:moveTo>
                    <a:pt x="14876" y="10800"/>
                  </a:moveTo>
                  <a:cubicBezTo>
                    <a:pt x="14876" y="21600"/>
                    <a:pt x="-3124" y="0"/>
                    <a:pt x="476" y="0"/>
                  </a:cubicBezTo>
                  <a:cubicBezTo>
                    <a:pt x="7676" y="0"/>
                    <a:pt x="18476" y="0"/>
                    <a:pt x="14876" y="10800"/>
                  </a:cubicBezTo>
                  <a:close/>
                </a:path>
              </a:pathLst>
            </a:custGeom>
            <a:solidFill>
              <a:srgbClr val="00152F"/>
            </a:solidFill>
            <a:ln w="12700">
              <a:miter lim="400000"/>
            </a:ln>
          </p:spPr>
          <p:txBody>
            <a:bodyPr lIns="22275" tIns="22275" rIns="22275" bIns="22275" anchor="ctr"/>
            <a:lstStyle/>
            <a:p>
              <a:pPr algn="ctr"/>
              <a:endParaRPr sz="1403">
                <a:solidFill>
                  <a:srgbClr val="FFFFFF"/>
                </a:solidFill>
                <a:latin typeface="Helvetica Light"/>
              </a:endParaRPr>
            </a:p>
          </p:txBody>
        </p:sp>
        <p:sp>
          <p:nvSpPr>
            <p:cNvPr id="173" name="Shape">
              <a:extLst>
                <a:ext uri="{FF2B5EF4-FFF2-40B4-BE49-F238E27FC236}">
                  <a16:creationId xmlns:a16="http://schemas.microsoft.com/office/drawing/2014/main" id="{7ED0EE28-0B26-4018-AC09-17A8B36E4A10}"/>
                </a:ext>
              </a:extLst>
            </p:cNvPr>
            <p:cNvSpPr/>
            <p:nvPr/>
          </p:nvSpPr>
          <p:spPr>
            <a:xfrm>
              <a:off x="4511969" y="1568099"/>
              <a:ext cx="62643" cy="19893"/>
            </a:xfrm>
            <a:custGeom>
              <a:avLst/>
              <a:gdLst/>
              <a:ahLst/>
              <a:cxnLst>
                <a:cxn ang="0">
                  <a:pos x="wd2" y="hd2"/>
                </a:cxn>
                <a:cxn ang="5400000">
                  <a:pos x="wd2" y="hd2"/>
                </a:cxn>
                <a:cxn ang="10800000">
                  <a:pos x="wd2" y="hd2"/>
                </a:cxn>
                <a:cxn ang="16200000">
                  <a:pos x="wd2" y="hd2"/>
                </a:cxn>
              </a:cxnLst>
              <a:rect l="0" t="0" r="r" b="b"/>
              <a:pathLst>
                <a:path w="17011" h="21600" extrusionOk="0">
                  <a:moveTo>
                    <a:pt x="15811" y="10800"/>
                  </a:moveTo>
                  <a:cubicBezTo>
                    <a:pt x="18511" y="21600"/>
                    <a:pt x="5011" y="21600"/>
                    <a:pt x="2311" y="21600"/>
                  </a:cubicBezTo>
                  <a:cubicBezTo>
                    <a:pt x="-3089" y="10800"/>
                    <a:pt x="2311" y="0"/>
                    <a:pt x="5011" y="0"/>
                  </a:cubicBezTo>
                  <a:cubicBezTo>
                    <a:pt x="10411" y="0"/>
                    <a:pt x="15811" y="0"/>
                    <a:pt x="15811" y="10800"/>
                  </a:cubicBezTo>
                  <a:cubicBezTo>
                    <a:pt x="18511" y="21600"/>
                    <a:pt x="15811" y="0"/>
                    <a:pt x="15811" y="10800"/>
                  </a:cubicBezTo>
                  <a:close/>
                </a:path>
              </a:pathLst>
            </a:custGeom>
            <a:solidFill>
              <a:srgbClr val="00152F"/>
            </a:solidFill>
            <a:ln w="12700">
              <a:miter lim="400000"/>
            </a:ln>
          </p:spPr>
          <p:txBody>
            <a:bodyPr lIns="22275" tIns="22275" rIns="22275" bIns="22275" anchor="ctr"/>
            <a:lstStyle/>
            <a:p>
              <a:pPr algn="ctr"/>
              <a:endParaRPr sz="1403">
                <a:solidFill>
                  <a:srgbClr val="FFFFFF"/>
                </a:solidFill>
                <a:latin typeface="Helvetica Light"/>
              </a:endParaRPr>
            </a:p>
          </p:txBody>
        </p:sp>
        <p:sp>
          <p:nvSpPr>
            <p:cNvPr id="174" name="Shape">
              <a:extLst>
                <a:ext uri="{FF2B5EF4-FFF2-40B4-BE49-F238E27FC236}">
                  <a16:creationId xmlns:a16="http://schemas.microsoft.com/office/drawing/2014/main" id="{AB597E7A-0E2F-4BDE-83F6-DCBB7FA397C5}"/>
                </a:ext>
              </a:extLst>
            </p:cNvPr>
            <p:cNvSpPr/>
            <p:nvPr/>
          </p:nvSpPr>
          <p:spPr>
            <a:xfrm>
              <a:off x="4390449" y="1548206"/>
              <a:ext cx="101348" cy="89148"/>
            </a:xfrm>
            <a:custGeom>
              <a:avLst/>
              <a:gdLst/>
              <a:ahLst/>
              <a:cxnLst>
                <a:cxn ang="0">
                  <a:pos x="wd2" y="hd2"/>
                </a:cxn>
                <a:cxn ang="5400000">
                  <a:pos x="wd2" y="hd2"/>
                </a:cxn>
                <a:cxn ang="10800000">
                  <a:pos x="wd2" y="hd2"/>
                </a:cxn>
                <a:cxn ang="16200000">
                  <a:pos x="wd2" y="hd2"/>
                </a:cxn>
              </a:cxnLst>
              <a:rect l="0" t="0" r="r" b="b"/>
              <a:pathLst>
                <a:path w="18871" h="20029" extrusionOk="0">
                  <a:moveTo>
                    <a:pt x="16909" y="15120"/>
                  </a:moveTo>
                  <a:cubicBezTo>
                    <a:pt x="13309" y="17280"/>
                    <a:pt x="9709" y="21600"/>
                    <a:pt x="4309" y="19440"/>
                  </a:cubicBezTo>
                  <a:cubicBezTo>
                    <a:pt x="-1091" y="15120"/>
                    <a:pt x="-1091" y="8640"/>
                    <a:pt x="2509" y="4320"/>
                  </a:cubicBezTo>
                  <a:cubicBezTo>
                    <a:pt x="4309" y="0"/>
                    <a:pt x="11509" y="0"/>
                    <a:pt x="15109" y="0"/>
                  </a:cubicBezTo>
                  <a:cubicBezTo>
                    <a:pt x="18709" y="0"/>
                    <a:pt x="20509" y="10800"/>
                    <a:pt x="16909" y="15120"/>
                  </a:cubicBezTo>
                  <a:cubicBezTo>
                    <a:pt x="15109" y="17280"/>
                    <a:pt x="20509" y="12960"/>
                    <a:pt x="16909" y="15120"/>
                  </a:cubicBezTo>
                  <a:close/>
                </a:path>
              </a:pathLst>
            </a:custGeom>
            <a:solidFill>
              <a:srgbClr val="00152F"/>
            </a:solidFill>
            <a:ln w="12700">
              <a:miter lim="400000"/>
            </a:ln>
          </p:spPr>
          <p:txBody>
            <a:bodyPr lIns="22275" tIns="22275" rIns="22275" bIns="22275" anchor="ctr"/>
            <a:lstStyle/>
            <a:p>
              <a:pPr algn="ctr"/>
              <a:endParaRPr sz="1403">
                <a:solidFill>
                  <a:srgbClr val="FFFFFF"/>
                </a:solidFill>
                <a:latin typeface="Helvetica Light"/>
              </a:endParaRPr>
            </a:p>
          </p:txBody>
        </p:sp>
        <p:sp>
          <p:nvSpPr>
            <p:cNvPr id="175" name="Shape">
              <a:extLst>
                <a:ext uri="{FF2B5EF4-FFF2-40B4-BE49-F238E27FC236}">
                  <a16:creationId xmlns:a16="http://schemas.microsoft.com/office/drawing/2014/main" id="{0CC2AF21-974F-46A8-B6EF-15DBA7474712}"/>
                </a:ext>
              </a:extLst>
            </p:cNvPr>
            <p:cNvSpPr/>
            <p:nvPr/>
          </p:nvSpPr>
          <p:spPr>
            <a:xfrm>
              <a:off x="4286492" y="1462010"/>
              <a:ext cx="44549" cy="36470"/>
            </a:xfrm>
            <a:custGeom>
              <a:avLst/>
              <a:gdLst/>
              <a:ahLst/>
              <a:cxnLst>
                <a:cxn ang="0">
                  <a:pos x="wd2" y="hd2"/>
                </a:cxn>
                <a:cxn ang="5400000">
                  <a:pos x="wd2" y="hd2"/>
                </a:cxn>
                <a:cxn ang="10800000">
                  <a:pos x="wd2" y="hd2"/>
                </a:cxn>
                <a:cxn ang="16200000">
                  <a:pos x="wd2" y="hd2"/>
                </a:cxn>
              </a:cxnLst>
              <a:rect l="0" t="0" r="r" b="b"/>
              <a:pathLst>
                <a:path w="14516" h="21600" extrusionOk="0">
                  <a:moveTo>
                    <a:pt x="491" y="21600"/>
                  </a:moveTo>
                  <a:cubicBezTo>
                    <a:pt x="-2595" y="21600"/>
                    <a:pt x="9748" y="0"/>
                    <a:pt x="12834" y="0"/>
                  </a:cubicBezTo>
                  <a:cubicBezTo>
                    <a:pt x="19005" y="5400"/>
                    <a:pt x="6662" y="21600"/>
                    <a:pt x="491" y="21600"/>
                  </a:cubicBezTo>
                  <a:close/>
                </a:path>
              </a:pathLst>
            </a:custGeom>
            <a:solidFill>
              <a:srgbClr val="00152F"/>
            </a:solidFill>
            <a:ln w="12700">
              <a:miter lim="400000"/>
            </a:ln>
          </p:spPr>
          <p:txBody>
            <a:bodyPr lIns="22275" tIns="22275" rIns="22275" bIns="22275" anchor="ctr"/>
            <a:lstStyle/>
            <a:p>
              <a:pPr algn="ctr"/>
              <a:endParaRPr sz="1403">
                <a:solidFill>
                  <a:srgbClr val="FFFFFF"/>
                </a:solidFill>
                <a:latin typeface="Helvetica Light"/>
              </a:endParaRPr>
            </a:p>
          </p:txBody>
        </p:sp>
        <p:sp>
          <p:nvSpPr>
            <p:cNvPr id="176" name="Shape">
              <a:extLst>
                <a:ext uri="{FF2B5EF4-FFF2-40B4-BE49-F238E27FC236}">
                  <a16:creationId xmlns:a16="http://schemas.microsoft.com/office/drawing/2014/main" id="{23EC2C7B-0BB6-44A8-9130-53DA37DD3120}"/>
                </a:ext>
              </a:extLst>
            </p:cNvPr>
            <p:cNvSpPr/>
            <p:nvPr/>
          </p:nvSpPr>
          <p:spPr>
            <a:xfrm>
              <a:off x="4385695" y="1459979"/>
              <a:ext cx="28938" cy="21921"/>
            </a:xfrm>
            <a:custGeom>
              <a:avLst/>
              <a:gdLst/>
              <a:ahLst/>
              <a:cxnLst>
                <a:cxn ang="0">
                  <a:pos x="wd2" y="hd2"/>
                </a:cxn>
                <a:cxn ang="5400000">
                  <a:pos x="wd2" y="hd2"/>
                </a:cxn>
                <a:cxn ang="10800000">
                  <a:pos x="wd2" y="hd2"/>
                </a:cxn>
                <a:cxn ang="16200000">
                  <a:pos x="wd2" y="hd2"/>
                </a:cxn>
              </a:cxnLst>
              <a:rect l="0" t="0" r="r" b="b"/>
              <a:pathLst>
                <a:path w="10478" h="15869" extrusionOk="0">
                  <a:moveTo>
                    <a:pt x="3200" y="15869"/>
                  </a:moveTo>
                  <a:cubicBezTo>
                    <a:pt x="3200" y="15869"/>
                    <a:pt x="-4000" y="1469"/>
                    <a:pt x="3200" y="1469"/>
                  </a:cubicBezTo>
                  <a:cubicBezTo>
                    <a:pt x="6800" y="-5731"/>
                    <a:pt x="17600" y="15869"/>
                    <a:pt x="3200" y="15869"/>
                  </a:cubicBezTo>
                  <a:close/>
                </a:path>
              </a:pathLst>
            </a:custGeom>
            <a:solidFill>
              <a:srgbClr val="00152F"/>
            </a:solidFill>
            <a:ln w="12700">
              <a:miter lim="400000"/>
            </a:ln>
          </p:spPr>
          <p:txBody>
            <a:bodyPr lIns="22275" tIns="22275" rIns="22275" bIns="22275" anchor="ctr"/>
            <a:lstStyle/>
            <a:p>
              <a:pPr algn="ctr"/>
              <a:endParaRPr sz="1403">
                <a:solidFill>
                  <a:srgbClr val="FFFFFF"/>
                </a:solidFill>
                <a:latin typeface="Helvetica Light"/>
              </a:endParaRPr>
            </a:p>
          </p:txBody>
        </p:sp>
        <p:sp>
          <p:nvSpPr>
            <p:cNvPr id="177" name="Shape">
              <a:extLst>
                <a:ext uri="{FF2B5EF4-FFF2-40B4-BE49-F238E27FC236}">
                  <a16:creationId xmlns:a16="http://schemas.microsoft.com/office/drawing/2014/main" id="{62FF1664-7BDD-4CE9-AD55-093EA346C576}"/>
                </a:ext>
              </a:extLst>
            </p:cNvPr>
            <p:cNvSpPr/>
            <p:nvPr/>
          </p:nvSpPr>
          <p:spPr>
            <a:xfrm>
              <a:off x="4318302" y="1430803"/>
              <a:ext cx="38965" cy="16809"/>
            </a:xfrm>
            <a:custGeom>
              <a:avLst/>
              <a:gdLst/>
              <a:ahLst/>
              <a:cxnLst>
                <a:cxn ang="0">
                  <a:pos x="wd2" y="hd2"/>
                </a:cxn>
                <a:cxn ang="5400000">
                  <a:pos x="wd2" y="hd2"/>
                </a:cxn>
                <a:cxn ang="10800000">
                  <a:pos x="wd2" y="hd2"/>
                </a:cxn>
                <a:cxn ang="16200000">
                  <a:pos x="wd2" y="hd2"/>
                </a:cxn>
              </a:cxnLst>
              <a:rect l="0" t="0" r="r" b="b"/>
              <a:pathLst>
                <a:path w="18138" h="15274" extrusionOk="0">
                  <a:moveTo>
                    <a:pt x="0" y="10800"/>
                  </a:moveTo>
                  <a:cubicBezTo>
                    <a:pt x="8640" y="21600"/>
                    <a:pt x="21600" y="10800"/>
                    <a:pt x="17280" y="0"/>
                  </a:cubicBezTo>
                  <a:cubicBezTo>
                    <a:pt x="8640" y="0"/>
                    <a:pt x="0" y="10800"/>
                    <a:pt x="0" y="10800"/>
                  </a:cubicBezTo>
                  <a:close/>
                </a:path>
              </a:pathLst>
            </a:custGeom>
            <a:solidFill>
              <a:srgbClr val="00152F"/>
            </a:solidFill>
            <a:ln w="12700">
              <a:miter lim="400000"/>
            </a:ln>
          </p:spPr>
          <p:txBody>
            <a:bodyPr lIns="22275" tIns="22275" rIns="22275" bIns="22275" anchor="ctr"/>
            <a:lstStyle/>
            <a:p>
              <a:pPr algn="ctr"/>
              <a:endParaRPr sz="1403">
                <a:solidFill>
                  <a:srgbClr val="FFFFFF"/>
                </a:solidFill>
                <a:latin typeface="Helvetica Light"/>
              </a:endParaRPr>
            </a:p>
          </p:txBody>
        </p:sp>
        <p:sp>
          <p:nvSpPr>
            <p:cNvPr id="178" name="Shape">
              <a:extLst>
                <a:ext uri="{FF2B5EF4-FFF2-40B4-BE49-F238E27FC236}">
                  <a16:creationId xmlns:a16="http://schemas.microsoft.com/office/drawing/2014/main" id="{190CC32C-8CBA-469B-A274-52DA7F079EDB}"/>
                </a:ext>
              </a:extLst>
            </p:cNvPr>
            <p:cNvSpPr/>
            <p:nvPr/>
          </p:nvSpPr>
          <p:spPr>
            <a:xfrm>
              <a:off x="4210217" y="1068029"/>
              <a:ext cx="236224" cy="93880"/>
            </a:xfrm>
            <a:custGeom>
              <a:avLst/>
              <a:gdLst/>
              <a:ahLst/>
              <a:cxnLst>
                <a:cxn ang="0">
                  <a:pos x="wd2" y="hd2"/>
                </a:cxn>
                <a:cxn ang="5400000">
                  <a:pos x="wd2" y="hd2"/>
                </a:cxn>
                <a:cxn ang="10800000">
                  <a:pos x="wd2" y="hd2"/>
                </a:cxn>
                <a:cxn ang="16200000">
                  <a:pos x="wd2" y="hd2"/>
                </a:cxn>
              </a:cxnLst>
              <a:rect l="0" t="0" r="r" b="b"/>
              <a:pathLst>
                <a:path w="19993" h="18535" extrusionOk="0">
                  <a:moveTo>
                    <a:pt x="19818" y="16259"/>
                  </a:moveTo>
                  <a:cubicBezTo>
                    <a:pt x="17326" y="16259"/>
                    <a:pt x="15664" y="14295"/>
                    <a:pt x="14003" y="14295"/>
                  </a:cubicBezTo>
                  <a:cubicBezTo>
                    <a:pt x="11511" y="14295"/>
                    <a:pt x="9849" y="18222"/>
                    <a:pt x="7357" y="18222"/>
                  </a:cubicBezTo>
                  <a:cubicBezTo>
                    <a:pt x="4864" y="20186"/>
                    <a:pt x="4034" y="12331"/>
                    <a:pt x="1541" y="10368"/>
                  </a:cubicBezTo>
                  <a:cubicBezTo>
                    <a:pt x="711" y="8404"/>
                    <a:pt x="-951" y="4477"/>
                    <a:pt x="711" y="550"/>
                  </a:cubicBezTo>
                  <a:cubicBezTo>
                    <a:pt x="1541" y="-1414"/>
                    <a:pt x="4864" y="2513"/>
                    <a:pt x="5695" y="2513"/>
                  </a:cubicBezTo>
                  <a:cubicBezTo>
                    <a:pt x="8187" y="4477"/>
                    <a:pt x="10680" y="550"/>
                    <a:pt x="13172" y="2513"/>
                  </a:cubicBezTo>
                  <a:cubicBezTo>
                    <a:pt x="14834" y="2513"/>
                    <a:pt x="15664" y="6441"/>
                    <a:pt x="17326" y="8404"/>
                  </a:cubicBezTo>
                  <a:cubicBezTo>
                    <a:pt x="17326" y="10368"/>
                    <a:pt x="19818" y="16259"/>
                    <a:pt x="19818" y="16259"/>
                  </a:cubicBezTo>
                  <a:cubicBezTo>
                    <a:pt x="18157" y="16259"/>
                    <a:pt x="20649" y="16259"/>
                    <a:pt x="19818" y="16259"/>
                  </a:cubicBezTo>
                  <a:close/>
                </a:path>
              </a:pathLst>
            </a:custGeom>
            <a:solidFill>
              <a:srgbClr val="00152F"/>
            </a:solidFill>
            <a:ln w="12700">
              <a:miter lim="400000"/>
            </a:ln>
          </p:spPr>
          <p:txBody>
            <a:bodyPr lIns="22275" tIns="22275" rIns="22275" bIns="22275" anchor="ctr"/>
            <a:lstStyle/>
            <a:p>
              <a:pPr algn="ctr"/>
              <a:endParaRPr sz="1403">
                <a:solidFill>
                  <a:srgbClr val="FFFFFF"/>
                </a:solidFill>
                <a:latin typeface="Helvetica Light"/>
              </a:endParaRPr>
            </a:p>
          </p:txBody>
        </p:sp>
        <p:sp>
          <p:nvSpPr>
            <p:cNvPr id="179" name="Shape">
              <a:extLst>
                <a:ext uri="{FF2B5EF4-FFF2-40B4-BE49-F238E27FC236}">
                  <a16:creationId xmlns:a16="http://schemas.microsoft.com/office/drawing/2014/main" id="{DE2A48BF-ABB2-4285-BA41-FE92F2CFCA2E}"/>
                </a:ext>
              </a:extLst>
            </p:cNvPr>
            <p:cNvSpPr/>
            <p:nvPr/>
          </p:nvSpPr>
          <p:spPr>
            <a:xfrm>
              <a:off x="1914291" y="2824566"/>
              <a:ext cx="256257" cy="164473"/>
            </a:xfrm>
            <a:custGeom>
              <a:avLst/>
              <a:gdLst/>
              <a:ahLst/>
              <a:cxnLst>
                <a:cxn ang="0">
                  <a:pos x="wd2" y="hd2"/>
                </a:cxn>
                <a:cxn ang="5400000">
                  <a:pos x="wd2" y="hd2"/>
                </a:cxn>
                <a:cxn ang="10800000">
                  <a:pos x="wd2" y="hd2"/>
                </a:cxn>
                <a:cxn ang="16200000">
                  <a:pos x="wd2" y="hd2"/>
                </a:cxn>
              </a:cxnLst>
              <a:rect l="0" t="0" r="r" b="b"/>
              <a:pathLst>
                <a:path w="19648" h="19136" extrusionOk="0">
                  <a:moveTo>
                    <a:pt x="19432" y="18189"/>
                  </a:moveTo>
                  <a:cubicBezTo>
                    <a:pt x="18688" y="17053"/>
                    <a:pt x="17943" y="14779"/>
                    <a:pt x="17198" y="13642"/>
                  </a:cubicBezTo>
                  <a:cubicBezTo>
                    <a:pt x="16453" y="11368"/>
                    <a:pt x="14963" y="11368"/>
                    <a:pt x="13474" y="11368"/>
                  </a:cubicBezTo>
                  <a:cubicBezTo>
                    <a:pt x="11984" y="9095"/>
                    <a:pt x="11984" y="4547"/>
                    <a:pt x="9750" y="3411"/>
                  </a:cubicBezTo>
                  <a:cubicBezTo>
                    <a:pt x="9005" y="3411"/>
                    <a:pt x="6770" y="3411"/>
                    <a:pt x="5281" y="2274"/>
                  </a:cubicBezTo>
                  <a:cubicBezTo>
                    <a:pt x="4536" y="1137"/>
                    <a:pt x="3046" y="0"/>
                    <a:pt x="812" y="0"/>
                  </a:cubicBezTo>
                  <a:cubicBezTo>
                    <a:pt x="-678" y="0"/>
                    <a:pt x="67" y="2274"/>
                    <a:pt x="1556" y="2274"/>
                  </a:cubicBezTo>
                  <a:cubicBezTo>
                    <a:pt x="2301" y="2274"/>
                    <a:pt x="2301" y="2274"/>
                    <a:pt x="3046" y="3411"/>
                  </a:cubicBezTo>
                  <a:cubicBezTo>
                    <a:pt x="3046" y="3411"/>
                    <a:pt x="3791" y="4547"/>
                    <a:pt x="3791" y="4547"/>
                  </a:cubicBezTo>
                  <a:cubicBezTo>
                    <a:pt x="3046" y="4547"/>
                    <a:pt x="2301" y="3411"/>
                    <a:pt x="2301" y="2274"/>
                  </a:cubicBezTo>
                  <a:cubicBezTo>
                    <a:pt x="2301" y="2274"/>
                    <a:pt x="2301" y="4547"/>
                    <a:pt x="2301" y="4547"/>
                  </a:cubicBezTo>
                  <a:cubicBezTo>
                    <a:pt x="2301" y="6821"/>
                    <a:pt x="3791" y="6821"/>
                    <a:pt x="4536" y="6821"/>
                  </a:cubicBezTo>
                  <a:cubicBezTo>
                    <a:pt x="4536" y="6821"/>
                    <a:pt x="8260" y="10232"/>
                    <a:pt x="8260" y="10232"/>
                  </a:cubicBezTo>
                  <a:cubicBezTo>
                    <a:pt x="8260" y="10232"/>
                    <a:pt x="7515" y="10232"/>
                    <a:pt x="6770" y="11368"/>
                  </a:cubicBezTo>
                  <a:cubicBezTo>
                    <a:pt x="6770" y="11368"/>
                    <a:pt x="9750" y="11368"/>
                    <a:pt x="9750" y="11368"/>
                  </a:cubicBezTo>
                  <a:cubicBezTo>
                    <a:pt x="11239" y="12505"/>
                    <a:pt x="9750" y="13642"/>
                    <a:pt x="9750" y="13642"/>
                  </a:cubicBezTo>
                  <a:cubicBezTo>
                    <a:pt x="10494" y="14779"/>
                    <a:pt x="12729" y="13642"/>
                    <a:pt x="13474" y="13642"/>
                  </a:cubicBezTo>
                  <a:cubicBezTo>
                    <a:pt x="9750" y="14779"/>
                    <a:pt x="20922" y="21600"/>
                    <a:pt x="19432" y="18189"/>
                  </a:cubicBezTo>
                  <a:cubicBezTo>
                    <a:pt x="18688" y="17053"/>
                    <a:pt x="20177" y="20463"/>
                    <a:pt x="19432" y="18189"/>
                  </a:cubicBezTo>
                  <a:close/>
                </a:path>
              </a:pathLst>
            </a:custGeom>
            <a:solidFill>
              <a:srgbClr val="00152F"/>
            </a:solidFill>
            <a:ln w="12700">
              <a:miter lim="400000"/>
            </a:ln>
          </p:spPr>
          <p:txBody>
            <a:bodyPr lIns="22275" tIns="22275" rIns="22275" bIns="22275" anchor="ctr"/>
            <a:lstStyle/>
            <a:p>
              <a:pPr algn="ctr"/>
              <a:endParaRPr sz="1403">
                <a:solidFill>
                  <a:srgbClr val="FFFFFF"/>
                </a:solidFill>
                <a:latin typeface="Helvetica Light"/>
              </a:endParaRPr>
            </a:p>
          </p:txBody>
        </p:sp>
        <p:sp>
          <p:nvSpPr>
            <p:cNvPr id="180" name="Shape">
              <a:extLst>
                <a:ext uri="{FF2B5EF4-FFF2-40B4-BE49-F238E27FC236}">
                  <a16:creationId xmlns:a16="http://schemas.microsoft.com/office/drawing/2014/main" id="{3C220EF9-2BAE-472D-8286-A25655A4407D}"/>
                </a:ext>
              </a:extLst>
            </p:cNvPr>
            <p:cNvSpPr/>
            <p:nvPr/>
          </p:nvSpPr>
          <p:spPr>
            <a:xfrm>
              <a:off x="1690441" y="2609075"/>
              <a:ext cx="104242" cy="135926"/>
            </a:xfrm>
            <a:custGeom>
              <a:avLst/>
              <a:gdLst/>
              <a:ahLst/>
              <a:cxnLst>
                <a:cxn ang="0">
                  <a:pos x="wd2" y="hd2"/>
                </a:cxn>
                <a:cxn ang="5400000">
                  <a:pos x="wd2" y="hd2"/>
                </a:cxn>
                <a:cxn ang="10800000">
                  <a:pos x="wd2" y="hd2"/>
                </a:cxn>
                <a:cxn ang="16200000">
                  <a:pos x="wd2" y="hd2"/>
                </a:cxn>
              </a:cxnLst>
              <a:rect l="0" t="0" r="r" b="b"/>
              <a:pathLst>
                <a:path w="17878" h="21600" extrusionOk="0">
                  <a:moveTo>
                    <a:pt x="17068" y="21600"/>
                  </a:moveTo>
                  <a:cubicBezTo>
                    <a:pt x="17068" y="21600"/>
                    <a:pt x="17068" y="21600"/>
                    <a:pt x="17068" y="21600"/>
                  </a:cubicBezTo>
                  <a:cubicBezTo>
                    <a:pt x="17068" y="20057"/>
                    <a:pt x="13745" y="16971"/>
                    <a:pt x="12083" y="16971"/>
                  </a:cubicBezTo>
                  <a:cubicBezTo>
                    <a:pt x="10422" y="13886"/>
                    <a:pt x="12083" y="12343"/>
                    <a:pt x="10422" y="10800"/>
                  </a:cubicBezTo>
                  <a:cubicBezTo>
                    <a:pt x="8760" y="9257"/>
                    <a:pt x="8760" y="9257"/>
                    <a:pt x="8760" y="7714"/>
                  </a:cubicBezTo>
                  <a:cubicBezTo>
                    <a:pt x="7099" y="4629"/>
                    <a:pt x="8760" y="4629"/>
                    <a:pt x="10422" y="3086"/>
                  </a:cubicBezTo>
                  <a:cubicBezTo>
                    <a:pt x="13745" y="0"/>
                    <a:pt x="3776" y="4629"/>
                    <a:pt x="5437" y="6171"/>
                  </a:cubicBezTo>
                  <a:cubicBezTo>
                    <a:pt x="3776" y="4629"/>
                    <a:pt x="8760" y="1543"/>
                    <a:pt x="8760" y="1543"/>
                  </a:cubicBezTo>
                  <a:cubicBezTo>
                    <a:pt x="7099" y="0"/>
                    <a:pt x="453" y="0"/>
                    <a:pt x="453" y="0"/>
                  </a:cubicBezTo>
                  <a:cubicBezTo>
                    <a:pt x="-1209" y="1543"/>
                    <a:pt x="2114" y="7714"/>
                    <a:pt x="3776" y="9257"/>
                  </a:cubicBezTo>
                  <a:cubicBezTo>
                    <a:pt x="7099" y="12343"/>
                    <a:pt x="12083" y="20057"/>
                    <a:pt x="17068" y="21600"/>
                  </a:cubicBezTo>
                  <a:cubicBezTo>
                    <a:pt x="20391" y="21600"/>
                    <a:pt x="12083" y="20057"/>
                    <a:pt x="17068" y="21600"/>
                  </a:cubicBezTo>
                  <a:close/>
                </a:path>
              </a:pathLst>
            </a:custGeom>
            <a:solidFill>
              <a:srgbClr val="00152F"/>
            </a:solidFill>
            <a:ln w="12700">
              <a:miter lim="400000"/>
            </a:ln>
          </p:spPr>
          <p:txBody>
            <a:bodyPr lIns="22275" tIns="22275" rIns="22275" bIns="22275" anchor="ctr"/>
            <a:lstStyle/>
            <a:p>
              <a:pPr algn="ctr"/>
              <a:endParaRPr sz="1403">
                <a:solidFill>
                  <a:srgbClr val="FFFFFF"/>
                </a:solidFill>
                <a:latin typeface="Helvetica Light"/>
              </a:endParaRPr>
            </a:p>
          </p:txBody>
        </p:sp>
        <p:sp>
          <p:nvSpPr>
            <p:cNvPr id="181" name="Shape">
              <a:extLst>
                <a:ext uri="{FF2B5EF4-FFF2-40B4-BE49-F238E27FC236}">
                  <a16:creationId xmlns:a16="http://schemas.microsoft.com/office/drawing/2014/main" id="{7F000820-F2DE-483C-A938-8BAA13789855}"/>
                </a:ext>
              </a:extLst>
            </p:cNvPr>
            <p:cNvSpPr/>
            <p:nvPr/>
          </p:nvSpPr>
          <p:spPr>
            <a:xfrm>
              <a:off x="1704714" y="2461175"/>
              <a:ext cx="22572" cy="24794"/>
            </a:xfrm>
            <a:custGeom>
              <a:avLst/>
              <a:gdLst/>
              <a:ahLst/>
              <a:cxnLst>
                <a:cxn ang="0">
                  <a:pos x="wd2" y="hd2"/>
                </a:cxn>
                <a:cxn ang="5400000">
                  <a:pos x="wd2" y="hd2"/>
                </a:cxn>
                <a:cxn ang="10800000">
                  <a:pos x="wd2" y="hd2"/>
                </a:cxn>
                <a:cxn ang="16200000">
                  <a:pos x="wd2" y="hd2"/>
                </a:cxn>
              </a:cxnLst>
              <a:rect l="0" t="0" r="r" b="b"/>
              <a:pathLst>
                <a:path w="12258" h="13461" extrusionOk="0">
                  <a:moveTo>
                    <a:pt x="10021" y="11902"/>
                  </a:moveTo>
                  <a:cubicBezTo>
                    <a:pt x="4621" y="6502"/>
                    <a:pt x="-6179" y="6502"/>
                    <a:pt x="4621" y="1102"/>
                  </a:cubicBezTo>
                  <a:cubicBezTo>
                    <a:pt x="10021" y="-4298"/>
                    <a:pt x="15421" y="11902"/>
                    <a:pt x="10021" y="11902"/>
                  </a:cubicBezTo>
                  <a:cubicBezTo>
                    <a:pt x="10021" y="11902"/>
                    <a:pt x="10021" y="11902"/>
                    <a:pt x="10021" y="11902"/>
                  </a:cubicBezTo>
                  <a:cubicBezTo>
                    <a:pt x="4621" y="6502"/>
                    <a:pt x="15421" y="17302"/>
                    <a:pt x="10021" y="11902"/>
                  </a:cubicBezTo>
                  <a:close/>
                </a:path>
              </a:pathLst>
            </a:custGeom>
            <a:solidFill>
              <a:srgbClr val="00152F"/>
            </a:solidFill>
            <a:ln w="12700">
              <a:miter lim="400000"/>
            </a:ln>
          </p:spPr>
          <p:txBody>
            <a:bodyPr lIns="22275" tIns="22275" rIns="22275" bIns="22275" anchor="ctr"/>
            <a:lstStyle/>
            <a:p>
              <a:pPr algn="ctr"/>
              <a:endParaRPr sz="1403">
                <a:solidFill>
                  <a:srgbClr val="FFFFFF"/>
                </a:solidFill>
                <a:latin typeface="Helvetica Light"/>
              </a:endParaRPr>
            </a:p>
          </p:txBody>
        </p:sp>
        <p:sp>
          <p:nvSpPr>
            <p:cNvPr id="182" name="Shape">
              <a:extLst>
                <a:ext uri="{FF2B5EF4-FFF2-40B4-BE49-F238E27FC236}">
                  <a16:creationId xmlns:a16="http://schemas.microsoft.com/office/drawing/2014/main" id="{DFB10B2E-D648-440B-8469-6D4BB58E3DBF}"/>
                </a:ext>
              </a:extLst>
            </p:cNvPr>
            <p:cNvSpPr/>
            <p:nvPr/>
          </p:nvSpPr>
          <p:spPr>
            <a:xfrm>
              <a:off x="1643619" y="2413611"/>
              <a:ext cx="52585" cy="49596"/>
            </a:xfrm>
            <a:custGeom>
              <a:avLst/>
              <a:gdLst/>
              <a:ahLst/>
              <a:cxnLst>
                <a:cxn ang="0">
                  <a:pos x="wd2" y="hd2"/>
                </a:cxn>
                <a:cxn ang="5400000">
                  <a:pos x="wd2" y="hd2"/>
                </a:cxn>
                <a:cxn ang="10800000">
                  <a:pos x="wd2" y="hd2"/>
                </a:cxn>
                <a:cxn ang="16200000">
                  <a:pos x="wd2" y="hd2"/>
                </a:cxn>
              </a:cxnLst>
              <a:rect l="0" t="0" r="r" b="b"/>
              <a:pathLst>
                <a:path w="19039" h="19008" extrusionOk="0">
                  <a:moveTo>
                    <a:pt x="18000" y="4608"/>
                  </a:moveTo>
                  <a:cubicBezTo>
                    <a:pt x="14400" y="4608"/>
                    <a:pt x="3600" y="-2592"/>
                    <a:pt x="0" y="1008"/>
                  </a:cubicBezTo>
                  <a:cubicBezTo>
                    <a:pt x="3600" y="-2592"/>
                    <a:pt x="7200" y="11808"/>
                    <a:pt x="3600" y="8208"/>
                  </a:cubicBezTo>
                  <a:cubicBezTo>
                    <a:pt x="3600" y="11808"/>
                    <a:pt x="3600" y="15408"/>
                    <a:pt x="3600" y="19008"/>
                  </a:cubicBezTo>
                  <a:cubicBezTo>
                    <a:pt x="3600" y="15408"/>
                    <a:pt x="18000" y="11808"/>
                    <a:pt x="18000" y="15408"/>
                  </a:cubicBezTo>
                  <a:cubicBezTo>
                    <a:pt x="18000" y="11808"/>
                    <a:pt x="14400" y="11808"/>
                    <a:pt x="10800" y="8208"/>
                  </a:cubicBezTo>
                  <a:cubicBezTo>
                    <a:pt x="14400" y="11808"/>
                    <a:pt x="21600" y="4608"/>
                    <a:pt x="18000" y="4608"/>
                  </a:cubicBezTo>
                  <a:cubicBezTo>
                    <a:pt x="14400" y="4608"/>
                    <a:pt x="21600" y="4608"/>
                    <a:pt x="18000" y="4608"/>
                  </a:cubicBezTo>
                  <a:close/>
                </a:path>
              </a:pathLst>
            </a:custGeom>
            <a:solidFill>
              <a:srgbClr val="00152F"/>
            </a:solidFill>
            <a:ln w="12700">
              <a:miter lim="400000"/>
            </a:ln>
          </p:spPr>
          <p:txBody>
            <a:bodyPr lIns="22275" tIns="22275" rIns="22275" bIns="22275" anchor="ctr"/>
            <a:lstStyle/>
            <a:p>
              <a:pPr algn="ctr"/>
              <a:endParaRPr sz="1403">
                <a:solidFill>
                  <a:srgbClr val="FFFFFF"/>
                </a:solidFill>
                <a:latin typeface="Helvetica Light"/>
              </a:endParaRPr>
            </a:p>
          </p:txBody>
        </p:sp>
        <p:sp>
          <p:nvSpPr>
            <p:cNvPr id="183" name="Shape">
              <a:extLst>
                <a:ext uri="{FF2B5EF4-FFF2-40B4-BE49-F238E27FC236}">
                  <a16:creationId xmlns:a16="http://schemas.microsoft.com/office/drawing/2014/main" id="{2EB4D8D5-7C22-455E-ADA7-77B82CEA595B}"/>
                </a:ext>
              </a:extLst>
            </p:cNvPr>
            <p:cNvSpPr/>
            <p:nvPr/>
          </p:nvSpPr>
          <p:spPr>
            <a:xfrm>
              <a:off x="1627233" y="2423423"/>
              <a:ext cx="19496" cy="51758"/>
            </a:xfrm>
            <a:custGeom>
              <a:avLst/>
              <a:gdLst/>
              <a:ahLst/>
              <a:cxnLst>
                <a:cxn ang="0">
                  <a:pos x="wd2" y="hd2"/>
                </a:cxn>
                <a:cxn ang="5400000">
                  <a:pos x="wd2" y="hd2"/>
                </a:cxn>
                <a:cxn ang="10800000">
                  <a:pos x="wd2" y="hd2"/>
                </a:cxn>
                <a:cxn ang="16200000">
                  <a:pos x="wd2" y="hd2"/>
                </a:cxn>
              </a:cxnLst>
              <a:rect l="0" t="0" r="r" b="b"/>
              <a:pathLst>
                <a:path w="11550" h="18735" extrusionOk="0">
                  <a:moveTo>
                    <a:pt x="4800" y="0"/>
                  </a:moveTo>
                  <a:cubicBezTo>
                    <a:pt x="-6000" y="0"/>
                    <a:pt x="4800" y="3600"/>
                    <a:pt x="4800" y="7200"/>
                  </a:cubicBezTo>
                  <a:cubicBezTo>
                    <a:pt x="4800" y="10800"/>
                    <a:pt x="-600" y="18000"/>
                    <a:pt x="4800" y="18000"/>
                  </a:cubicBezTo>
                  <a:cubicBezTo>
                    <a:pt x="10200" y="21600"/>
                    <a:pt x="10200" y="10800"/>
                    <a:pt x="10200" y="10800"/>
                  </a:cubicBezTo>
                  <a:cubicBezTo>
                    <a:pt x="10200" y="7200"/>
                    <a:pt x="15600" y="0"/>
                    <a:pt x="4800" y="0"/>
                  </a:cubicBezTo>
                  <a:close/>
                </a:path>
              </a:pathLst>
            </a:custGeom>
            <a:solidFill>
              <a:srgbClr val="00152F"/>
            </a:solidFill>
            <a:ln w="12700">
              <a:miter lim="400000"/>
            </a:ln>
          </p:spPr>
          <p:txBody>
            <a:bodyPr lIns="22275" tIns="22275" rIns="22275" bIns="22275" anchor="ctr"/>
            <a:lstStyle/>
            <a:p>
              <a:pPr algn="ctr"/>
              <a:endParaRPr sz="1403">
                <a:solidFill>
                  <a:srgbClr val="FFFFFF"/>
                </a:solidFill>
                <a:latin typeface="Helvetica Light"/>
              </a:endParaRPr>
            </a:p>
          </p:txBody>
        </p:sp>
        <p:sp>
          <p:nvSpPr>
            <p:cNvPr id="184" name="Shape">
              <a:extLst>
                <a:ext uri="{FF2B5EF4-FFF2-40B4-BE49-F238E27FC236}">
                  <a16:creationId xmlns:a16="http://schemas.microsoft.com/office/drawing/2014/main" id="{34C0CDA5-A44D-4B7D-9126-601B9E974865}"/>
                </a:ext>
              </a:extLst>
            </p:cNvPr>
            <p:cNvSpPr/>
            <p:nvPr/>
          </p:nvSpPr>
          <p:spPr>
            <a:xfrm>
              <a:off x="1565764" y="2386751"/>
              <a:ext cx="41397" cy="79538"/>
            </a:xfrm>
            <a:custGeom>
              <a:avLst/>
              <a:gdLst/>
              <a:ahLst/>
              <a:cxnLst>
                <a:cxn ang="0">
                  <a:pos x="wd2" y="hd2"/>
                </a:cxn>
                <a:cxn ang="5400000">
                  <a:pos x="wd2" y="hd2"/>
                </a:cxn>
                <a:cxn ang="10800000">
                  <a:pos x="wd2" y="hd2"/>
                </a:cxn>
                <a:cxn ang="16200000">
                  <a:pos x="wd2" y="hd2"/>
                </a:cxn>
              </a:cxnLst>
              <a:rect l="0" t="0" r="r" b="b"/>
              <a:pathLst>
                <a:path w="17986" h="16195" extrusionOk="0">
                  <a:moveTo>
                    <a:pt x="13666" y="15627"/>
                  </a:moveTo>
                  <a:cubicBezTo>
                    <a:pt x="13666" y="13664"/>
                    <a:pt x="5026" y="7773"/>
                    <a:pt x="5026" y="7773"/>
                  </a:cubicBezTo>
                  <a:cubicBezTo>
                    <a:pt x="13666" y="3846"/>
                    <a:pt x="-3614" y="3846"/>
                    <a:pt x="706" y="1882"/>
                  </a:cubicBezTo>
                  <a:cubicBezTo>
                    <a:pt x="5026" y="-4009"/>
                    <a:pt x="17986" y="5809"/>
                    <a:pt x="17986" y="5809"/>
                  </a:cubicBezTo>
                  <a:cubicBezTo>
                    <a:pt x="17986" y="7773"/>
                    <a:pt x="17986" y="17591"/>
                    <a:pt x="13666" y="15627"/>
                  </a:cubicBezTo>
                  <a:cubicBezTo>
                    <a:pt x="13666" y="13664"/>
                    <a:pt x="17986" y="17591"/>
                    <a:pt x="13666" y="15627"/>
                  </a:cubicBezTo>
                  <a:close/>
                </a:path>
              </a:pathLst>
            </a:custGeom>
            <a:solidFill>
              <a:srgbClr val="00152F"/>
            </a:solidFill>
            <a:ln w="12700">
              <a:miter lim="400000"/>
            </a:ln>
          </p:spPr>
          <p:txBody>
            <a:bodyPr lIns="22275" tIns="22275" rIns="22275" bIns="22275" anchor="ctr"/>
            <a:lstStyle/>
            <a:p>
              <a:pPr algn="ctr"/>
              <a:endParaRPr sz="1403">
                <a:solidFill>
                  <a:srgbClr val="FFFFFF"/>
                </a:solidFill>
                <a:latin typeface="Helvetica Light"/>
              </a:endParaRPr>
            </a:p>
          </p:txBody>
        </p:sp>
        <p:sp>
          <p:nvSpPr>
            <p:cNvPr id="185" name="Shape">
              <a:extLst>
                <a:ext uri="{FF2B5EF4-FFF2-40B4-BE49-F238E27FC236}">
                  <a16:creationId xmlns:a16="http://schemas.microsoft.com/office/drawing/2014/main" id="{7A2080E5-3267-418B-82CB-A12AB26BB38D}"/>
                </a:ext>
              </a:extLst>
            </p:cNvPr>
            <p:cNvSpPr/>
            <p:nvPr/>
          </p:nvSpPr>
          <p:spPr>
            <a:xfrm>
              <a:off x="1517672" y="2333106"/>
              <a:ext cx="69603" cy="56633"/>
            </a:xfrm>
            <a:custGeom>
              <a:avLst/>
              <a:gdLst/>
              <a:ahLst/>
              <a:cxnLst>
                <a:cxn ang="0">
                  <a:pos x="wd2" y="hd2"/>
                </a:cxn>
                <a:cxn ang="5400000">
                  <a:pos x="wd2" y="hd2"/>
                </a:cxn>
                <a:cxn ang="10800000">
                  <a:pos x="wd2" y="hd2"/>
                </a:cxn>
                <a:cxn ang="16200000">
                  <a:pos x="wd2" y="hd2"/>
                </a:cxn>
              </a:cxnLst>
              <a:rect l="0" t="0" r="r" b="b"/>
              <a:pathLst>
                <a:path w="21600" h="17571" extrusionOk="0">
                  <a:moveTo>
                    <a:pt x="12343" y="16706"/>
                  </a:moveTo>
                  <a:cubicBezTo>
                    <a:pt x="6171" y="10535"/>
                    <a:pt x="3086" y="10535"/>
                    <a:pt x="6171" y="7449"/>
                  </a:cubicBezTo>
                  <a:cubicBezTo>
                    <a:pt x="6171" y="4363"/>
                    <a:pt x="0" y="4363"/>
                    <a:pt x="0" y="4363"/>
                  </a:cubicBezTo>
                  <a:cubicBezTo>
                    <a:pt x="0" y="1278"/>
                    <a:pt x="12343" y="-1808"/>
                    <a:pt x="15429" y="1278"/>
                  </a:cubicBezTo>
                  <a:cubicBezTo>
                    <a:pt x="15429" y="1278"/>
                    <a:pt x="9257" y="4363"/>
                    <a:pt x="12343" y="7449"/>
                  </a:cubicBezTo>
                  <a:cubicBezTo>
                    <a:pt x="15429" y="7449"/>
                    <a:pt x="21600" y="10535"/>
                    <a:pt x="21600" y="10535"/>
                  </a:cubicBezTo>
                  <a:cubicBezTo>
                    <a:pt x="21600" y="13621"/>
                    <a:pt x="15429" y="13621"/>
                    <a:pt x="15429" y="13621"/>
                  </a:cubicBezTo>
                  <a:cubicBezTo>
                    <a:pt x="12343" y="13621"/>
                    <a:pt x="15429" y="19792"/>
                    <a:pt x="12343" y="16706"/>
                  </a:cubicBezTo>
                  <a:cubicBezTo>
                    <a:pt x="6171" y="13621"/>
                    <a:pt x="12343" y="16706"/>
                    <a:pt x="12343" y="16706"/>
                  </a:cubicBezTo>
                  <a:close/>
                </a:path>
              </a:pathLst>
            </a:custGeom>
            <a:solidFill>
              <a:srgbClr val="00152F"/>
            </a:solidFill>
            <a:ln w="12700">
              <a:miter lim="400000"/>
            </a:ln>
          </p:spPr>
          <p:txBody>
            <a:bodyPr lIns="22275" tIns="22275" rIns="22275" bIns="22275" anchor="ctr"/>
            <a:lstStyle/>
            <a:p>
              <a:pPr algn="ctr"/>
              <a:endParaRPr sz="1403">
                <a:solidFill>
                  <a:srgbClr val="FFFFFF"/>
                </a:solidFill>
                <a:latin typeface="Helvetica Light"/>
              </a:endParaRPr>
            </a:p>
          </p:txBody>
        </p:sp>
        <p:sp>
          <p:nvSpPr>
            <p:cNvPr id="186" name="Shape">
              <a:extLst>
                <a:ext uri="{FF2B5EF4-FFF2-40B4-BE49-F238E27FC236}">
                  <a16:creationId xmlns:a16="http://schemas.microsoft.com/office/drawing/2014/main" id="{533D62A6-6C6F-4F2F-8E3C-0910FE3B9438}"/>
                </a:ext>
              </a:extLst>
            </p:cNvPr>
            <p:cNvSpPr/>
            <p:nvPr/>
          </p:nvSpPr>
          <p:spPr>
            <a:xfrm>
              <a:off x="1602673" y="2335224"/>
              <a:ext cx="42941" cy="74494"/>
            </a:xfrm>
            <a:custGeom>
              <a:avLst/>
              <a:gdLst/>
              <a:ahLst/>
              <a:cxnLst>
                <a:cxn ang="0">
                  <a:pos x="wd2" y="hd2"/>
                </a:cxn>
                <a:cxn ang="5400000">
                  <a:pos x="wd2" y="hd2"/>
                </a:cxn>
                <a:cxn ang="10800000">
                  <a:pos x="wd2" y="hd2"/>
                </a:cxn>
                <a:cxn ang="16200000">
                  <a:pos x="wd2" y="hd2"/>
                </a:cxn>
              </a:cxnLst>
              <a:rect l="0" t="0" r="r" b="b"/>
              <a:pathLst>
                <a:path w="13992" h="17976" extrusionOk="0">
                  <a:moveTo>
                    <a:pt x="4239" y="17283"/>
                  </a:moveTo>
                  <a:cubicBezTo>
                    <a:pt x="7325" y="14883"/>
                    <a:pt x="10411" y="14883"/>
                    <a:pt x="7325" y="12483"/>
                  </a:cubicBezTo>
                  <a:cubicBezTo>
                    <a:pt x="7325" y="10083"/>
                    <a:pt x="1153" y="10083"/>
                    <a:pt x="1153" y="7683"/>
                  </a:cubicBezTo>
                  <a:cubicBezTo>
                    <a:pt x="4239" y="5283"/>
                    <a:pt x="-5018" y="-1917"/>
                    <a:pt x="4239" y="483"/>
                  </a:cubicBezTo>
                  <a:cubicBezTo>
                    <a:pt x="13496" y="2883"/>
                    <a:pt x="13496" y="5283"/>
                    <a:pt x="13496" y="10083"/>
                  </a:cubicBezTo>
                  <a:cubicBezTo>
                    <a:pt x="16582" y="14883"/>
                    <a:pt x="4239" y="17283"/>
                    <a:pt x="4239" y="17283"/>
                  </a:cubicBezTo>
                  <a:cubicBezTo>
                    <a:pt x="4239" y="17283"/>
                    <a:pt x="4239" y="17283"/>
                    <a:pt x="4239" y="17283"/>
                  </a:cubicBezTo>
                  <a:cubicBezTo>
                    <a:pt x="7325" y="14883"/>
                    <a:pt x="1153" y="19683"/>
                    <a:pt x="4239" y="17283"/>
                  </a:cubicBezTo>
                  <a:close/>
                </a:path>
              </a:pathLst>
            </a:custGeom>
            <a:solidFill>
              <a:srgbClr val="00152F"/>
            </a:solidFill>
            <a:ln w="12700">
              <a:miter lim="400000"/>
            </a:ln>
          </p:spPr>
          <p:txBody>
            <a:bodyPr lIns="22275" tIns="22275" rIns="22275" bIns="22275" anchor="ctr"/>
            <a:lstStyle/>
            <a:p>
              <a:pPr algn="ctr"/>
              <a:endParaRPr sz="1403">
                <a:solidFill>
                  <a:srgbClr val="FFFFFF"/>
                </a:solidFill>
                <a:latin typeface="Helvetica Light"/>
              </a:endParaRPr>
            </a:p>
          </p:txBody>
        </p:sp>
        <p:sp>
          <p:nvSpPr>
            <p:cNvPr id="187" name="Shape">
              <a:extLst>
                <a:ext uri="{FF2B5EF4-FFF2-40B4-BE49-F238E27FC236}">
                  <a16:creationId xmlns:a16="http://schemas.microsoft.com/office/drawing/2014/main" id="{EAEBDC7D-4F7C-4FA6-96F4-6670007D0C2B}"/>
                </a:ext>
              </a:extLst>
            </p:cNvPr>
            <p:cNvSpPr/>
            <p:nvPr/>
          </p:nvSpPr>
          <p:spPr>
            <a:xfrm>
              <a:off x="1567387" y="2343740"/>
              <a:ext cx="29830" cy="16810"/>
            </a:xfrm>
            <a:custGeom>
              <a:avLst/>
              <a:gdLst/>
              <a:ahLst/>
              <a:cxnLst>
                <a:cxn ang="0">
                  <a:pos x="wd2" y="hd2"/>
                </a:cxn>
                <a:cxn ang="5400000">
                  <a:pos x="wd2" y="hd2"/>
                </a:cxn>
                <a:cxn ang="10800000">
                  <a:pos x="wd2" y="hd2"/>
                </a:cxn>
                <a:cxn ang="16200000">
                  <a:pos x="wd2" y="hd2"/>
                </a:cxn>
              </a:cxnLst>
              <a:rect l="0" t="0" r="r" b="b"/>
              <a:pathLst>
                <a:path w="21600" h="21600" extrusionOk="0">
                  <a:moveTo>
                    <a:pt x="14400" y="21600"/>
                  </a:moveTo>
                  <a:cubicBezTo>
                    <a:pt x="7200" y="21600"/>
                    <a:pt x="0" y="21600"/>
                    <a:pt x="0" y="0"/>
                  </a:cubicBezTo>
                  <a:cubicBezTo>
                    <a:pt x="0" y="0"/>
                    <a:pt x="14400" y="0"/>
                    <a:pt x="21600" y="0"/>
                  </a:cubicBezTo>
                  <a:cubicBezTo>
                    <a:pt x="21600" y="0"/>
                    <a:pt x="14400" y="21600"/>
                    <a:pt x="14400" y="21600"/>
                  </a:cubicBezTo>
                  <a:close/>
                </a:path>
              </a:pathLst>
            </a:custGeom>
            <a:solidFill>
              <a:srgbClr val="00152F"/>
            </a:solidFill>
            <a:ln w="12700">
              <a:miter lim="400000"/>
            </a:ln>
          </p:spPr>
          <p:txBody>
            <a:bodyPr lIns="22275" tIns="22275" rIns="22275" bIns="22275" anchor="ctr"/>
            <a:lstStyle/>
            <a:p>
              <a:pPr algn="ctr"/>
              <a:endParaRPr sz="1403">
                <a:solidFill>
                  <a:srgbClr val="FFFFFF"/>
                </a:solidFill>
                <a:latin typeface="Helvetica Light"/>
              </a:endParaRPr>
            </a:p>
          </p:txBody>
        </p:sp>
        <p:sp>
          <p:nvSpPr>
            <p:cNvPr id="188" name="Shape">
              <a:extLst>
                <a:ext uri="{FF2B5EF4-FFF2-40B4-BE49-F238E27FC236}">
                  <a16:creationId xmlns:a16="http://schemas.microsoft.com/office/drawing/2014/main" id="{A87DE73B-793E-4A7D-B2E1-836E094695E0}"/>
                </a:ext>
              </a:extLst>
            </p:cNvPr>
            <p:cNvSpPr/>
            <p:nvPr/>
          </p:nvSpPr>
          <p:spPr>
            <a:xfrm>
              <a:off x="635228" y="2362381"/>
              <a:ext cx="119540" cy="54153"/>
            </a:xfrm>
            <a:custGeom>
              <a:avLst/>
              <a:gdLst/>
              <a:ahLst/>
              <a:cxnLst>
                <a:cxn ang="0">
                  <a:pos x="wd2" y="hd2"/>
                </a:cxn>
                <a:cxn ang="5400000">
                  <a:pos x="wd2" y="hd2"/>
                </a:cxn>
                <a:cxn ang="10800000">
                  <a:pos x="wd2" y="hd2"/>
                </a:cxn>
                <a:cxn ang="16200000">
                  <a:pos x="wd2" y="hd2"/>
                </a:cxn>
              </a:cxnLst>
              <a:rect l="0" t="0" r="r" b="b"/>
              <a:pathLst>
                <a:path w="19976" h="17641" extrusionOk="0">
                  <a:moveTo>
                    <a:pt x="16200" y="1372"/>
                  </a:moveTo>
                  <a:cubicBezTo>
                    <a:pt x="14539" y="1372"/>
                    <a:pt x="12877" y="1372"/>
                    <a:pt x="11216" y="1372"/>
                  </a:cubicBezTo>
                  <a:cubicBezTo>
                    <a:pt x="9554" y="1372"/>
                    <a:pt x="9554" y="1372"/>
                    <a:pt x="7893" y="1372"/>
                  </a:cubicBezTo>
                  <a:cubicBezTo>
                    <a:pt x="4570" y="4457"/>
                    <a:pt x="6231" y="10629"/>
                    <a:pt x="7893" y="10629"/>
                  </a:cubicBezTo>
                  <a:cubicBezTo>
                    <a:pt x="6231" y="10629"/>
                    <a:pt x="2908" y="1372"/>
                    <a:pt x="1247" y="7543"/>
                  </a:cubicBezTo>
                  <a:cubicBezTo>
                    <a:pt x="-415" y="10629"/>
                    <a:pt x="-415" y="13715"/>
                    <a:pt x="1247" y="16800"/>
                  </a:cubicBezTo>
                  <a:cubicBezTo>
                    <a:pt x="2908" y="19886"/>
                    <a:pt x="16200" y="13715"/>
                    <a:pt x="17862" y="10629"/>
                  </a:cubicBezTo>
                  <a:cubicBezTo>
                    <a:pt x="17862" y="10629"/>
                    <a:pt x="16200" y="7543"/>
                    <a:pt x="14539" y="7543"/>
                  </a:cubicBezTo>
                  <a:cubicBezTo>
                    <a:pt x="16200" y="7543"/>
                    <a:pt x="19523" y="7543"/>
                    <a:pt x="19523" y="7543"/>
                  </a:cubicBezTo>
                  <a:cubicBezTo>
                    <a:pt x="21185" y="4457"/>
                    <a:pt x="17862" y="-1714"/>
                    <a:pt x="16200" y="1372"/>
                  </a:cubicBezTo>
                  <a:cubicBezTo>
                    <a:pt x="14539" y="1372"/>
                    <a:pt x="17862" y="-1714"/>
                    <a:pt x="16200" y="1372"/>
                  </a:cubicBezTo>
                  <a:close/>
                </a:path>
              </a:pathLst>
            </a:custGeom>
            <a:solidFill>
              <a:srgbClr val="00152F"/>
            </a:solidFill>
            <a:ln w="12700">
              <a:miter lim="400000"/>
            </a:ln>
          </p:spPr>
          <p:txBody>
            <a:bodyPr lIns="22275" tIns="22275" rIns="22275" bIns="22275" anchor="ctr"/>
            <a:lstStyle/>
            <a:p>
              <a:pPr algn="ctr"/>
              <a:endParaRPr sz="1403">
                <a:solidFill>
                  <a:srgbClr val="FFFFFF"/>
                </a:solidFill>
                <a:latin typeface="Helvetica Light"/>
              </a:endParaRPr>
            </a:p>
          </p:txBody>
        </p:sp>
        <p:sp>
          <p:nvSpPr>
            <p:cNvPr id="189" name="Shape">
              <a:extLst>
                <a:ext uri="{FF2B5EF4-FFF2-40B4-BE49-F238E27FC236}">
                  <a16:creationId xmlns:a16="http://schemas.microsoft.com/office/drawing/2014/main" id="{9D365655-52C7-4087-B730-6B5F4F815942}"/>
                </a:ext>
              </a:extLst>
            </p:cNvPr>
            <p:cNvSpPr/>
            <p:nvPr/>
          </p:nvSpPr>
          <p:spPr>
            <a:xfrm>
              <a:off x="696602" y="2311765"/>
              <a:ext cx="65398" cy="48224"/>
            </a:xfrm>
            <a:custGeom>
              <a:avLst/>
              <a:gdLst/>
              <a:ahLst/>
              <a:cxnLst>
                <a:cxn ang="0">
                  <a:pos x="wd2" y="hd2"/>
                </a:cxn>
                <a:cxn ang="5400000">
                  <a:pos x="wd2" y="hd2"/>
                </a:cxn>
                <a:cxn ang="10800000">
                  <a:pos x="wd2" y="hd2"/>
                </a:cxn>
                <a:cxn ang="16200000">
                  <a:pos x="wd2" y="hd2"/>
                </a:cxn>
              </a:cxnLst>
              <a:rect l="0" t="0" r="r" b="b"/>
              <a:pathLst>
                <a:path w="17759" h="14962" extrusionOk="0">
                  <a:moveTo>
                    <a:pt x="1559" y="14071"/>
                  </a:moveTo>
                  <a:cubicBezTo>
                    <a:pt x="4259" y="10986"/>
                    <a:pt x="6959" y="10986"/>
                    <a:pt x="9659" y="7900"/>
                  </a:cubicBezTo>
                  <a:cubicBezTo>
                    <a:pt x="12359" y="7900"/>
                    <a:pt x="17759" y="7900"/>
                    <a:pt x="17759" y="7900"/>
                  </a:cubicBezTo>
                  <a:cubicBezTo>
                    <a:pt x="17759" y="7900"/>
                    <a:pt x="15059" y="-4443"/>
                    <a:pt x="9659" y="1728"/>
                  </a:cubicBezTo>
                  <a:cubicBezTo>
                    <a:pt x="9659" y="1728"/>
                    <a:pt x="-1141" y="10986"/>
                    <a:pt x="1559" y="14071"/>
                  </a:cubicBezTo>
                  <a:cubicBezTo>
                    <a:pt x="1559" y="14071"/>
                    <a:pt x="1559" y="14071"/>
                    <a:pt x="1559" y="14071"/>
                  </a:cubicBezTo>
                  <a:cubicBezTo>
                    <a:pt x="6959" y="10986"/>
                    <a:pt x="-3841" y="17157"/>
                    <a:pt x="1559" y="14071"/>
                  </a:cubicBezTo>
                  <a:close/>
                </a:path>
              </a:pathLst>
            </a:custGeom>
            <a:solidFill>
              <a:srgbClr val="00152F"/>
            </a:solidFill>
            <a:ln w="12700">
              <a:miter lim="400000"/>
            </a:ln>
          </p:spPr>
          <p:txBody>
            <a:bodyPr lIns="22275" tIns="22275" rIns="22275" bIns="22275" anchor="ctr"/>
            <a:lstStyle/>
            <a:p>
              <a:pPr algn="ctr"/>
              <a:endParaRPr sz="1403">
                <a:solidFill>
                  <a:srgbClr val="FFFFFF"/>
                </a:solidFill>
                <a:latin typeface="Helvetica Light"/>
              </a:endParaRPr>
            </a:p>
          </p:txBody>
        </p:sp>
        <p:sp>
          <p:nvSpPr>
            <p:cNvPr id="190" name="Shape">
              <a:extLst>
                <a:ext uri="{FF2B5EF4-FFF2-40B4-BE49-F238E27FC236}">
                  <a16:creationId xmlns:a16="http://schemas.microsoft.com/office/drawing/2014/main" id="{1F9A1BBD-692A-49F8-8C94-D5F8071B7849}"/>
                </a:ext>
              </a:extLst>
            </p:cNvPr>
            <p:cNvSpPr/>
            <p:nvPr/>
          </p:nvSpPr>
          <p:spPr>
            <a:xfrm>
              <a:off x="139957" y="2562659"/>
              <a:ext cx="78282" cy="36470"/>
            </a:xfrm>
            <a:custGeom>
              <a:avLst/>
              <a:gdLst/>
              <a:ahLst/>
              <a:cxnLst>
                <a:cxn ang="0">
                  <a:pos x="wd2" y="hd2"/>
                </a:cxn>
                <a:cxn ang="5400000">
                  <a:pos x="wd2" y="hd2"/>
                </a:cxn>
                <a:cxn ang="10800000">
                  <a:pos x="wd2" y="hd2"/>
                </a:cxn>
                <a:cxn ang="16200000">
                  <a:pos x="wd2" y="hd2"/>
                </a:cxn>
              </a:cxnLst>
              <a:rect l="0" t="0" r="r" b="b"/>
              <a:pathLst>
                <a:path w="17592" h="21600" extrusionOk="0">
                  <a:moveTo>
                    <a:pt x="16968" y="10800"/>
                  </a:moveTo>
                  <a:cubicBezTo>
                    <a:pt x="19128" y="10800"/>
                    <a:pt x="14808" y="5400"/>
                    <a:pt x="16968" y="5400"/>
                  </a:cubicBezTo>
                  <a:cubicBezTo>
                    <a:pt x="14808" y="0"/>
                    <a:pt x="12648" y="0"/>
                    <a:pt x="10488" y="0"/>
                  </a:cubicBezTo>
                  <a:cubicBezTo>
                    <a:pt x="8328" y="5400"/>
                    <a:pt x="4008" y="5400"/>
                    <a:pt x="1848" y="10800"/>
                  </a:cubicBezTo>
                  <a:cubicBezTo>
                    <a:pt x="-2472" y="16200"/>
                    <a:pt x="1848" y="21600"/>
                    <a:pt x="4008" y="21600"/>
                  </a:cubicBezTo>
                  <a:cubicBezTo>
                    <a:pt x="8328" y="21600"/>
                    <a:pt x="12648" y="5400"/>
                    <a:pt x="16968" y="10800"/>
                  </a:cubicBezTo>
                  <a:cubicBezTo>
                    <a:pt x="19128" y="10800"/>
                    <a:pt x="12648" y="5400"/>
                    <a:pt x="16968" y="10800"/>
                  </a:cubicBezTo>
                  <a:close/>
                </a:path>
              </a:pathLst>
            </a:custGeom>
            <a:solidFill>
              <a:srgbClr val="00152F"/>
            </a:solidFill>
            <a:ln w="12700">
              <a:miter lim="400000"/>
            </a:ln>
          </p:spPr>
          <p:txBody>
            <a:bodyPr lIns="22275" tIns="22275" rIns="22275" bIns="22275" anchor="ctr"/>
            <a:lstStyle/>
            <a:p>
              <a:pPr algn="ctr"/>
              <a:endParaRPr sz="1403">
                <a:solidFill>
                  <a:srgbClr val="FFFFFF"/>
                </a:solidFill>
                <a:latin typeface="Helvetica Light"/>
              </a:endParaRPr>
            </a:p>
          </p:txBody>
        </p:sp>
        <p:sp>
          <p:nvSpPr>
            <p:cNvPr id="191" name="Shape">
              <a:extLst>
                <a:ext uri="{FF2B5EF4-FFF2-40B4-BE49-F238E27FC236}">
                  <a16:creationId xmlns:a16="http://schemas.microsoft.com/office/drawing/2014/main" id="{97B7553F-A2F2-46AD-919E-42493E223C51}"/>
                </a:ext>
              </a:extLst>
            </p:cNvPr>
            <p:cNvSpPr/>
            <p:nvPr/>
          </p:nvSpPr>
          <p:spPr>
            <a:xfrm>
              <a:off x="12957" y="2627427"/>
              <a:ext cx="56344" cy="41324"/>
            </a:xfrm>
            <a:custGeom>
              <a:avLst/>
              <a:gdLst/>
              <a:ahLst/>
              <a:cxnLst>
                <a:cxn ang="0">
                  <a:pos x="wd2" y="hd2"/>
                </a:cxn>
                <a:cxn ang="5400000">
                  <a:pos x="wd2" y="hd2"/>
                </a:cxn>
                <a:cxn ang="10800000">
                  <a:pos x="wd2" y="hd2"/>
                </a:cxn>
                <a:cxn ang="16200000">
                  <a:pos x="wd2" y="hd2"/>
                </a:cxn>
              </a:cxnLst>
              <a:rect l="0" t="0" r="r" b="b"/>
              <a:pathLst>
                <a:path w="21600" h="17948" extrusionOk="0">
                  <a:moveTo>
                    <a:pt x="21600" y="4988"/>
                  </a:moveTo>
                  <a:cubicBezTo>
                    <a:pt x="21600" y="-3652"/>
                    <a:pt x="14400" y="668"/>
                    <a:pt x="10800" y="4988"/>
                  </a:cubicBezTo>
                  <a:cubicBezTo>
                    <a:pt x="10800" y="4988"/>
                    <a:pt x="10800" y="9308"/>
                    <a:pt x="10800" y="13628"/>
                  </a:cubicBezTo>
                  <a:cubicBezTo>
                    <a:pt x="7200" y="13628"/>
                    <a:pt x="0" y="17948"/>
                    <a:pt x="0" y="17948"/>
                  </a:cubicBezTo>
                  <a:cubicBezTo>
                    <a:pt x="0" y="17948"/>
                    <a:pt x="21600" y="17948"/>
                    <a:pt x="21600" y="4988"/>
                  </a:cubicBezTo>
                  <a:close/>
                </a:path>
              </a:pathLst>
            </a:custGeom>
            <a:solidFill>
              <a:srgbClr val="00152F"/>
            </a:solidFill>
            <a:ln w="12700">
              <a:miter lim="400000"/>
            </a:ln>
          </p:spPr>
          <p:txBody>
            <a:bodyPr lIns="22275" tIns="22275" rIns="22275" bIns="22275" anchor="ctr"/>
            <a:lstStyle/>
            <a:p>
              <a:pPr algn="ctr"/>
              <a:endParaRPr sz="1403">
                <a:solidFill>
                  <a:srgbClr val="FFFFFF"/>
                </a:solidFill>
                <a:latin typeface="Helvetica Light"/>
              </a:endParaRPr>
            </a:p>
          </p:txBody>
        </p:sp>
        <p:sp>
          <p:nvSpPr>
            <p:cNvPr id="192" name="Shape">
              <a:extLst>
                <a:ext uri="{FF2B5EF4-FFF2-40B4-BE49-F238E27FC236}">
                  <a16:creationId xmlns:a16="http://schemas.microsoft.com/office/drawing/2014/main" id="{2B8ECC1F-6098-47A8-A557-B166D6BDC658}"/>
                </a:ext>
              </a:extLst>
            </p:cNvPr>
            <p:cNvSpPr/>
            <p:nvPr/>
          </p:nvSpPr>
          <p:spPr>
            <a:xfrm>
              <a:off x="3317366" y="1420696"/>
              <a:ext cx="192550" cy="111886"/>
            </a:xfrm>
            <a:custGeom>
              <a:avLst/>
              <a:gdLst/>
              <a:ahLst/>
              <a:cxnLst>
                <a:cxn ang="0">
                  <a:pos x="wd2" y="hd2"/>
                </a:cxn>
                <a:cxn ang="5400000">
                  <a:pos x="wd2" y="hd2"/>
                </a:cxn>
                <a:cxn ang="10800000">
                  <a:pos x="wd2" y="hd2"/>
                </a:cxn>
                <a:cxn ang="16200000">
                  <a:pos x="wd2" y="hd2"/>
                </a:cxn>
              </a:cxnLst>
              <a:rect l="0" t="0" r="r" b="b"/>
              <a:pathLst>
                <a:path w="20571" h="19184" extrusionOk="0">
                  <a:moveTo>
                    <a:pt x="19543" y="13511"/>
                  </a:moveTo>
                  <a:cubicBezTo>
                    <a:pt x="15429" y="15172"/>
                    <a:pt x="19543" y="11849"/>
                    <a:pt x="18514" y="10188"/>
                  </a:cubicBezTo>
                  <a:cubicBezTo>
                    <a:pt x="17486" y="10188"/>
                    <a:pt x="15429" y="5203"/>
                    <a:pt x="14400" y="5203"/>
                  </a:cubicBezTo>
                  <a:cubicBezTo>
                    <a:pt x="12343" y="5203"/>
                    <a:pt x="10286" y="219"/>
                    <a:pt x="8229" y="219"/>
                  </a:cubicBezTo>
                  <a:cubicBezTo>
                    <a:pt x="6171" y="-1443"/>
                    <a:pt x="6171" y="6865"/>
                    <a:pt x="5143" y="8526"/>
                  </a:cubicBezTo>
                  <a:cubicBezTo>
                    <a:pt x="4114" y="8526"/>
                    <a:pt x="0" y="8526"/>
                    <a:pt x="0" y="11849"/>
                  </a:cubicBezTo>
                  <a:cubicBezTo>
                    <a:pt x="1029" y="15172"/>
                    <a:pt x="6171" y="16834"/>
                    <a:pt x="7200" y="16834"/>
                  </a:cubicBezTo>
                  <a:cubicBezTo>
                    <a:pt x="9257" y="18495"/>
                    <a:pt x="13371" y="20157"/>
                    <a:pt x="15429" y="18495"/>
                  </a:cubicBezTo>
                  <a:cubicBezTo>
                    <a:pt x="15429" y="18495"/>
                    <a:pt x="20571" y="15172"/>
                    <a:pt x="20571" y="13511"/>
                  </a:cubicBezTo>
                  <a:cubicBezTo>
                    <a:pt x="20571" y="13511"/>
                    <a:pt x="19543" y="13511"/>
                    <a:pt x="19543" y="13511"/>
                  </a:cubicBezTo>
                  <a:cubicBezTo>
                    <a:pt x="18514" y="15172"/>
                    <a:pt x="21600" y="13511"/>
                    <a:pt x="19543" y="13511"/>
                  </a:cubicBezTo>
                  <a:close/>
                </a:path>
              </a:pathLst>
            </a:custGeom>
            <a:solidFill>
              <a:srgbClr val="00152F"/>
            </a:solidFill>
            <a:ln w="12700">
              <a:miter lim="400000"/>
            </a:ln>
          </p:spPr>
          <p:txBody>
            <a:bodyPr lIns="22275" tIns="22275" rIns="22275" bIns="22275" anchor="ctr"/>
            <a:lstStyle/>
            <a:p>
              <a:pPr algn="ctr"/>
              <a:endParaRPr sz="1403">
                <a:solidFill>
                  <a:srgbClr val="FFFFFF"/>
                </a:solidFill>
                <a:latin typeface="Helvetica Light"/>
              </a:endParaRPr>
            </a:p>
          </p:txBody>
        </p:sp>
        <p:sp>
          <p:nvSpPr>
            <p:cNvPr id="193" name="Shape">
              <a:extLst>
                <a:ext uri="{FF2B5EF4-FFF2-40B4-BE49-F238E27FC236}">
                  <a16:creationId xmlns:a16="http://schemas.microsoft.com/office/drawing/2014/main" id="{EDED23B4-3A17-4226-AB9F-F0F85C0BDC35}"/>
                </a:ext>
              </a:extLst>
            </p:cNvPr>
            <p:cNvSpPr/>
            <p:nvPr/>
          </p:nvSpPr>
          <p:spPr>
            <a:xfrm>
              <a:off x="3262085" y="1479609"/>
              <a:ext cx="28165" cy="28815"/>
            </a:xfrm>
            <a:custGeom>
              <a:avLst/>
              <a:gdLst/>
              <a:ahLst/>
              <a:cxnLst>
                <a:cxn ang="0">
                  <a:pos x="wd2" y="hd2"/>
                </a:cxn>
                <a:cxn ang="5400000">
                  <a:pos x="wd2" y="hd2"/>
                </a:cxn>
                <a:cxn ang="10800000">
                  <a:pos x="wd2" y="hd2"/>
                </a:cxn>
                <a:cxn ang="16200000">
                  <a:pos x="wd2" y="hd2"/>
                </a:cxn>
              </a:cxnLst>
              <a:rect l="0" t="0" r="r" b="b"/>
              <a:pathLst>
                <a:path w="12237" h="17067" extrusionOk="0">
                  <a:moveTo>
                    <a:pt x="2419" y="17067"/>
                  </a:moveTo>
                  <a:cubicBezTo>
                    <a:pt x="-6221" y="17067"/>
                    <a:pt x="11059" y="-4533"/>
                    <a:pt x="11059" y="867"/>
                  </a:cubicBezTo>
                  <a:cubicBezTo>
                    <a:pt x="15379" y="867"/>
                    <a:pt x="6739" y="17067"/>
                    <a:pt x="2419" y="17067"/>
                  </a:cubicBezTo>
                  <a:cubicBezTo>
                    <a:pt x="-1901" y="17067"/>
                    <a:pt x="11059" y="17067"/>
                    <a:pt x="2419" y="17067"/>
                  </a:cubicBezTo>
                  <a:close/>
                </a:path>
              </a:pathLst>
            </a:custGeom>
            <a:solidFill>
              <a:srgbClr val="00152F"/>
            </a:solidFill>
            <a:ln w="12700">
              <a:miter lim="400000"/>
            </a:ln>
          </p:spPr>
          <p:txBody>
            <a:bodyPr lIns="22275" tIns="22275" rIns="22275" bIns="22275" anchor="ctr"/>
            <a:lstStyle/>
            <a:p>
              <a:pPr algn="ctr"/>
              <a:endParaRPr sz="1403">
                <a:solidFill>
                  <a:srgbClr val="FFFFFF"/>
                </a:solidFill>
                <a:latin typeface="Helvetica Light"/>
              </a:endParaRPr>
            </a:p>
          </p:txBody>
        </p:sp>
        <p:sp>
          <p:nvSpPr>
            <p:cNvPr id="194" name="Shape">
              <a:extLst>
                <a:ext uri="{FF2B5EF4-FFF2-40B4-BE49-F238E27FC236}">
                  <a16:creationId xmlns:a16="http://schemas.microsoft.com/office/drawing/2014/main" id="{6C66F266-B561-46B1-8F01-5AE529E30408}"/>
                </a:ext>
              </a:extLst>
            </p:cNvPr>
            <p:cNvSpPr/>
            <p:nvPr/>
          </p:nvSpPr>
          <p:spPr>
            <a:xfrm>
              <a:off x="3189647" y="1508420"/>
              <a:ext cx="16810" cy="19893"/>
            </a:xfrm>
            <a:custGeom>
              <a:avLst/>
              <a:gdLst/>
              <a:ahLst/>
              <a:cxnLst>
                <a:cxn ang="0">
                  <a:pos x="wd2" y="hd2"/>
                </a:cxn>
                <a:cxn ang="5400000">
                  <a:pos x="wd2" y="hd2"/>
                </a:cxn>
                <a:cxn ang="10800000">
                  <a:pos x="wd2" y="hd2"/>
                </a:cxn>
                <a:cxn ang="16200000">
                  <a:pos x="wd2" y="hd2"/>
                </a:cxn>
              </a:cxnLst>
              <a:rect l="0" t="0" r="r" b="b"/>
              <a:pathLst>
                <a:path w="16200" h="21600" extrusionOk="0">
                  <a:moveTo>
                    <a:pt x="8100" y="21600"/>
                  </a:moveTo>
                  <a:cubicBezTo>
                    <a:pt x="-2700" y="21600"/>
                    <a:pt x="-2700" y="10800"/>
                    <a:pt x="8100" y="0"/>
                  </a:cubicBezTo>
                  <a:cubicBezTo>
                    <a:pt x="18900" y="0"/>
                    <a:pt x="18900" y="21600"/>
                    <a:pt x="8100" y="21600"/>
                  </a:cubicBezTo>
                  <a:close/>
                </a:path>
              </a:pathLst>
            </a:custGeom>
            <a:solidFill>
              <a:srgbClr val="00152F"/>
            </a:solidFill>
            <a:ln w="12700">
              <a:miter lim="400000"/>
            </a:ln>
          </p:spPr>
          <p:txBody>
            <a:bodyPr lIns="22275" tIns="22275" rIns="22275" bIns="22275" anchor="ctr"/>
            <a:lstStyle/>
            <a:p>
              <a:pPr algn="ctr"/>
              <a:endParaRPr sz="1403">
                <a:solidFill>
                  <a:srgbClr val="FFFFFF"/>
                </a:solidFill>
                <a:latin typeface="Helvetica Light"/>
              </a:endParaRPr>
            </a:p>
          </p:txBody>
        </p:sp>
        <p:sp>
          <p:nvSpPr>
            <p:cNvPr id="195" name="Shape">
              <a:extLst>
                <a:ext uri="{FF2B5EF4-FFF2-40B4-BE49-F238E27FC236}">
                  <a16:creationId xmlns:a16="http://schemas.microsoft.com/office/drawing/2014/main" id="{555FBE48-7A60-4B35-94FD-1ADA4E357A0C}"/>
                </a:ext>
              </a:extLst>
            </p:cNvPr>
            <p:cNvSpPr/>
            <p:nvPr/>
          </p:nvSpPr>
          <p:spPr>
            <a:xfrm>
              <a:off x="2361665" y="1107568"/>
              <a:ext cx="886101" cy="419887"/>
            </a:xfrm>
            <a:custGeom>
              <a:avLst/>
              <a:gdLst/>
              <a:ahLst/>
              <a:cxnLst>
                <a:cxn ang="0">
                  <a:pos x="wd2" y="hd2"/>
                </a:cxn>
                <a:cxn ang="5400000">
                  <a:pos x="wd2" y="hd2"/>
                </a:cxn>
                <a:cxn ang="10800000">
                  <a:pos x="wd2" y="hd2"/>
                </a:cxn>
                <a:cxn ang="16200000">
                  <a:pos x="wd2" y="hd2"/>
                </a:cxn>
              </a:cxnLst>
              <a:rect l="0" t="0" r="r" b="b"/>
              <a:pathLst>
                <a:path w="21388" h="20725" extrusionOk="0">
                  <a:moveTo>
                    <a:pt x="19275" y="19339"/>
                  </a:moveTo>
                  <a:cubicBezTo>
                    <a:pt x="18805" y="19339"/>
                    <a:pt x="18336" y="19339"/>
                    <a:pt x="17631" y="19339"/>
                  </a:cubicBezTo>
                  <a:cubicBezTo>
                    <a:pt x="17397" y="19339"/>
                    <a:pt x="17162" y="19339"/>
                    <a:pt x="16927" y="19339"/>
                  </a:cubicBezTo>
                  <a:cubicBezTo>
                    <a:pt x="16692" y="19339"/>
                    <a:pt x="16692" y="18859"/>
                    <a:pt x="16458" y="18379"/>
                  </a:cubicBezTo>
                  <a:cubicBezTo>
                    <a:pt x="16223" y="18379"/>
                    <a:pt x="15284" y="18859"/>
                    <a:pt x="15049" y="17899"/>
                  </a:cubicBezTo>
                  <a:cubicBezTo>
                    <a:pt x="15049" y="16459"/>
                    <a:pt x="14579" y="17419"/>
                    <a:pt x="14110" y="17899"/>
                  </a:cubicBezTo>
                  <a:cubicBezTo>
                    <a:pt x="13405" y="18859"/>
                    <a:pt x="12936" y="18379"/>
                    <a:pt x="12466" y="18859"/>
                  </a:cubicBezTo>
                  <a:cubicBezTo>
                    <a:pt x="11762" y="19339"/>
                    <a:pt x="11058" y="19819"/>
                    <a:pt x="10353" y="20299"/>
                  </a:cubicBezTo>
                  <a:cubicBezTo>
                    <a:pt x="9414" y="20299"/>
                    <a:pt x="8005" y="21259"/>
                    <a:pt x="7066" y="20299"/>
                  </a:cubicBezTo>
                  <a:cubicBezTo>
                    <a:pt x="7066" y="20299"/>
                    <a:pt x="6597" y="19819"/>
                    <a:pt x="6597" y="19339"/>
                  </a:cubicBezTo>
                  <a:cubicBezTo>
                    <a:pt x="6597" y="18859"/>
                    <a:pt x="6597" y="17899"/>
                    <a:pt x="6127" y="17899"/>
                  </a:cubicBezTo>
                  <a:cubicBezTo>
                    <a:pt x="5658" y="17899"/>
                    <a:pt x="5188" y="17899"/>
                    <a:pt x="4718" y="17899"/>
                  </a:cubicBezTo>
                  <a:cubicBezTo>
                    <a:pt x="4249" y="17899"/>
                    <a:pt x="3779" y="17899"/>
                    <a:pt x="3310" y="16939"/>
                  </a:cubicBezTo>
                  <a:cubicBezTo>
                    <a:pt x="3075" y="16939"/>
                    <a:pt x="1901" y="15019"/>
                    <a:pt x="2136" y="14539"/>
                  </a:cubicBezTo>
                  <a:cubicBezTo>
                    <a:pt x="3545" y="13099"/>
                    <a:pt x="5188" y="13579"/>
                    <a:pt x="6362" y="13579"/>
                  </a:cubicBezTo>
                  <a:cubicBezTo>
                    <a:pt x="6597" y="13579"/>
                    <a:pt x="9179" y="13579"/>
                    <a:pt x="9179" y="13579"/>
                  </a:cubicBezTo>
                  <a:cubicBezTo>
                    <a:pt x="9179" y="12619"/>
                    <a:pt x="5892" y="11659"/>
                    <a:pt x="5658" y="11659"/>
                  </a:cubicBezTo>
                  <a:cubicBezTo>
                    <a:pt x="4484" y="11659"/>
                    <a:pt x="3075" y="13099"/>
                    <a:pt x="1901" y="12139"/>
                  </a:cubicBezTo>
                  <a:cubicBezTo>
                    <a:pt x="1431" y="11659"/>
                    <a:pt x="492" y="10699"/>
                    <a:pt x="1431" y="9739"/>
                  </a:cubicBezTo>
                  <a:cubicBezTo>
                    <a:pt x="2136" y="9259"/>
                    <a:pt x="2840" y="8779"/>
                    <a:pt x="3545" y="8779"/>
                  </a:cubicBezTo>
                  <a:cubicBezTo>
                    <a:pt x="4014" y="8299"/>
                    <a:pt x="4484" y="8299"/>
                    <a:pt x="4718" y="8299"/>
                  </a:cubicBezTo>
                  <a:cubicBezTo>
                    <a:pt x="4249" y="8779"/>
                    <a:pt x="3545" y="8299"/>
                    <a:pt x="3075" y="8299"/>
                  </a:cubicBezTo>
                  <a:cubicBezTo>
                    <a:pt x="2840" y="8299"/>
                    <a:pt x="1431" y="8779"/>
                    <a:pt x="1197" y="8299"/>
                  </a:cubicBezTo>
                  <a:cubicBezTo>
                    <a:pt x="1197" y="8299"/>
                    <a:pt x="1431" y="7819"/>
                    <a:pt x="1431" y="7819"/>
                  </a:cubicBezTo>
                  <a:cubicBezTo>
                    <a:pt x="1431" y="7339"/>
                    <a:pt x="-212" y="7819"/>
                    <a:pt x="23" y="6859"/>
                  </a:cubicBezTo>
                  <a:cubicBezTo>
                    <a:pt x="258" y="6379"/>
                    <a:pt x="492" y="5419"/>
                    <a:pt x="727" y="4939"/>
                  </a:cubicBezTo>
                  <a:cubicBezTo>
                    <a:pt x="1666" y="4459"/>
                    <a:pt x="727" y="4459"/>
                    <a:pt x="727" y="3979"/>
                  </a:cubicBezTo>
                  <a:cubicBezTo>
                    <a:pt x="727" y="3979"/>
                    <a:pt x="1431" y="3019"/>
                    <a:pt x="1666" y="3019"/>
                  </a:cubicBezTo>
                  <a:cubicBezTo>
                    <a:pt x="2136" y="2539"/>
                    <a:pt x="2371" y="2059"/>
                    <a:pt x="2840" y="1579"/>
                  </a:cubicBezTo>
                  <a:cubicBezTo>
                    <a:pt x="3779" y="619"/>
                    <a:pt x="4484" y="139"/>
                    <a:pt x="5423" y="139"/>
                  </a:cubicBezTo>
                  <a:cubicBezTo>
                    <a:pt x="6597" y="139"/>
                    <a:pt x="5423" y="3019"/>
                    <a:pt x="5423" y="3019"/>
                  </a:cubicBezTo>
                  <a:cubicBezTo>
                    <a:pt x="5892" y="3499"/>
                    <a:pt x="6362" y="3499"/>
                    <a:pt x="6597" y="3019"/>
                  </a:cubicBezTo>
                  <a:cubicBezTo>
                    <a:pt x="6831" y="3019"/>
                    <a:pt x="6831" y="1579"/>
                    <a:pt x="7066" y="1579"/>
                  </a:cubicBezTo>
                  <a:cubicBezTo>
                    <a:pt x="7536" y="1579"/>
                    <a:pt x="8475" y="1579"/>
                    <a:pt x="8945" y="2539"/>
                  </a:cubicBezTo>
                  <a:cubicBezTo>
                    <a:pt x="9649" y="3499"/>
                    <a:pt x="8005" y="4939"/>
                    <a:pt x="9179" y="4459"/>
                  </a:cubicBezTo>
                  <a:cubicBezTo>
                    <a:pt x="9414" y="4459"/>
                    <a:pt x="9649" y="3979"/>
                    <a:pt x="9884" y="3499"/>
                  </a:cubicBezTo>
                  <a:cubicBezTo>
                    <a:pt x="10118" y="3499"/>
                    <a:pt x="10118" y="3499"/>
                    <a:pt x="10353" y="3499"/>
                  </a:cubicBezTo>
                  <a:cubicBezTo>
                    <a:pt x="10588" y="3499"/>
                    <a:pt x="10588" y="3499"/>
                    <a:pt x="10823" y="3979"/>
                  </a:cubicBezTo>
                  <a:cubicBezTo>
                    <a:pt x="11058" y="3979"/>
                    <a:pt x="11058" y="3019"/>
                    <a:pt x="11058" y="2539"/>
                  </a:cubicBezTo>
                  <a:cubicBezTo>
                    <a:pt x="10823" y="2539"/>
                    <a:pt x="10118" y="1579"/>
                    <a:pt x="9884" y="1579"/>
                  </a:cubicBezTo>
                  <a:cubicBezTo>
                    <a:pt x="10353" y="1099"/>
                    <a:pt x="11292" y="2059"/>
                    <a:pt x="11527" y="2539"/>
                  </a:cubicBezTo>
                  <a:cubicBezTo>
                    <a:pt x="12231" y="3019"/>
                    <a:pt x="12231" y="3499"/>
                    <a:pt x="12466" y="4459"/>
                  </a:cubicBezTo>
                  <a:cubicBezTo>
                    <a:pt x="12466" y="4939"/>
                    <a:pt x="12466" y="7339"/>
                    <a:pt x="12936" y="7339"/>
                  </a:cubicBezTo>
                  <a:cubicBezTo>
                    <a:pt x="13171" y="7339"/>
                    <a:pt x="14110" y="7339"/>
                    <a:pt x="13875" y="6379"/>
                  </a:cubicBezTo>
                  <a:cubicBezTo>
                    <a:pt x="13640" y="4459"/>
                    <a:pt x="13171" y="3019"/>
                    <a:pt x="12936" y="1099"/>
                  </a:cubicBezTo>
                  <a:cubicBezTo>
                    <a:pt x="12701" y="-341"/>
                    <a:pt x="13405" y="139"/>
                    <a:pt x="13640" y="139"/>
                  </a:cubicBezTo>
                  <a:cubicBezTo>
                    <a:pt x="14345" y="619"/>
                    <a:pt x="14345" y="-341"/>
                    <a:pt x="14814" y="139"/>
                  </a:cubicBezTo>
                  <a:cubicBezTo>
                    <a:pt x="15284" y="1099"/>
                    <a:pt x="15988" y="1579"/>
                    <a:pt x="15988" y="2539"/>
                  </a:cubicBezTo>
                  <a:cubicBezTo>
                    <a:pt x="16223" y="3979"/>
                    <a:pt x="16458" y="4939"/>
                    <a:pt x="16927" y="5899"/>
                  </a:cubicBezTo>
                  <a:cubicBezTo>
                    <a:pt x="17162" y="7339"/>
                    <a:pt x="17397" y="7819"/>
                    <a:pt x="17162" y="8779"/>
                  </a:cubicBezTo>
                  <a:cubicBezTo>
                    <a:pt x="16927" y="10219"/>
                    <a:pt x="17631" y="11659"/>
                    <a:pt x="18101" y="12139"/>
                  </a:cubicBezTo>
                  <a:cubicBezTo>
                    <a:pt x="18336" y="12139"/>
                    <a:pt x="18805" y="12139"/>
                    <a:pt x="19040" y="12139"/>
                  </a:cubicBezTo>
                  <a:cubicBezTo>
                    <a:pt x="19275" y="12619"/>
                    <a:pt x="19510" y="13099"/>
                    <a:pt x="19745" y="13099"/>
                  </a:cubicBezTo>
                  <a:cubicBezTo>
                    <a:pt x="20449" y="13579"/>
                    <a:pt x="21388" y="13579"/>
                    <a:pt x="21388" y="15499"/>
                  </a:cubicBezTo>
                  <a:cubicBezTo>
                    <a:pt x="21388" y="16459"/>
                    <a:pt x="19275" y="15019"/>
                    <a:pt x="19275" y="15019"/>
                  </a:cubicBezTo>
                  <a:cubicBezTo>
                    <a:pt x="19275" y="15499"/>
                    <a:pt x="19275" y="15979"/>
                    <a:pt x="19275" y="16459"/>
                  </a:cubicBezTo>
                  <a:cubicBezTo>
                    <a:pt x="19275" y="16459"/>
                    <a:pt x="18571" y="16459"/>
                    <a:pt x="18571" y="16459"/>
                  </a:cubicBezTo>
                  <a:cubicBezTo>
                    <a:pt x="18805" y="16459"/>
                    <a:pt x="18805" y="16939"/>
                    <a:pt x="18805" y="16939"/>
                  </a:cubicBezTo>
                  <a:cubicBezTo>
                    <a:pt x="18805" y="17419"/>
                    <a:pt x="18805" y="17899"/>
                    <a:pt x="18805" y="17899"/>
                  </a:cubicBezTo>
                  <a:cubicBezTo>
                    <a:pt x="18805" y="17899"/>
                    <a:pt x="19745" y="16939"/>
                    <a:pt x="19745" y="16939"/>
                  </a:cubicBezTo>
                  <a:cubicBezTo>
                    <a:pt x="20214" y="16939"/>
                    <a:pt x="19979" y="17419"/>
                    <a:pt x="19979" y="17899"/>
                  </a:cubicBezTo>
                  <a:cubicBezTo>
                    <a:pt x="19979" y="17899"/>
                    <a:pt x="20449" y="17899"/>
                    <a:pt x="20684" y="18379"/>
                  </a:cubicBezTo>
                  <a:cubicBezTo>
                    <a:pt x="20684" y="18379"/>
                    <a:pt x="19275" y="19339"/>
                    <a:pt x="19275" y="19339"/>
                  </a:cubicBezTo>
                  <a:cubicBezTo>
                    <a:pt x="18805" y="19339"/>
                    <a:pt x="19979" y="19339"/>
                    <a:pt x="19275" y="19339"/>
                  </a:cubicBezTo>
                  <a:close/>
                </a:path>
              </a:pathLst>
            </a:custGeom>
            <a:solidFill>
              <a:srgbClr val="00152F"/>
            </a:solidFill>
            <a:ln w="12700">
              <a:miter lim="400000"/>
            </a:ln>
          </p:spPr>
          <p:txBody>
            <a:bodyPr lIns="22275" tIns="22275" rIns="22275" bIns="22275" anchor="ctr"/>
            <a:lstStyle/>
            <a:p>
              <a:pPr algn="ctr"/>
              <a:endParaRPr sz="1403">
                <a:solidFill>
                  <a:srgbClr val="FFFFFF"/>
                </a:solidFill>
                <a:latin typeface="Helvetica Light"/>
              </a:endParaRPr>
            </a:p>
          </p:txBody>
        </p:sp>
        <p:sp>
          <p:nvSpPr>
            <p:cNvPr id="196" name="Shape">
              <a:extLst>
                <a:ext uri="{FF2B5EF4-FFF2-40B4-BE49-F238E27FC236}">
                  <a16:creationId xmlns:a16="http://schemas.microsoft.com/office/drawing/2014/main" id="{2990F7D9-5390-40C9-8854-B2E0BA4932D2}"/>
                </a:ext>
              </a:extLst>
            </p:cNvPr>
            <p:cNvSpPr/>
            <p:nvPr/>
          </p:nvSpPr>
          <p:spPr>
            <a:xfrm>
              <a:off x="2946162" y="1060868"/>
              <a:ext cx="124519" cy="81149"/>
            </a:xfrm>
            <a:custGeom>
              <a:avLst/>
              <a:gdLst/>
              <a:ahLst/>
              <a:cxnLst>
                <a:cxn ang="0">
                  <a:pos x="wd2" y="hd2"/>
                </a:cxn>
                <a:cxn ang="5400000">
                  <a:pos x="wd2" y="hd2"/>
                </a:cxn>
                <a:cxn ang="10800000">
                  <a:pos x="wd2" y="hd2"/>
                </a:cxn>
                <a:cxn ang="16200000">
                  <a:pos x="wd2" y="hd2"/>
                </a:cxn>
              </a:cxnLst>
              <a:rect l="0" t="0" r="r" b="b"/>
              <a:pathLst>
                <a:path w="19792" h="19582" extrusionOk="0">
                  <a:moveTo>
                    <a:pt x="13886" y="19200"/>
                  </a:moveTo>
                  <a:cubicBezTo>
                    <a:pt x="10800" y="19200"/>
                    <a:pt x="9257" y="12000"/>
                    <a:pt x="7714" y="12000"/>
                  </a:cubicBezTo>
                  <a:cubicBezTo>
                    <a:pt x="6171" y="9600"/>
                    <a:pt x="0" y="7200"/>
                    <a:pt x="0" y="7200"/>
                  </a:cubicBezTo>
                  <a:cubicBezTo>
                    <a:pt x="1543" y="4800"/>
                    <a:pt x="4629" y="2400"/>
                    <a:pt x="6171" y="0"/>
                  </a:cubicBezTo>
                  <a:cubicBezTo>
                    <a:pt x="9257" y="0"/>
                    <a:pt x="12343" y="0"/>
                    <a:pt x="15429" y="2400"/>
                  </a:cubicBezTo>
                  <a:cubicBezTo>
                    <a:pt x="18514" y="4800"/>
                    <a:pt x="21600" y="4800"/>
                    <a:pt x="18514" y="9600"/>
                  </a:cubicBezTo>
                  <a:cubicBezTo>
                    <a:pt x="16971" y="12000"/>
                    <a:pt x="15429" y="21600"/>
                    <a:pt x="13886" y="19200"/>
                  </a:cubicBezTo>
                  <a:cubicBezTo>
                    <a:pt x="12343" y="19200"/>
                    <a:pt x="13886" y="19200"/>
                    <a:pt x="13886" y="19200"/>
                  </a:cubicBezTo>
                  <a:close/>
                </a:path>
              </a:pathLst>
            </a:custGeom>
            <a:solidFill>
              <a:srgbClr val="00152F"/>
            </a:solidFill>
            <a:ln w="12700">
              <a:miter lim="400000"/>
            </a:ln>
          </p:spPr>
          <p:txBody>
            <a:bodyPr lIns="22275" tIns="22275" rIns="22275" bIns="22275" anchor="ctr"/>
            <a:lstStyle/>
            <a:p>
              <a:pPr algn="ctr"/>
              <a:endParaRPr sz="1403">
                <a:solidFill>
                  <a:srgbClr val="FFFFFF"/>
                </a:solidFill>
                <a:latin typeface="Helvetica Light"/>
              </a:endParaRPr>
            </a:p>
          </p:txBody>
        </p:sp>
        <p:sp>
          <p:nvSpPr>
            <p:cNvPr id="197" name="Shape">
              <a:extLst>
                <a:ext uri="{FF2B5EF4-FFF2-40B4-BE49-F238E27FC236}">
                  <a16:creationId xmlns:a16="http://schemas.microsoft.com/office/drawing/2014/main" id="{439FC28F-4039-4907-891F-6A2090B54E56}"/>
                </a:ext>
              </a:extLst>
            </p:cNvPr>
            <p:cNvSpPr/>
            <p:nvPr/>
          </p:nvSpPr>
          <p:spPr>
            <a:xfrm>
              <a:off x="3161594" y="1028163"/>
              <a:ext cx="302593" cy="265293"/>
            </a:xfrm>
            <a:custGeom>
              <a:avLst/>
              <a:gdLst/>
              <a:ahLst/>
              <a:cxnLst>
                <a:cxn ang="0">
                  <a:pos x="wd2" y="hd2"/>
                </a:cxn>
                <a:cxn ang="5400000">
                  <a:pos x="wd2" y="hd2"/>
                </a:cxn>
                <a:cxn ang="10800000">
                  <a:pos x="wd2" y="hd2"/>
                </a:cxn>
                <a:cxn ang="16200000">
                  <a:pos x="wd2" y="hd2"/>
                </a:cxn>
              </a:cxnLst>
              <a:rect l="0" t="0" r="r" b="b"/>
              <a:pathLst>
                <a:path w="21205" h="20099" extrusionOk="0">
                  <a:moveTo>
                    <a:pt x="12150" y="19574"/>
                  </a:moveTo>
                  <a:cubicBezTo>
                    <a:pt x="10125" y="18085"/>
                    <a:pt x="8775" y="15105"/>
                    <a:pt x="6750" y="13616"/>
                  </a:cubicBezTo>
                  <a:cubicBezTo>
                    <a:pt x="4725" y="12871"/>
                    <a:pt x="2700" y="11381"/>
                    <a:pt x="675" y="10636"/>
                  </a:cubicBezTo>
                  <a:cubicBezTo>
                    <a:pt x="0" y="9892"/>
                    <a:pt x="0" y="9892"/>
                    <a:pt x="0" y="9147"/>
                  </a:cubicBezTo>
                  <a:cubicBezTo>
                    <a:pt x="0" y="6912"/>
                    <a:pt x="1350" y="7657"/>
                    <a:pt x="2700" y="8402"/>
                  </a:cubicBezTo>
                  <a:cubicBezTo>
                    <a:pt x="4050" y="9147"/>
                    <a:pt x="5400" y="10636"/>
                    <a:pt x="7425" y="9892"/>
                  </a:cubicBezTo>
                  <a:cubicBezTo>
                    <a:pt x="8100" y="9892"/>
                    <a:pt x="7425" y="8402"/>
                    <a:pt x="7425" y="8402"/>
                  </a:cubicBezTo>
                  <a:cubicBezTo>
                    <a:pt x="7425" y="7657"/>
                    <a:pt x="8775" y="8402"/>
                    <a:pt x="8775" y="7657"/>
                  </a:cubicBezTo>
                  <a:cubicBezTo>
                    <a:pt x="9450" y="6912"/>
                    <a:pt x="4725" y="5423"/>
                    <a:pt x="4725" y="5423"/>
                  </a:cubicBezTo>
                  <a:cubicBezTo>
                    <a:pt x="3375" y="4678"/>
                    <a:pt x="4050" y="3933"/>
                    <a:pt x="4725" y="3933"/>
                  </a:cubicBezTo>
                  <a:cubicBezTo>
                    <a:pt x="6075" y="3188"/>
                    <a:pt x="6075" y="3933"/>
                    <a:pt x="6750" y="4678"/>
                  </a:cubicBezTo>
                  <a:cubicBezTo>
                    <a:pt x="6750" y="4678"/>
                    <a:pt x="7425" y="3188"/>
                    <a:pt x="7425" y="3188"/>
                  </a:cubicBezTo>
                  <a:cubicBezTo>
                    <a:pt x="8100" y="3188"/>
                    <a:pt x="5400" y="2443"/>
                    <a:pt x="5400" y="2443"/>
                  </a:cubicBezTo>
                  <a:cubicBezTo>
                    <a:pt x="5400" y="2443"/>
                    <a:pt x="6750" y="1698"/>
                    <a:pt x="6750" y="1698"/>
                  </a:cubicBezTo>
                  <a:cubicBezTo>
                    <a:pt x="7425" y="1698"/>
                    <a:pt x="8775" y="2443"/>
                    <a:pt x="9450" y="2443"/>
                  </a:cubicBezTo>
                  <a:cubicBezTo>
                    <a:pt x="9450" y="2443"/>
                    <a:pt x="8775" y="1698"/>
                    <a:pt x="8775" y="1698"/>
                  </a:cubicBezTo>
                  <a:cubicBezTo>
                    <a:pt x="9450" y="954"/>
                    <a:pt x="12150" y="3188"/>
                    <a:pt x="12825" y="3188"/>
                  </a:cubicBezTo>
                  <a:cubicBezTo>
                    <a:pt x="13500" y="2443"/>
                    <a:pt x="12150" y="2443"/>
                    <a:pt x="12150" y="1698"/>
                  </a:cubicBezTo>
                  <a:cubicBezTo>
                    <a:pt x="12150" y="1698"/>
                    <a:pt x="12825" y="1698"/>
                    <a:pt x="12825" y="1698"/>
                  </a:cubicBezTo>
                  <a:cubicBezTo>
                    <a:pt x="12825" y="1698"/>
                    <a:pt x="11475" y="1698"/>
                    <a:pt x="11475" y="954"/>
                  </a:cubicBezTo>
                  <a:cubicBezTo>
                    <a:pt x="11475" y="954"/>
                    <a:pt x="16200" y="-536"/>
                    <a:pt x="16875" y="209"/>
                  </a:cubicBezTo>
                  <a:cubicBezTo>
                    <a:pt x="17550" y="209"/>
                    <a:pt x="15525" y="954"/>
                    <a:pt x="15525" y="1698"/>
                  </a:cubicBezTo>
                  <a:cubicBezTo>
                    <a:pt x="16200" y="2443"/>
                    <a:pt x="18225" y="1698"/>
                    <a:pt x="18900" y="2443"/>
                  </a:cubicBezTo>
                  <a:cubicBezTo>
                    <a:pt x="18900" y="3188"/>
                    <a:pt x="16200" y="4678"/>
                    <a:pt x="18225" y="4678"/>
                  </a:cubicBezTo>
                  <a:cubicBezTo>
                    <a:pt x="18900" y="4678"/>
                    <a:pt x="18225" y="5423"/>
                    <a:pt x="17550" y="5423"/>
                  </a:cubicBezTo>
                  <a:cubicBezTo>
                    <a:pt x="16875" y="5423"/>
                    <a:pt x="16200" y="5423"/>
                    <a:pt x="15525" y="6912"/>
                  </a:cubicBezTo>
                  <a:cubicBezTo>
                    <a:pt x="15525" y="6912"/>
                    <a:pt x="14175" y="9147"/>
                    <a:pt x="14175" y="9147"/>
                  </a:cubicBezTo>
                  <a:cubicBezTo>
                    <a:pt x="14850" y="9147"/>
                    <a:pt x="15525" y="7657"/>
                    <a:pt x="16200" y="7657"/>
                  </a:cubicBezTo>
                  <a:cubicBezTo>
                    <a:pt x="16875" y="7657"/>
                    <a:pt x="16875" y="8402"/>
                    <a:pt x="17550" y="9147"/>
                  </a:cubicBezTo>
                  <a:cubicBezTo>
                    <a:pt x="18225" y="9147"/>
                    <a:pt x="20250" y="12126"/>
                    <a:pt x="19575" y="9147"/>
                  </a:cubicBezTo>
                  <a:cubicBezTo>
                    <a:pt x="19575" y="8402"/>
                    <a:pt x="18225" y="7657"/>
                    <a:pt x="18900" y="6912"/>
                  </a:cubicBezTo>
                  <a:cubicBezTo>
                    <a:pt x="19575" y="6912"/>
                    <a:pt x="20250" y="6912"/>
                    <a:pt x="20250" y="7657"/>
                  </a:cubicBezTo>
                  <a:cubicBezTo>
                    <a:pt x="20250" y="8402"/>
                    <a:pt x="19575" y="9147"/>
                    <a:pt x="20250" y="9892"/>
                  </a:cubicBezTo>
                  <a:cubicBezTo>
                    <a:pt x="20925" y="10636"/>
                    <a:pt x="21600" y="11381"/>
                    <a:pt x="20925" y="12126"/>
                  </a:cubicBezTo>
                  <a:cubicBezTo>
                    <a:pt x="19575" y="13616"/>
                    <a:pt x="21600" y="15850"/>
                    <a:pt x="18900" y="16595"/>
                  </a:cubicBezTo>
                  <a:cubicBezTo>
                    <a:pt x="18900" y="16595"/>
                    <a:pt x="14175" y="18085"/>
                    <a:pt x="14850" y="16595"/>
                  </a:cubicBezTo>
                  <a:cubicBezTo>
                    <a:pt x="14850" y="15850"/>
                    <a:pt x="14175" y="15850"/>
                    <a:pt x="14175" y="16595"/>
                  </a:cubicBezTo>
                  <a:cubicBezTo>
                    <a:pt x="14850" y="17340"/>
                    <a:pt x="14850" y="18085"/>
                    <a:pt x="15525" y="18830"/>
                  </a:cubicBezTo>
                  <a:cubicBezTo>
                    <a:pt x="15525" y="20319"/>
                    <a:pt x="12825" y="19574"/>
                    <a:pt x="12150" y="19574"/>
                  </a:cubicBezTo>
                  <a:cubicBezTo>
                    <a:pt x="11475" y="18830"/>
                    <a:pt x="14850" y="21064"/>
                    <a:pt x="12150" y="19574"/>
                  </a:cubicBezTo>
                  <a:close/>
                </a:path>
              </a:pathLst>
            </a:custGeom>
            <a:solidFill>
              <a:srgbClr val="00152F"/>
            </a:solidFill>
            <a:ln w="12700">
              <a:miter lim="400000"/>
            </a:ln>
          </p:spPr>
          <p:txBody>
            <a:bodyPr lIns="22275" tIns="22275" rIns="22275" bIns="22275" anchor="ctr"/>
            <a:lstStyle/>
            <a:p>
              <a:pPr algn="ctr"/>
              <a:endParaRPr sz="1403">
                <a:solidFill>
                  <a:srgbClr val="FFFFFF"/>
                </a:solidFill>
                <a:latin typeface="Helvetica Light"/>
              </a:endParaRPr>
            </a:p>
          </p:txBody>
        </p:sp>
        <p:sp>
          <p:nvSpPr>
            <p:cNvPr id="198" name="Shape">
              <a:extLst>
                <a:ext uri="{FF2B5EF4-FFF2-40B4-BE49-F238E27FC236}">
                  <a16:creationId xmlns:a16="http://schemas.microsoft.com/office/drawing/2014/main" id="{6F6A4BD2-F0A4-42D6-85D1-A153A8268C2C}"/>
                </a:ext>
              </a:extLst>
            </p:cNvPr>
            <p:cNvSpPr/>
            <p:nvPr/>
          </p:nvSpPr>
          <p:spPr>
            <a:xfrm>
              <a:off x="3495106" y="1026823"/>
              <a:ext cx="249584" cy="209752"/>
            </a:xfrm>
            <a:custGeom>
              <a:avLst/>
              <a:gdLst/>
              <a:ahLst/>
              <a:cxnLst>
                <a:cxn ang="0">
                  <a:pos x="wd2" y="hd2"/>
                </a:cxn>
                <a:cxn ang="5400000">
                  <a:pos x="wd2" y="hd2"/>
                </a:cxn>
                <a:cxn ang="10800000">
                  <a:pos x="wd2" y="hd2"/>
                </a:cxn>
                <a:cxn ang="16200000">
                  <a:pos x="wd2" y="hd2"/>
                </a:cxn>
              </a:cxnLst>
              <a:rect l="0" t="0" r="r" b="b"/>
              <a:pathLst>
                <a:path w="19836" h="21025" extrusionOk="0">
                  <a:moveTo>
                    <a:pt x="4971" y="21025"/>
                  </a:moveTo>
                  <a:cubicBezTo>
                    <a:pt x="3428" y="20043"/>
                    <a:pt x="1885" y="20043"/>
                    <a:pt x="1885" y="18080"/>
                  </a:cubicBezTo>
                  <a:cubicBezTo>
                    <a:pt x="1885" y="15134"/>
                    <a:pt x="-429" y="13170"/>
                    <a:pt x="342" y="10225"/>
                  </a:cubicBezTo>
                  <a:cubicBezTo>
                    <a:pt x="342" y="8261"/>
                    <a:pt x="-429" y="5316"/>
                    <a:pt x="342" y="3352"/>
                  </a:cubicBezTo>
                  <a:cubicBezTo>
                    <a:pt x="1114" y="3352"/>
                    <a:pt x="4200" y="4334"/>
                    <a:pt x="4200" y="3352"/>
                  </a:cubicBezTo>
                  <a:cubicBezTo>
                    <a:pt x="4200" y="2370"/>
                    <a:pt x="-429" y="2370"/>
                    <a:pt x="3428" y="407"/>
                  </a:cubicBezTo>
                  <a:cubicBezTo>
                    <a:pt x="6514" y="-575"/>
                    <a:pt x="8828" y="407"/>
                    <a:pt x="11914" y="1389"/>
                  </a:cubicBezTo>
                  <a:cubicBezTo>
                    <a:pt x="14228" y="1389"/>
                    <a:pt x="16542" y="1389"/>
                    <a:pt x="18857" y="2370"/>
                  </a:cubicBezTo>
                  <a:cubicBezTo>
                    <a:pt x="21171" y="3352"/>
                    <a:pt x="18857" y="5316"/>
                    <a:pt x="17314" y="7280"/>
                  </a:cubicBezTo>
                  <a:cubicBezTo>
                    <a:pt x="16542" y="9243"/>
                    <a:pt x="15771" y="11207"/>
                    <a:pt x="14228" y="12189"/>
                  </a:cubicBezTo>
                  <a:cubicBezTo>
                    <a:pt x="13457" y="14152"/>
                    <a:pt x="10371" y="12189"/>
                    <a:pt x="8828" y="12189"/>
                  </a:cubicBezTo>
                  <a:cubicBezTo>
                    <a:pt x="8828" y="12189"/>
                    <a:pt x="6514" y="12189"/>
                    <a:pt x="7285" y="13170"/>
                  </a:cubicBezTo>
                  <a:cubicBezTo>
                    <a:pt x="7285" y="14152"/>
                    <a:pt x="8828" y="14152"/>
                    <a:pt x="8057" y="16116"/>
                  </a:cubicBezTo>
                  <a:cubicBezTo>
                    <a:pt x="7285" y="16116"/>
                    <a:pt x="5742" y="21025"/>
                    <a:pt x="4971" y="21025"/>
                  </a:cubicBezTo>
                  <a:cubicBezTo>
                    <a:pt x="3428" y="20043"/>
                    <a:pt x="5742" y="21025"/>
                    <a:pt x="4971" y="21025"/>
                  </a:cubicBezTo>
                  <a:close/>
                </a:path>
              </a:pathLst>
            </a:custGeom>
            <a:solidFill>
              <a:srgbClr val="00152F"/>
            </a:solidFill>
            <a:ln w="12700">
              <a:miter lim="400000"/>
            </a:ln>
          </p:spPr>
          <p:txBody>
            <a:bodyPr lIns="22275" tIns="22275" rIns="22275" bIns="22275" anchor="ctr"/>
            <a:lstStyle/>
            <a:p>
              <a:pPr algn="ctr"/>
              <a:endParaRPr sz="1403">
                <a:solidFill>
                  <a:srgbClr val="FFFFFF"/>
                </a:solidFill>
                <a:latin typeface="Helvetica Light"/>
              </a:endParaRPr>
            </a:p>
          </p:txBody>
        </p:sp>
        <p:sp>
          <p:nvSpPr>
            <p:cNvPr id="199" name="Shape">
              <a:extLst>
                <a:ext uri="{FF2B5EF4-FFF2-40B4-BE49-F238E27FC236}">
                  <a16:creationId xmlns:a16="http://schemas.microsoft.com/office/drawing/2014/main" id="{79DE4A17-7F5A-4189-A153-246196BF6AB6}"/>
                </a:ext>
              </a:extLst>
            </p:cNvPr>
            <p:cNvSpPr/>
            <p:nvPr/>
          </p:nvSpPr>
          <p:spPr>
            <a:xfrm>
              <a:off x="2034714" y="994563"/>
              <a:ext cx="511103" cy="314488"/>
            </a:xfrm>
            <a:custGeom>
              <a:avLst/>
              <a:gdLst/>
              <a:ahLst/>
              <a:cxnLst>
                <a:cxn ang="0">
                  <a:pos x="wd2" y="hd2"/>
                </a:cxn>
                <a:cxn ang="5400000">
                  <a:pos x="wd2" y="hd2"/>
                </a:cxn>
                <a:cxn ang="10800000">
                  <a:pos x="wd2" y="hd2"/>
                </a:cxn>
                <a:cxn ang="16200000">
                  <a:pos x="wd2" y="hd2"/>
                </a:cxn>
              </a:cxnLst>
              <a:rect l="0" t="0" r="r" b="b"/>
              <a:pathLst>
                <a:path w="21082" h="21124" extrusionOk="0">
                  <a:moveTo>
                    <a:pt x="20800" y="6545"/>
                  </a:moveTo>
                  <a:cubicBezTo>
                    <a:pt x="20000" y="5236"/>
                    <a:pt x="19200" y="3927"/>
                    <a:pt x="18000" y="2618"/>
                  </a:cubicBezTo>
                  <a:cubicBezTo>
                    <a:pt x="17600" y="2618"/>
                    <a:pt x="16800" y="1964"/>
                    <a:pt x="16400" y="1964"/>
                  </a:cubicBezTo>
                  <a:cubicBezTo>
                    <a:pt x="15200" y="1309"/>
                    <a:pt x="14800" y="1964"/>
                    <a:pt x="14000" y="2618"/>
                  </a:cubicBezTo>
                  <a:cubicBezTo>
                    <a:pt x="13600" y="2618"/>
                    <a:pt x="13200" y="1964"/>
                    <a:pt x="12800" y="1964"/>
                  </a:cubicBezTo>
                  <a:cubicBezTo>
                    <a:pt x="12400" y="1309"/>
                    <a:pt x="11600" y="1309"/>
                    <a:pt x="10800" y="655"/>
                  </a:cubicBezTo>
                  <a:cubicBezTo>
                    <a:pt x="10000" y="655"/>
                    <a:pt x="8800" y="0"/>
                    <a:pt x="8000" y="0"/>
                  </a:cubicBezTo>
                  <a:cubicBezTo>
                    <a:pt x="6800" y="0"/>
                    <a:pt x="5600" y="655"/>
                    <a:pt x="4400" y="655"/>
                  </a:cubicBezTo>
                  <a:cubicBezTo>
                    <a:pt x="3600" y="1309"/>
                    <a:pt x="2400" y="655"/>
                    <a:pt x="3200" y="1964"/>
                  </a:cubicBezTo>
                  <a:cubicBezTo>
                    <a:pt x="4000" y="4582"/>
                    <a:pt x="4000" y="5236"/>
                    <a:pt x="2800" y="7200"/>
                  </a:cubicBezTo>
                  <a:cubicBezTo>
                    <a:pt x="2000" y="8509"/>
                    <a:pt x="2800" y="9164"/>
                    <a:pt x="2800" y="9818"/>
                  </a:cubicBezTo>
                  <a:cubicBezTo>
                    <a:pt x="2400" y="10473"/>
                    <a:pt x="1600" y="10473"/>
                    <a:pt x="1600" y="11782"/>
                  </a:cubicBezTo>
                  <a:cubicBezTo>
                    <a:pt x="1200" y="13091"/>
                    <a:pt x="400" y="14400"/>
                    <a:pt x="0" y="15709"/>
                  </a:cubicBezTo>
                  <a:cubicBezTo>
                    <a:pt x="0" y="16364"/>
                    <a:pt x="2400" y="17018"/>
                    <a:pt x="2800" y="17018"/>
                  </a:cubicBezTo>
                  <a:cubicBezTo>
                    <a:pt x="4000" y="18327"/>
                    <a:pt x="4800" y="20945"/>
                    <a:pt x="6000" y="20945"/>
                  </a:cubicBezTo>
                  <a:cubicBezTo>
                    <a:pt x="6400" y="21600"/>
                    <a:pt x="7200" y="20291"/>
                    <a:pt x="7600" y="19636"/>
                  </a:cubicBezTo>
                  <a:cubicBezTo>
                    <a:pt x="8400" y="18982"/>
                    <a:pt x="9200" y="19636"/>
                    <a:pt x="10000" y="18982"/>
                  </a:cubicBezTo>
                  <a:cubicBezTo>
                    <a:pt x="10800" y="18982"/>
                    <a:pt x="10800" y="18327"/>
                    <a:pt x="11200" y="17018"/>
                  </a:cubicBezTo>
                  <a:cubicBezTo>
                    <a:pt x="11200" y="15709"/>
                    <a:pt x="11200" y="15055"/>
                    <a:pt x="12400" y="13745"/>
                  </a:cubicBezTo>
                  <a:cubicBezTo>
                    <a:pt x="13200" y="13091"/>
                    <a:pt x="13600" y="11782"/>
                    <a:pt x="14800" y="11127"/>
                  </a:cubicBezTo>
                  <a:cubicBezTo>
                    <a:pt x="16000" y="9818"/>
                    <a:pt x="17200" y="9164"/>
                    <a:pt x="18400" y="8509"/>
                  </a:cubicBezTo>
                  <a:cubicBezTo>
                    <a:pt x="18400" y="8509"/>
                    <a:pt x="21200" y="6545"/>
                    <a:pt x="20800" y="6545"/>
                  </a:cubicBezTo>
                  <a:cubicBezTo>
                    <a:pt x="20400" y="5891"/>
                    <a:pt x="21600" y="7200"/>
                    <a:pt x="20800" y="6545"/>
                  </a:cubicBezTo>
                  <a:close/>
                </a:path>
              </a:pathLst>
            </a:custGeom>
            <a:solidFill>
              <a:srgbClr val="00152F"/>
            </a:solidFill>
            <a:ln w="12700">
              <a:miter lim="400000"/>
            </a:ln>
          </p:spPr>
          <p:txBody>
            <a:bodyPr lIns="22275" tIns="22275" rIns="22275" bIns="22275" anchor="ctr"/>
            <a:lstStyle/>
            <a:p>
              <a:pPr algn="ctr"/>
              <a:endParaRPr sz="1403">
                <a:solidFill>
                  <a:srgbClr val="FFFFFF"/>
                </a:solidFill>
                <a:latin typeface="Helvetica Light"/>
              </a:endParaRPr>
            </a:p>
          </p:txBody>
        </p:sp>
        <p:sp>
          <p:nvSpPr>
            <p:cNvPr id="200" name="Shape">
              <a:extLst>
                <a:ext uri="{FF2B5EF4-FFF2-40B4-BE49-F238E27FC236}">
                  <a16:creationId xmlns:a16="http://schemas.microsoft.com/office/drawing/2014/main" id="{92B79BF4-C972-40CA-8783-C2BF54EC4132}"/>
                </a:ext>
              </a:extLst>
            </p:cNvPr>
            <p:cNvSpPr/>
            <p:nvPr/>
          </p:nvSpPr>
          <p:spPr>
            <a:xfrm>
              <a:off x="3060133" y="905052"/>
              <a:ext cx="49871" cy="39784"/>
            </a:xfrm>
            <a:custGeom>
              <a:avLst/>
              <a:gdLst/>
              <a:ahLst/>
              <a:cxnLst>
                <a:cxn ang="0">
                  <a:pos x="wd2" y="hd2"/>
                </a:cxn>
                <a:cxn ang="5400000">
                  <a:pos x="wd2" y="hd2"/>
                </a:cxn>
                <a:cxn ang="10800000">
                  <a:pos x="wd2" y="hd2"/>
                </a:cxn>
                <a:cxn ang="16200000">
                  <a:pos x="wd2" y="hd2"/>
                </a:cxn>
              </a:cxnLst>
              <a:rect l="0" t="0" r="r" b="b"/>
              <a:pathLst>
                <a:path w="15476" h="21600" extrusionOk="0">
                  <a:moveTo>
                    <a:pt x="9887" y="21600"/>
                  </a:moveTo>
                  <a:cubicBezTo>
                    <a:pt x="6801" y="21600"/>
                    <a:pt x="630" y="21600"/>
                    <a:pt x="630" y="16200"/>
                  </a:cubicBezTo>
                  <a:cubicBezTo>
                    <a:pt x="-2456" y="10800"/>
                    <a:pt x="6801" y="0"/>
                    <a:pt x="6801" y="0"/>
                  </a:cubicBezTo>
                  <a:cubicBezTo>
                    <a:pt x="16058" y="0"/>
                    <a:pt x="19144" y="21600"/>
                    <a:pt x="9887" y="21600"/>
                  </a:cubicBezTo>
                  <a:cubicBezTo>
                    <a:pt x="630" y="16200"/>
                    <a:pt x="16058" y="21600"/>
                    <a:pt x="9887" y="21600"/>
                  </a:cubicBezTo>
                  <a:close/>
                </a:path>
              </a:pathLst>
            </a:custGeom>
            <a:solidFill>
              <a:srgbClr val="00152F"/>
            </a:solidFill>
            <a:ln w="12700">
              <a:miter lim="400000"/>
            </a:ln>
          </p:spPr>
          <p:txBody>
            <a:bodyPr lIns="22275" tIns="22275" rIns="22275" bIns="22275" anchor="ctr"/>
            <a:lstStyle/>
            <a:p>
              <a:pPr algn="ctr"/>
              <a:endParaRPr sz="1403">
                <a:solidFill>
                  <a:srgbClr val="FFFFFF"/>
                </a:solidFill>
                <a:latin typeface="Helvetica Light"/>
              </a:endParaRPr>
            </a:p>
          </p:txBody>
        </p:sp>
        <p:sp>
          <p:nvSpPr>
            <p:cNvPr id="201" name="Shape">
              <a:extLst>
                <a:ext uri="{FF2B5EF4-FFF2-40B4-BE49-F238E27FC236}">
                  <a16:creationId xmlns:a16="http://schemas.microsoft.com/office/drawing/2014/main" id="{D4E04F2F-95B8-4714-B766-2D963262D3AE}"/>
                </a:ext>
              </a:extLst>
            </p:cNvPr>
            <p:cNvSpPr/>
            <p:nvPr/>
          </p:nvSpPr>
          <p:spPr>
            <a:xfrm>
              <a:off x="2452322" y="748055"/>
              <a:ext cx="576253" cy="256456"/>
            </a:xfrm>
            <a:custGeom>
              <a:avLst/>
              <a:gdLst/>
              <a:ahLst/>
              <a:cxnLst>
                <a:cxn ang="0">
                  <a:pos x="wd2" y="hd2"/>
                </a:cxn>
                <a:cxn ang="5400000">
                  <a:pos x="wd2" y="hd2"/>
                </a:cxn>
                <a:cxn ang="10800000">
                  <a:pos x="wd2" y="hd2"/>
                </a:cxn>
                <a:cxn ang="16200000">
                  <a:pos x="wd2" y="hd2"/>
                </a:cxn>
              </a:cxnLst>
              <a:rect l="0" t="0" r="r" b="b"/>
              <a:pathLst>
                <a:path w="21338" h="20131" extrusionOk="0">
                  <a:moveTo>
                    <a:pt x="18000" y="15502"/>
                  </a:moveTo>
                  <a:cubicBezTo>
                    <a:pt x="17640" y="15502"/>
                    <a:pt x="17640" y="14731"/>
                    <a:pt x="17280" y="14731"/>
                  </a:cubicBezTo>
                  <a:cubicBezTo>
                    <a:pt x="17280" y="14731"/>
                    <a:pt x="16560" y="15502"/>
                    <a:pt x="16560" y="16274"/>
                  </a:cubicBezTo>
                  <a:cubicBezTo>
                    <a:pt x="16200" y="16274"/>
                    <a:pt x="15840" y="16274"/>
                    <a:pt x="15480" y="15502"/>
                  </a:cubicBezTo>
                  <a:cubicBezTo>
                    <a:pt x="15120" y="15502"/>
                    <a:pt x="14760" y="15502"/>
                    <a:pt x="14400" y="16274"/>
                  </a:cubicBezTo>
                  <a:cubicBezTo>
                    <a:pt x="12600" y="17817"/>
                    <a:pt x="10800" y="18588"/>
                    <a:pt x="8640" y="19360"/>
                  </a:cubicBezTo>
                  <a:cubicBezTo>
                    <a:pt x="8280" y="19360"/>
                    <a:pt x="7200" y="20131"/>
                    <a:pt x="6840" y="20131"/>
                  </a:cubicBezTo>
                  <a:cubicBezTo>
                    <a:pt x="6120" y="19360"/>
                    <a:pt x="4680" y="18588"/>
                    <a:pt x="6120" y="17045"/>
                  </a:cubicBezTo>
                  <a:cubicBezTo>
                    <a:pt x="6840" y="17045"/>
                    <a:pt x="7920" y="15502"/>
                    <a:pt x="8640" y="15502"/>
                  </a:cubicBezTo>
                  <a:cubicBezTo>
                    <a:pt x="9360" y="15502"/>
                    <a:pt x="10080" y="15502"/>
                    <a:pt x="10440" y="15502"/>
                  </a:cubicBezTo>
                  <a:cubicBezTo>
                    <a:pt x="10440" y="15502"/>
                    <a:pt x="11520" y="13960"/>
                    <a:pt x="11160" y="13960"/>
                  </a:cubicBezTo>
                  <a:cubicBezTo>
                    <a:pt x="10800" y="13188"/>
                    <a:pt x="9000" y="13960"/>
                    <a:pt x="8640" y="13960"/>
                  </a:cubicBezTo>
                  <a:cubicBezTo>
                    <a:pt x="7920" y="14731"/>
                    <a:pt x="7560" y="14731"/>
                    <a:pt x="6840" y="14731"/>
                  </a:cubicBezTo>
                  <a:cubicBezTo>
                    <a:pt x="6120" y="14731"/>
                    <a:pt x="6840" y="13960"/>
                    <a:pt x="6840" y="13188"/>
                  </a:cubicBezTo>
                  <a:cubicBezTo>
                    <a:pt x="6840" y="10874"/>
                    <a:pt x="4680" y="14731"/>
                    <a:pt x="4320" y="14731"/>
                  </a:cubicBezTo>
                  <a:cubicBezTo>
                    <a:pt x="4320" y="14731"/>
                    <a:pt x="3960" y="15502"/>
                    <a:pt x="3960" y="15502"/>
                  </a:cubicBezTo>
                  <a:cubicBezTo>
                    <a:pt x="3240" y="13960"/>
                    <a:pt x="3240" y="15502"/>
                    <a:pt x="3240" y="16274"/>
                  </a:cubicBezTo>
                  <a:cubicBezTo>
                    <a:pt x="3240" y="16274"/>
                    <a:pt x="2160" y="14731"/>
                    <a:pt x="1800" y="14731"/>
                  </a:cubicBezTo>
                  <a:cubicBezTo>
                    <a:pt x="1440" y="14731"/>
                    <a:pt x="0" y="15502"/>
                    <a:pt x="0" y="13960"/>
                  </a:cubicBezTo>
                  <a:cubicBezTo>
                    <a:pt x="0" y="12417"/>
                    <a:pt x="720" y="13188"/>
                    <a:pt x="1440" y="12417"/>
                  </a:cubicBezTo>
                  <a:cubicBezTo>
                    <a:pt x="2160" y="12417"/>
                    <a:pt x="2880" y="12417"/>
                    <a:pt x="3240" y="11645"/>
                  </a:cubicBezTo>
                  <a:cubicBezTo>
                    <a:pt x="3240" y="11645"/>
                    <a:pt x="4320" y="10874"/>
                    <a:pt x="3960" y="10874"/>
                  </a:cubicBezTo>
                  <a:cubicBezTo>
                    <a:pt x="3240" y="10102"/>
                    <a:pt x="2160" y="10874"/>
                    <a:pt x="1800" y="10874"/>
                  </a:cubicBezTo>
                  <a:cubicBezTo>
                    <a:pt x="720" y="10874"/>
                    <a:pt x="0" y="9331"/>
                    <a:pt x="1440" y="9331"/>
                  </a:cubicBezTo>
                  <a:cubicBezTo>
                    <a:pt x="2160" y="9331"/>
                    <a:pt x="3600" y="8560"/>
                    <a:pt x="4320" y="8560"/>
                  </a:cubicBezTo>
                  <a:cubicBezTo>
                    <a:pt x="3960" y="8560"/>
                    <a:pt x="1440" y="9331"/>
                    <a:pt x="1440" y="7788"/>
                  </a:cubicBezTo>
                  <a:cubicBezTo>
                    <a:pt x="1080" y="6245"/>
                    <a:pt x="4320" y="7017"/>
                    <a:pt x="4680" y="6245"/>
                  </a:cubicBezTo>
                  <a:cubicBezTo>
                    <a:pt x="4680" y="6245"/>
                    <a:pt x="3240" y="5474"/>
                    <a:pt x="3240" y="4702"/>
                  </a:cubicBezTo>
                  <a:cubicBezTo>
                    <a:pt x="2880" y="3931"/>
                    <a:pt x="5040" y="3160"/>
                    <a:pt x="5040" y="3160"/>
                  </a:cubicBezTo>
                  <a:cubicBezTo>
                    <a:pt x="6120" y="3160"/>
                    <a:pt x="5400" y="6245"/>
                    <a:pt x="6120" y="6245"/>
                  </a:cubicBezTo>
                  <a:cubicBezTo>
                    <a:pt x="7200" y="6245"/>
                    <a:pt x="7920" y="6245"/>
                    <a:pt x="9000" y="7017"/>
                  </a:cubicBezTo>
                  <a:cubicBezTo>
                    <a:pt x="9360" y="7788"/>
                    <a:pt x="10080" y="8560"/>
                    <a:pt x="10440" y="9331"/>
                  </a:cubicBezTo>
                  <a:cubicBezTo>
                    <a:pt x="11160" y="10874"/>
                    <a:pt x="10800" y="11645"/>
                    <a:pt x="11520" y="11645"/>
                  </a:cubicBezTo>
                  <a:cubicBezTo>
                    <a:pt x="12600" y="11645"/>
                    <a:pt x="13320" y="11645"/>
                    <a:pt x="14040" y="10874"/>
                  </a:cubicBezTo>
                  <a:cubicBezTo>
                    <a:pt x="15480" y="10102"/>
                    <a:pt x="13320" y="9331"/>
                    <a:pt x="13320" y="8560"/>
                  </a:cubicBezTo>
                  <a:cubicBezTo>
                    <a:pt x="13320" y="8560"/>
                    <a:pt x="16200" y="7788"/>
                    <a:pt x="13680" y="5474"/>
                  </a:cubicBezTo>
                  <a:cubicBezTo>
                    <a:pt x="13320" y="5474"/>
                    <a:pt x="12600" y="5474"/>
                    <a:pt x="12960" y="4702"/>
                  </a:cubicBezTo>
                  <a:cubicBezTo>
                    <a:pt x="13320" y="3931"/>
                    <a:pt x="13680" y="3160"/>
                    <a:pt x="13680" y="2388"/>
                  </a:cubicBezTo>
                  <a:cubicBezTo>
                    <a:pt x="14040" y="1617"/>
                    <a:pt x="15480" y="-1469"/>
                    <a:pt x="15480" y="845"/>
                  </a:cubicBezTo>
                  <a:cubicBezTo>
                    <a:pt x="15480" y="1617"/>
                    <a:pt x="15840" y="2388"/>
                    <a:pt x="15840" y="3931"/>
                  </a:cubicBezTo>
                  <a:cubicBezTo>
                    <a:pt x="16200" y="3931"/>
                    <a:pt x="16200" y="4702"/>
                    <a:pt x="16200" y="5474"/>
                  </a:cubicBezTo>
                  <a:cubicBezTo>
                    <a:pt x="16560" y="6245"/>
                    <a:pt x="15840" y="5474"/>
                    <a:pt x="15840" y="6245"/>
                  </a:cubicBezTo>
                  <a:cubicBezTo>
                    <a:pt x="15840" y="7788"/>
                    <a:pt x="16920" y="6245"/>
                    <a:pt x="16920" y="7017"/>
                  </a:cubicBezTo>
                  <a:cubicBezTo>
                    <a:pt x="16920" y="8560"/>
                    <a:pt x="18000" y="9331"/>
                    <a:pt x="18360" y="9331"/>
                  </a:cubicBezTo>
                  <a:cubicBezTo>
                    <a:pt x="19080" y="9331"/>
                    <a:pt x="19080" y="10102"/>
                    <a:pt x="19080" y="8560"/>
                  </a:cubicBezTo>
                  <a:cubicBezTo>
                    <a:pt x="19080" y="7017"/>
                    <a:pt x="19800" y="7017"/>
                    <a:pt x="20520" y="7788"/>
                  </a:cubicBezTo>
                  <a:cubicBezTo>
                    <a:pt x="20880" y="7788"/>
                    <a:pt x="21600" y="9331"/>
                    <a:pt x="21240" y="10102"/>
                  </a:cubicBezTo>
                  <a:cubicBezTo>
                    <a:pt x="21240" y="10874"/>
                    <a:pt x="20880" y="13188"/>
                    <a:pt x="20880" y="13960"/>
                  </a:cubicBezTo>
                  <a:cubicBezTo>
                    <a:pt x="20520" y="14731"/>
                    <a:pt x="18360" y="15502"/>
                    <a:pt x="18000" y="15502"/>
                  </a:cubicBezTo>
                  <a:cubicBezTo>
                    <a:pt x="17280" y="14731"/>
                    <a:pt x="18360" y="15502"/>
                    <a:pt x="18000" y="15502"/>
                  </a:cubicBezTo>
                  <a:close/>
                </a:path>
              </a:pathLst>
            </a:custGeom>
            <a:solidFill>
              <a:srgbClr val="00152F"/>
            </a:solidFill>
            <a:ln w="12700">
              <a:miter lim="400000"/>
            </a:ln>
          </p:spPr>
          <p:txBody>
            <a:bodyPr lIns="22275" tIns="22275" rIns="22275" bIns="22275" anchor="ctr"/>
            <a:lstStyle/>
            <a:p>
              <a:pPr algn="ctr"/>
              <a:endParaRPr sz="1403">
                <a:solidFill>
                  <a:srgbClr val="FFFFFF"/>
                </a:solidFill>
                <a:latin typeface="Helvetica Light"/>
              </a:endParaRPr>
            </a:p>
          </p:txBody>
        </p:sp>
        <p:sp>
          <p:nvSpPr>
            <p:cNvPr id="202" name="Shape">
              <a:extLst>
                <a:ext uri="{FF2B5EF4-FFF2-40B4-BE49-F238E27FC236}">
                  <a16:creationId xmlns:a16="http://schemas.microsoft.com/office/drawing/2014/main" id="{8E888A2E-0A7F-4248-9471-DE1F34E424FD}"/>
                </a:ext>
              </a:extLst>
            </p:cNvPr>
            <p:cNvSpPr/>
            <p:nvPr/>
          </p:nvSpPr>
          <p:spPr>
            <a:xfrm>
              <a:off x="2352890" y="844013"/>
              <a:ext cx="91579" cy="53036"/>
            </a:xfrm>
            <a:custGeom>
              <a:avLst/>
              <a:gdLst/>
              <a:ahLst/>
              <a:cxnLst>
                <a:cxn ang="0">
                  <a:pos x="wd2" y="hd2"/>
                </a:cxn>
                <a:cxn ang="5400000">
                  <a:pos x="wd2" y="hd2"/>
                </a:cxn>
                <a:cxn ang="10800000">
                  <a:pos x="wd2" y="hd2"/>
                </a:cxn>
                <a:cxn ang="16200000">
                  <a:pos x="wd2" y="hd2"/>
                </a:cxn>
              </a:cxnLst>
              <a:rect l="0" t="0" r="r" b="b"/>
              <a:pathLst>
                <a:path w="19894" h="17277" extrusionOk="0">
                  <a:moveTo>
                    <a:pt x="19440" y="1372"/>
                  </a:moveTo>
                  <a:cubicBezTo>
                    <a:pt x="17280" y="1372"/>
                    <a:pt x="0" y="13715"/>
                    <a:pt x="0" y="13715"/>
                  </a:cubicBezTo>
                  <a:cubicBezTo>
                    <a:pt x="4320" y="16800"/>
                    <a:pt x="10800" y="19886"/>
                    <a:pt x="12960" y="13715"/>
                  </a:cubicBezTo>
                  <a:cubicBezTo>
                    <a:pt x="15120" y="10629"/>
                    <a:pt x="19440" y="-1714"/>
                    <a:pt x="19440" y="1372"/>
                  </a:cubicBezTo>
                  <a:cubicBezTo>
                    <a:pt x="15120" y="1372"/>
                    <a:pt x="21600" y="-1714"/>
                    <a:pt x="19440" y="1372"/>
                  </a:cubicBezTo>
                  <a:close/>
                </a:path>
              </a:pathLst>
            </a:custGeom>
            <a:solidFill>
              <a:srgbClr val="00152F"/>
            </a:solidFill>
            <a:ln w="12700">
              <a:miter lim="400000"/>
            </a:ln>
          </p:spPr>
          <p:txBody>
            <a:bodyPr lIns="22275" tIns="22275" rIns="22275" bIns="22275" anchor="ctr"/>
            <a:lstStyle/>
            <a:p>
              <a:pPr algn="ctr"/>
              <a:endParaRPr sz="1403">
                <a:solidFill>
                  <a:srgbClr val="FFFFFF"/>
                </a:solidFill>
                <a:latin typeface="Helvetica Light"/>
              </a:endParaRPr>
            </a:p>
          </p:txBody>
        </p:sp>
        <p:sp>
          <p:nvSpPr>
            <p:cNvPr id="203" name="Shape">
              <a:extLst>
                <a:ext uri="{FF2B5EF4-FFF2-40B4-BE49-F238E27FC236}">
                  <a16:creationId xmlns:a16="http://schemas.microsoft.com/office/drawing/2014/main" id="{9C8FE2D6-29E0-41BE-8750-4203F6F387DE}"/>
                </a:ext>
              </a:extLst>
            </p:cNvPr>
            <p:cNvSpPr/>
            <p:nvPr/>
          </p:nvSpPr>
          <p:spPr>
            <a:xfrm>
              <a:off x="2180544" y="692882"/>
              <a:ext cx="350252" cy="165763"/>
            </a:xfrm>
            <a:custGeom>
              <a:avLst/>
              <a:gdLst/>
              <a:ahLst/>
              <a:cxnLst>
                <a:cxn ang="0">
                  <a:pos x="wd2" y="hd2"/>
                </a:cxn>
                <a:cxn ang="5400000">
                  <a:pos x="wd2" y="hd2"/>
                </a:cxn>
                <a:cxn ang="10800000">
                  <a:pos x="wd2" y="hd2"/>
                </a:cxn>
                <a:cxn ang="16200000">
                  <a:pos x="wd2" y="hd2"/>
                </a:cxn>
              </a:cxnLst>
              <a:rect l="0" t="0" r="r" b="b"/>
              <a:pathLst>
                <a:path w="21135" h="21600" extrusionOk="0">
                  <a:moveTo>
                    <a:pt x="17514" y="15247"/>
                  </a:moveTo>
                  <a:cubicBezTo>
                    <a:pt x="16930" y="16518"/>
                    <a:pt x="15762" y="16518"/>
                    <a:pt x="15762" y="16518"/>
                  </a:cubicBezTo>
                  <a:cubicBezTo>
                    <a:pt x="14011" y="16518"/>
                    <a:pt x="14595" y="13976"/>
                    <a:pt x="15178" y="12706"/>
                  </a:cubicBezTo>
                  <a:cubicBezTo>
                    <a:pt x="15762" y="10165"/>
                    <a:pt x="14011" y="8894"/>
                    <a:pt x="13427" y="10165"/>
                  </a:cubicBezTo>
                  <a:cubicBezTo>
                    <a:pt x="13427" y="11435"/>
                    <a:pt x="13427" y="12706"/>
                    <a:pt x="12843" y="12706"/>
                  </a:cubicBezTo>
                  <a:cubicBezTo>
                    <a:pt x="12843" y="12706"/>
                    <a:pt x="12259" y="12706"/>
                    <a:pt x="12259" y="11435"/>
                  </a:cubicBezTo>
                  <a:cubicBezTo>
                    <a:pt x="11676" y="12706"/>
                    <a:pt x="12259" y="15247"/>
                    <a:pt x="11676" y="16518"/>
                  </a:cubicBezTo>
                  <a:cubicBezTo>
                    <a:pt x="11092" y="19059"/>
                    <a:pt x="10508" y="16518"/>
                    <a:pt x="9924" y="17788"/>
                  </a:cubicBezTo>
                  <a:cubicBezTo>
                    <a:pt x="9341" y="17788"/>
                    <a:pt x="9924" y="20329"/>
                    <a:pt x="9341" y="20329"/>
                  </a:cubicBezTo>
                  <a:cubicBezTo>
                    <a:pt x="9341" y="21600"/>
                    <a:pt x="7589" y="21600"/>
                    <a:pt x="7005" y="21600"/>
                  </a:cubicBezTo>
                  <a:cubicBezTo>
                    <a:pt x="6422" y="20329"/>
                    <a:pt x="6422" y="17788"/>
                    <a:pt x="5838" y="19059"/>
                  </a:cubicBezTo>
                  <a:cubicBezTo>
                    <a:pt x="4670" y="20329"/>
                    <a:pt x="4086" y="20329"/>
                    <a:pt x="2919" y="20329"/>
                  </a:cubicBezTo>
                  <a:cubicBezTo>
                    <a:pt x="2335" y="20329"/>
                    <a:pt x="1168" y="21600"/>
                    <a:pt x="584" y="21600"/>
                  </a:cubicBezTo>
                  <a:cubicBezTo>
                    <a:pt x="0" y="21600"/>
                    <a:pt x="1751" y="17788"/>
                    <a:pt x="1168" y="16518"/>
                  </a:cubicBezTo>
                  <a:cubicBezTo>
                    <a:pt x="1168" y="16518"/>
                    <a:pt x="584" y="17788"/>
                    <a:pt x="0" y="17788"/>
                  </a:cubicBezTo>
                  <a:cubicBezTo>
                    <a:pt x="0" y="16518"/>
                    <a:pt x="2919" y="15247"/>
                    <a:pt x="3503" y="15247"/>
                  </a:cubicBezTo>
                  <a:cubicBezTo>
                    <a:pt x="4670" y="15247"/>
                    <a:pt x="4670" y="13976"/>
                    <a:pt x="5254" y="12706"/>
                  </a:cubicBezTo>
                  <a:cubicBezTo>
                    <a:pt x="6422" y="10165"/>
                    <a:pt x="7005" y="10165"/>
                    <a:pt x="7589" y="8894"/>
                  </a:cubicBezTo>
                  <a:cubicBezTo>
                    <a:pt x="8757" y="6353"/>
                    <a:pt x="9341" y="3812"/>
                    <a:pt x="10508" y="3812"/>
                  </a:cubicBezTo>
                  <a:cubicBezTo>
                    <a:pt x="11676" y="2541"/>
                    <a:pt x="12843" y="2541"/>
                    <a:pt x="14011" y="3812"/>
                  </a:cubicBezTo>
                  <a:cubicBezTo>
                    <a:pt x="15178" y="3812"/>
                    <a:pt x="16930" y="5082"/>
                    <a:pt x="17514" y="3812"/>
                  </a:cubicBezTo>
                  <a:cubicBezTo>
                    <a:pt x="18097" y="2541"/>
                    <a:pt x="17514" y="0"/>
                    <a:pt x="18681" y="0"/>
                  </a:cubicBezTo>
                  <a:cubicBezTo>
                    <a:pt x="18681" y="0"/>
                    <a:pt x="21016" y="1271"/>
                    <a:pt x="21016" y="2541"/>
                  </a:cubicBezTo>
                  <a:cubicBezTo>
                    <a:pt x="21600" y="2541"/>
                    <a:pt x="19849" y="3812"/>
                    <a:pt x="19849" y="5082"/>
                  </a:cubicBezTo>
                  <a:cubicBezTo>
                    <a:pt x="19849" y="6353"/>
                    <a:pt x="21600" y="7624"/>
                    <a:pt x="19849" y="8894"/>
                  </a:cubicBezTo>
                  <a:cubicBezTo>
                    <a:pt x="19265" y="10165"/>
                    <a:pt x="21016" y="11435"/>
                    <a:pt x="20432" y="11435"/>
                  </a:cubicBezTo>
                  <a:cubicBezTo>
                    <a:pt x="19265" y="12706"/>
                    <a:pt x="18681" y="12706"/>
                    <a:pt x="18097" y="12706"/>
                  </a:cubicBezTo>
                  <a:cubicBezTo>
                    <a:pt x="18097" y="13976"/>
                    <a:pt x="18097" y="13976"/>
                    <a:pt x="17514" y="15247"/>
                  </a:cubicBezTo>
                  <a:cubicBezTo>
                    <a:pt x="16930" y="16518"/>
                    <a:pt x="18097" y="13976"/>
                    <a:pt x="17514" y="15247"/>
                  </a:cubicBezTo>
                  <a:close/>
                </a:path>
              </a:pathLst>
            </a:custGeom>
            <a:solidFill>
              <a:srgbClr val="00152F"/>
            </a:solidFill>
            <a:ln w="12700">
              <a:miter lim="400000"/>
            </a:ln>
          </p:spPr>
          <p:txBody>
            <a:bodyPr lIns="22275" tIns="22275" rIns="22275" bIns="22275" anchor="ctr"/>
            <a:lstStyle/>
            <a:p>
              <a:pPr algn="ctr"/>
              <a:endParaRPr sz="1403">
                <a:solidFill>
                  <a:srgbClr val="FFFFFF"/>
                </a:solidFill>
                <a:latin typeface="Helvetica Light"/>
              </a:endParaRPr>
            </a:p>
          </p:txBody>
        </p:sp>
        <p:sp>
          <p:nvSpPr>
            <p:cNvPr id="204" name="Shape">
              <a:extLst>
                <a:ext uri="{FF2B5EF4-FFF2-40B4-BE49-F238E27FC236}">
                  <a16:creationId xmlns:a16="http://schemas.microsoft.com/office/drawing/2014/main" id="{49B90111-8479-40F0-92CC-4FFF52CFAD18}"/>
                </a:ext>
              </a:extLst>
            </p:cNvPr>
            <p:cNvSpPr/>
            <p:nvPr/>
          </p:nvSpPr>
          <p:spPr>
            <a:xfrm>
              <a:off x="2586630" y="759181"/>
              <a:ext cx="45151" cy="19893"/>
            </a:xfrm>
            <a:custGeom>
              <a:avLst/>
              <a:gdLst/>
              <a:ahLst/>
              <a:cxnLst>
                <a:cxn ang="0">
                  <a:pos x="wd2" y="hd2"/>
                </a:cxn>
                <a:cxn ang="5400000">
                  <a:pos x="wd2" y="hd2"/>
                </a:cxn>
                <a:cxn ang="10800000">
                  <a:pos x="wd2" y="hd2"/>
                </a:cxn>
                <a:cxn ang="16200000">
                  <a:pos x="wd2" y="hd2"/>
                </a:cxn>
              </a:cxnLst>
              <a:rect l="0" t="0" r="r" b="b"/>
              <a:pathLst>
                <a:path w="12793" h="21600" extrusionOk="0">
                  <a:moveTo>
                    <a:pt x="11013" y="21600"/>
                  </a:moveTo>
                  <a:cubicBezTo>
                    <a:pt x="5613" y="21600"/>
                    <a:pt x="-5187" y="10800"/>
                    <a:pt x="2913" y="0"/>
                  </a:cubicBezTo>
                  <a:cubicBezTo>
                    <a:pt x="8313" y="0"/>
                    <a:pt x="16413" y="21600"/>
                    <a:pt x="11013" y="21600"/>
                  </a:cubicBezTo>
                  <a:close/>
                </a:path>
              </a:pathLst>
            </a:custGeom>
            <a:solidFill>
              <a:srgbClr val="00152F"/>
            </a:solidFill>
            <a:ln w="12700">
              <a:miter lim="400000"/>
            </a:ln>
          </p:spPr>
          <p:txBody>
            <a:bodyPr lIns="22275" tIns="22275" rIns="22275" bIns="22275" anchor="ctr"/>
            <a:lstStyle/>
            <a:p>
              <a:pPr algn="ctr"/>
              <a:endParaRPr sz="1403">
                <a:solidFill>
                  <a:srgbClr val="FFFFFF"/>
                </a:solidFill>
                <a:latin typeface="Helvetica Light"/>
              </a:endParaRPr>
            </a:p>
          </p:txBody>
        </p:sp>
        <p:sp>
          <p:nvSpPr>
            <p:cNvPr id="205" name="Shape">
              <a:extLst>
                <a:ext uri="{FF2B5EF4-FFF2-40B4-BE49-F238E27FC236}">
                  <a16:creationId xmlns:a16="http://schemas.microsoft.com/office/drawing/2014/main" id="{314CCFF1-E48A-45FA-8EE1-20DBE0765293}"/>
                </a:ext>
              </a:extLst>
            </p:cNvPr>
            <p:cNvSpPr/>
            <p:nvPr/>
          </p:nvSpPr>
          <p:spPr>
            <a:xfrm>
              <a:off x="2650216" y="623263"/>
              <a:ext cx="176899" cy="90800"/>
            </a:xfrm>
            <a:custGeom>
              <a:avLst/>
              <a:gdLst/>
              <a:ahLst/>
              <a:cxnLst>
                <a:cxn ang="0">
                  <a:pos x="wd2" y="hd2"/>
                </a:cxn>
                <a:cxn ang="5400000">
                  <a:pos x="wd2" y="hd2"/>
                </a:cxn>
                <a:cxn ang="10800000">
                  <a:pos x="wd2" y="hd2"/>
                </a:cxn>
                <a:cxn ang="16200000">
                  <a:pos x="wd2" y="hd2"/>
                </a:cxn>
              </a:cxnLst>
              <a:rect l="0" t="0" r="r" b="b"/>
              <a:pathLst>
                <a:path w="18595" h="20400" extrusionOk="0">
                  <a:moveTo>
                    <a:pt x="5560" y="19440"/>
                  </a:moveTo>
                  <a:cubicBezTo>
                    <a:pt x="4531" y="19440"/>
                    <a:pt x="-1640" y="12960"/>
                    <a:pt x="417" y="8640"/>
                  </a:cubicBezTo>
                  <a:cubicBezTo>
                    <a:pt x="2474" y="4320"/>
                    <a:pt x="5560" y="4320"/>
                    <a:pt x="7617" y="4320"/>
                  </a:cubicBezTo>
                  <a:cubicBezTo>
                    <a:pt x="10703" y="2160"/>
                    <a:pt x="13789" y="0"/>
                    <a:pt x="15846" y="0"/>
                  </a:cubicBezTo>
                  <a:cubicBezTo>
                    <a:pt x="16874" y="0"/>
                    <a:pt x="19960" y="2160"/>
                    <a:pt x="17903" y="4320"/>
                  </a:cubicBezTo>
                  <a:cubicBezTo>
                    <a:pt x="16874" y="6480"/>
                    <a:pt x="13789" y="4320"/>
                    <a:pt x="12760" y="8640"/>
                  </a:cubicBezTo>
                  <a:cubicBezTo>
                    <a:pt x="12760" y="8640"/>
                    <a:pt x="17903" y="12960"/>
                    <a:pt x="13789" y="15120"/>
                  </a:cubicBezTo>
                  <a:cubicBezTo>
                    <a:pt x="11731" y="17280"/>
                    <a:pt x="8646" y="21600"/>
                    <a:pt x="5560" y="19440"/>
                  </a:cubicBezTo>
                  <a:cubicBezTo>
                    <a:pt x="3503" y="19440"/>
                    <a:pt x="7617" y="21600"/>
                    <a:pt x="5560" y="19440"/>
                  </a:cubicBezTo>
                  <a:close/>
                </a:path>
              </a:pathLst>
            </a:custGeom>
            <a:solidFill>
              <a:srgbClr val="00152F"/>
            </a:solidFill>
            <a:ln w="12700">
              <a:miter lim="400000"/>
            </a:ln>
          </p:spPr>
          <p:txBody>
            <a:bodyPr lIns="22275" tIns="22275" rIns="22275" bIns="22275" anchor="ctr"/>
            <a:lstStyle/>
            <a:p>
              <a:pPr algn="ctr"/>
              <a:endParaRPr sz="1403">
                <a:solidFill>
                  <a:srgbClr val="FFFFFF"/>
                </a:solidFill>
                <a:latin typeface="Helvetica Light"/>
              </a:endParaRPr>
            </a:p>
          </p:txBody>
        </p:sp>
        <p:sp>
          <p:nvSpPr>
            <p:cNvPr id="206" name="Shape">
              <a:extLst>
                <a:ext uri="{FF2B5EF4-FFF2-40B4-BE49-F238E27FC236}">
                  <a16:creationId xmlns:a16="http://schemas.microsoft.com/office/drawing/2014/main" id="{56DD401F-6943-4F4A-9454-7199CC99D8EC}"/>
                </a:ext>
              </a:extLst>
            </p:cNvPr>
            <p:cNvSpPr/>
            <p:nvPr/>
          </p:nvSpPr>
          <p:spPr>
            <a:xfrm>
              <a:off x="2566744" y="643152"/>
              <a:ext cx="46537" cy="39784"/>
            </a:xfrm>
            <a:custGeom>
              <a:avLst/>
              <a:gdLst/>
              <a:ahLst/>
              <a:cxnLst>
                <a:cxn ang="0">
                  <a:pos x="wd2" y="hd2"/>
                </a:cxn>
                <a:cxn ang="5400000">
                  <a:pos x="wd2" y="hd2"/>
                </a:cxn>
                <a:cxn ang="10800000">
                  <a:pos x="wd2" y="hd2"/>
                </a:cxn>
                <a:cxn ang="16200000">
                  <a:pos x="wd2" y="hd2"/>
                </a:cxn>
              </a:cxnLst>
              <a:rect l="0" t="0" r="r" b="b"/>
              <a:pathLst>
                <a:path w="13186" h="21600" extrusionOk="0">
                  <a:moveTo>
                    <a:pt x="11013" y="21600"/>
                  </a:moveTo>
                  <a:cubicBezTo>
                    <a:pt x="5613" y="21600"/>
                    <a:pt x="-5187" y="0"/>
                    <a:pt x="2913" y="0"/>
                  </a:cubicBezTo>
                  <a:cubicBezTo>
                    <a:pt x="11013" y="0"/>
                    <a:pt x="16413" y="16200"/>
                    <a:pt x="11013" y="21600"/>
                  </a:cubicBezTo>
                  <a:close/>
                </a:path>
              </a:pathLst>
            </a:custGeom>
            <a:solidFill>
              <a:srgbClr val="00152F"/>
            </a:solidFill>
            <a:ln w="12700">
              <a:miter lim="400000"/>
            </a:ln>
          </p:spPr>
          <p:txBody>
            <a:bodyPr lIns="22275" tIns="22275" rIns="22275" bIns="22275" anchor="ctr"/>
            <a:lstStyle/>
            <a:p>
              <a:pPr algn="ctr"/>
              <a:endParaRPr sz="1403">
                <a:solidFill>
                  <a:srgbClr val="FFFFFF"/>
                </a:solidFill>
                <a:latin typeface="Helvetica Light"/>
              </a:endParaRPr>
            </a:p>
          </p:txBody>
        </p:sp>
        <p:sp>
          <p:nvSpPr>
            <p:cNvPr id="207" name="Shape">
              <a:extLst>
                <a:ext uri="{FF2B5EF4-FFF2-40B4-BE49-F238E27FC236}">
                  <a16:creationId xmlns:a16="http://schemas.microsoft.com/office/drawing/2014/main" id="{C0B0BC53-17DC-424E-9348-1EC3F02812A7}"/>
                </a:ext>
              </a:extLst>
            </p:cNvPr>
            <p:cNvSpPr/>
            <p:nvPr/>
          </p:nvSpPr>
          <p:spPr>
            <a:xfrm>
              <a:off x="2661458" y="559684"/>
              <a:ext cx="175138" cy="58051"/>
            </a:xfrm>
            <a:custGeom>
              <a:avLst/>
              <a:gdLst/>
              <a:ahLst/>
              <a:cxnLst>
                <a:cxn ang="0">
                  <a:pos x="wd2" y="hd2"/>
                </a:cxn>
                <a:cxn ang="5400000">
                  <a:pos x="wd2" y="hd2"/>
                </a:cxn>
                <a:cxn ang="10800000">
                  <a:pos x="wd2" y="hd2"/>
                </a:cxn>
                <a:cxn ang="16200000">
                  <a:pos x="wd2" y="hd2"/>
                </a:cxn>
              </a:cxnLst>
              <a:rect l="0" t="0" r="r" b="b"/>
              <a:pathLst>
                <a:path w="18409" h="18011" extrusionOk="0">
                  <a:moveTo>
                    <a:pt x="297" y="13554"/>
                  </a:moveTo>
                  <a:cubicBezTo>
                    <a:pt x="-732" y="13554"/>
                    <a:pt x="2354" y="10468"/>
                    <a:pt x="3382" y="10468"/>
                  </a:cubicBezTo>
                  <a:cubicBezTo>
                    <a:pt x="5439" y="7382"/>
                    <a:pt x="6468" y="4296"/>
                    <a:pt x="8525" y="1211"/>
                  </a:cubicBezTo>
                  <a:cubicBezTo>
                    <a:pt x="11611" y="-1875"/>
                    <a:pt x="14697" y="1211"/>
                    <a:pt x="17782" y="7382"/>
                  </a:cubicBezTo>
                  <a:cubicBezTo>
                    <a:pt x="20868" y="16639"/>
                    <a:pt x="11611" y="16639"/>
                    <a:pt x="10582" y="16639"/>
                  </a:cubicBezTo>
                  <a:cubicBezTo>
                    <a:pt x="8525" y="16639"/>
                    <a:pt x="7497" y="19725"/>
                    <a:pt x="5439" y="16639"/>
                  </a:cubicBezTo>
                  <a:cubicBezTo>
                    <a:pt x="3382" y="13554"/>
                    <a:pt x="1325" y="16639"/>
                    <a:pt x="297" y="13554"/>
                  </a:cubicBezTo>
                  <a:cubicBezTo>
                    <a:pt x="-732" y="10468"/>
                    <a:pt x="1325" y="16639"/>
                    <a:pt x="297" y="13554"/>
                  </a:cubicBezTo>
                  <a:close/>
                </a:path>
              </a:pathLst>
            </a:custGeom>
            <a:solidFill>
              <a:srgbClr val="00152F"/>
            </a:solidFill>
            <a:ln w="12700">
              <a:miter lim="400000"/>
            </a:ln>
          </p:spPr>
          <p:txBody>
            <a:bodyPr lIns="22275" tIns="22275" rIns="22275" bIns="22275" anchor="ctr"/>
            <a:lstStyle/>
            <a:p>
              <a:pPr algn="ctr"/>
              <a:endParaRPr sz="1403">
                <a:solidFill>
                  <a:srgbClr val="FFFFFF"/>
                </a:solidFill>
                <a:latin typeface="Helvetica Light"/>
              </a:endParaRPr>
            </a:p>
          </p:txBody>
        </p:sp>
        <p:sp>
          <p:nvSpPr>
            <p:cNvPr id="208" name="Shape">
              <a:extLst>
                <a:ext uri="{FF2B5EF4-FFF2-40B4-BE49-F238E27FC236}">
                  <a16:creationId xmlns:a16="http://schemas.microsoft.com/office/drawing/2014/main" id="{96CD2B4E-C31D-4063-B27A-AD69994A78EC}"/>
                </a:ext>
              </a:extLst>
            </p:cNvPr>
            <p:cNvSpPr/>
            <p:nvPr/>
          </p:nvSpPr>
          <p:spPr>
            <a:xfrm>
              <a:off x="3158637" y="768952"/>
              <a:ext cx="261457" cy="175884"/>
            </a:xfrm>
            <a:custGeom>
              <a:avLst/>
              <a:gdLst/>
              <a:ahLst/>
              <a:cxnLst>
                <a:cxn ang="0">
                  <a:pos x="wd2" y="hd2"/>
                </a:cxn>
                <a:cxn ang="5400000">
                  <a:pos x="wd2" y="hd2"/>
                </a:cxn>
                <a:cxn ang="10800000">
                  <a:pos x="wd2" y="hd2"/>
                </a:cxn>
                <a:cxn ang="16200000">
                  <a:pos x="wd2" y="hd2"/>
                </a:cxn>
              </a:cxnLst>
              <a:rect l="0" t="0" r="r" b="b"/>
              <a:pathLst>
                <a:path w="20780" h="20463" extrusionOk="0">
                  <a:moveTo>
                    <a:pt x="16416" y="20463"/>
                  </a:moveTo>
                  <a:cubicBezTo>
                    <a:pt x="14874" y="20463"/>
                    <a:pt x="12559" y="20463"/>
                    <a:pt x="11016" y="20463"/>
                  </a:cubicBezTo>
                  <a:cubicBezTo>
                    <a:pt x="8702" y="20463"/>
                    <a:pt x="11016" y="19326"/>
                    <a:pt x="11016" y="18189"/>
                  </a:cubicBezTo>
                  <a:cubicBezTo>
                    <a:pt x="11788" y="17052"/>
                    <a:pt x="7931" y="17052"/>
                    <a:pt x="8702" y="15916"/>
                  </a:cubicBezTo>
                  <a:cubicBezTo>
                    <a:pt x="9474" y="14779"/>
                    <a:pt x="11016" y="13642"/>
                    <a:pt x="12559" y="13642"/>
                  </a:cubicBezTo>
                  <a:cubicBezTo>
                    <a:pt x="13331" y="12505"/>
                    <a:pt x="12559" y="12505"/>
                    <a:pt x="11788" y="12505"/>
                  </a:cubicBezTo>
                  <a:cubicBezTo>
                    <a:pt x="10245" y="11368"/>
                    <a:pt x="8702" y="12505"/>
                    <a:pt x="6388" y="13642"/>
                  </a:cubicBezTo>
                  <a:cubicBezTo>
                    <a:pt x="4845" y="13642"/>
                    <a:pt x="3302" y="13642"/>
                    <a:pt x="988" y="13642"/>
                  </a:cubicBezTo>
                  <a:cubicBezTo>
                    <a:pt x="988" y="14779"/>
                    <a:pt x="-555" y="14779"/>
                    <a:pt x="216" y="12505"/>
                  </a:cubicBezTo>
                  <a:cubicBezTo>
                    <a:pt x="1759" y="10231"/>
                    <a:pt x="3302" y="11368"/>
                    <a:pt x="4845" y="10231"/>
                  </a:cubicBezTo>
                  <a:cubicBezTo>
                    <a:pt x="7931" y="9095"/>
                    <a:pt x="2531" y="9095"/>
                    <a:pt x="2531" y="7958"/>
                  </a:cubicBezTo>
                  <a:cubicBezTo>
                    <a:pt x="1759" y="7958"/>
                    <a:pt x="4845" y="5684"/>
                    <a:pt x="4845" y="5684"/>
                  </a:cubicBezTo>
                  <a:cubicBezTo>
                    <a:pt x="4845" y="5684"/>
                    <a:pt x="2531" y="5684"/>
                    <a:pt x="1759" y="5684"/>
                  </a:cubicBezTo>
                  <a:cubicBezTo>
                    <a:pt x="1759" y="4547"/>
                    <a:pt x="4074" y="3410"/>
                    <a:pt x="4845" y="3410"/>
                  </a:cubicBezTo>
                  <a:cubicBezTo>
                    <a:pt x="6388" y="3410"/>
                    <a:pt x="7931" y="6821"/>
                    <a:pt x="9474" y="7958"/>
                  </a:cubicBezTo>
                  <a:cubicBezTo>
                    <a:pt x="10245" y="7958"/>
                    <a:pt x="11016" y="10231"/>
                    <a:pt x="11788" y="9095"/>
                  </a:cubicBezTo>
                  <a:cubicBezTo>
                    <a:pt x="14102" y="6821"/>
                    <a:pt x="9474" y="6821"/>
                    <a:pt x="9474" y="6821"/>
                  </a:cubicBezTo>
                  <a:cubicBezTo>
                    <a:pt x="10245" y="6821"/>
                    <a:pt x="13331" y="5684"/>
                    <a:pt x="10245" y="4547"/>
                  </a:cubicBezTo>
                  <a:cubicBezTo>
                    <a:pt x="9474" y="4547"/>
                    <a:pt x="8702" y="4547"/>
                    <a:pt x="7931" y="3410"/>
                  </a:cubicBezTo>
                  <a:cubicBezTo>
                    <a:pt x="6388" y="2274"/>
                    <a:pt x="7931" y="2274"/>
                    <a:pt x="7931" y="1137"/>
                  </a:cubicBezTo>
                  <a:cubicBezTo>
                    <a:pt x="7159" y="1137"/>
                    <a:pt x="4845" y="2274"/>
                    <a:pt x="4845" y="2274"/>
                  </a:cubicBezTo>
                  <a:cubicBezTo>
                    <a:pt x="4074" y="1137"/>
                    <a:pt x="9474" y="0"/>
                    <a:pt x="9474" y="0"/>
                  </a:cubicBezTo>
                  <a:cubicBezTo>
                    <a:pt x="9474" y="0"/>
                    <a:pt x="8702" y="1137"/>
                    <a:pt x="8702" y="1137"/>
                  </a:cubicBezTo>
                  <a:cubicBezTo>
                    <a:pt x="7931" y="2274"/>
                    <a:pt x="10245" y="2274"/>
                    <a:pt x="11016" y="2274"/>
                  </a:cubicBezTo>
                  <a:cubicBezTo>
                    <a:pt x="13331" y="3410"/>
                    <a:pt x="14102" y="3410"/>
                    <a:pt x="15645" y="1137"/>
                  </a:cubicBezTo>
                  <a:cubicBezTo>
                    <a:pt x="17959" y="-1137"/>
                    <a:pt x="20274" y="5684"/>
                    <a:pt x="19502" y="7958"/>
                  </a:cubicBezTo>
                  <a:cubicBezTo>
                    <a:pt x="19502" y="10231"/>
                    <a:pt x="19502" y="11368"/>
                    <a:pt x="20274" y="12505"/>
                  </a:cubicBezTo>
                  <a:cubicBezTo>
                    <a:pt x="21045" y="14779"/>
                    <a:pt x="21045" y="15916"/>
                    <a:pt x="19502" y="14779"/>
                  </a:cubicBezTo>
                  <a:cubicBezTo>
                    <a:pt x="17959" y="12505"/>
                    <a:pt x="18731" y="17052"/>
                    <a:pt x="19502" y="18189"/>
                  </a:cubicBezTo>
                  <a:cubicBezTo>
                    <a:pt x="20274" y="19326"/>
                    <a:pt x="17188" y="20463"/>
                    <a:pt x="16416" y="20463"/>
                  </a:cubicBezTo>
                  <a:close/>
                </a:path>
              </a:pathLst>
            </a:custGeom>
            <a:solidFill>
              <a:srgbClr val="00152F"/>
            </a:solidFill>
            <a:ln w="12700">
              <a:miter lim="400000"/>
            </a:ln>
          </p:spPr>
          <p:txBody>
            <a:bodyPr lIns="22275" tIns="22275" rIns="22275" bIns="22275" anchor="ctr"/>
            <a:lstStyle/>
            <a:p>
              <a:pPr algn="ctr"/>
              <a:endParaRPr sz="1403">
                <a:solidFill>
                  <a:srgbClr val="FFFFFF"/>
                </a:solidFill>
                <a:latin typeface="Helvetica Light"/>
              </a:endParaRPr>
            </a:p>
          </p:txBody>
        </p:sp>
        <p:sp>
          <p:nvSpPr>
            <p:cNvPr id="209" name="Shape">
              <a:extLst>
                <a:ext uri="{FF2B5EF4-FFF2-40B4-BE49-F238E27FC236}">
                  <a16:creationId xmlns:a16="http://schemas.microsoft.com/office/drawing/2014/main" id="{09DC84CF-6738-4D09-8116-4CEB811188B2}"/>
                </a:ext>
              </a:extLst>
            </p:cNvPr>
            <p:cNvSpPr/>
            <p:nvPr/>
          </p:nvSpPr>
          <p:spPr>
            <a:xfrm>
              <a:off x="3129896" y="848695"/>
              <a:ext cx="63347" cy="26523"/>
            </a:xfrm>
            <a:custGeom>
              <a:avLst/>
              <a:gdLst/>
              <a:ahLst/>
              <a:cxnLst>
                <a:cxn ang="0">
                  <a:pos x="wd2" y="hd2"/>
                </a:cxn>
                <a:cxn ang="5400000">
                  <a:pos x="wd2" y="hd2"/>
                </a:cxn>
                <a:cxn ang="10800000">
                  <a:pos x="wd2" y="hd2"/>
                </a:cxn>
                <a:cxn ang="16200000">
                  <a:pos x="wd2" y="hd2"/>
                </a:cxn>
              </a:cxnLst>
              <a:rect l="0" t="0" r="r" b="b"/>
              <a:pathLst>
                <a:path w="15878" h="21600" extrusionOk="0">
                  <a:moveTo>
                    <a:pt x="376" y="21600"/>
                  </a:moveTo>
                  <a:cubicBezTo>
                    <a:pt x="7576" y="14400"/>
                    <a:pt x="19576" y="0"/>
                    <a:pt x="14776" y="0"/>
                  </a:cubicBezTo>
                  <a:cubicBezTo>
                    <a:pt x="7576" y="0"/>
                    <a:pt x="-2024" y="21600"/>
                    <a:pt x="376" y="21600"/>
                  </a:cubicBezTo>
                  <a:close/>
                </a:path>
              </a:pathLst>
            </a:custGeom>
            <a:solidFill>
              <a:srgbClr val="00152F"/>
            </a:solidFill>
            <a:ln w="12700">
              <a:miter lim="400000"/>
            </a:ln>
          </p:spPr>
          <p:txBody>
            <a:bodyPr lIns="22275" tIns="22275" rIns="22275" bIns="22275" anchor="ctr"/>
            <a:lstStyle/>
            <a:p>
              <a:pPr algn="ctr"/>
              <a:endParaRPr sz="1403">
                <a:solidFill>
                  <a:srgbClr val="FFFFFF"/>
                </a:solidFill>
                <a:latin typeface="Helvetica Light"/>
              </a:endParaRPr>
            </a:p>
          </p:txBody>
        </p:sp>
        <p:sp>
          <p:nvSpPr>
            <p:cNvPr id="210" name="Shape">
              <a:extLst>
                <a:ext uri="{FF2B5EF4-FFF2-40B4-BE49-F238E27FC236}">
                  <a16:creationId xmlns:a16="http://schemas.microsoft.com/office/drawing/2014/main" id="{56F940A8-96AB-41DD-9746-184A4AEA47FD}"/>
                </a:ext>
              </a:extLst>
            </p:cNvPr>
            <p:cNvSpPr/>
            <p:nvPr/>
          </p:nvSpPr>
          <p:spPr>
            <a:xfrm>
              <a:off x="3110307" y="838750"/>
              <a:ext cx="56638" cy="19893"/>
            </a:xfrm>
            <a:custGeom>
              <a:avLst/>
              <a:gdLst/>
              <a:ahLst/>
              <a:cxnLst>
                <a:cxn ang="0">
                  <a:pos x="wd2" y="hd2"/>
                </a:cxn>
                <a:cxn ang="5400000">
                  <a:pos x="wd2" y="hd2"/>
                </a:cxn>
                <a:cxn ang="10800000">
                  <a:pos x="wd2" y="hd2"/>
                </a:cxn>
                <a:cxn ang="16200000">
                  <a:pos x="wd2" y="hd2"/>
                </a:cxn>
              </a:cxnLst>
              <a:rect l="0" t="0" r="r" b="b"/>
              <a:pathLst>
                <a:path w="15380" h="21600" extrusionOk="0">
                  <a:moveTo>
                    <a:pt x="426" y="21600"/>
                  </a:moveTo>
                  <a:cubicBezTo>
                    <a:pt x="-2274" y="21600"/>
                    <a:pt x="8526" y="0"/>
                    <a:pt x="13926" y="0"/>
                  </a:cubicBezTo>
                  <a:cubicBezTo>
                    <a:pt x="19326" y="0"/>
                    <a:pt x="8526" y="21600"/>
                    <a:pt x="426" y="21600"/>
                  </a:cubicBezTo>
                  <a:close/>
                </a:path>
              </a:pathLst>
            </a:custGeom>
            <a:solidFill>
              <a:srgbClr val="00152F"/>
            </a:solidFill>
            <a:ln w="12700">
              <a:miter lim="400000"/>
            </a:ln>
          </p:spPr>
          <p:txBody>
            <a:bodyPr lIns="22275" tIns="22275" rIns="22275" bIns="22275" anchor="ctr"/>
            <a:lstStyle/>
            <a:p>
              <a:pPr algn="ctr"/>
              <a:endParaRPr sz="1403">
                <a:solidFill>
                  <a:srgbClr val="FFFFFF"/>
                </a:solidFill>
                <a:latin typeface="Helvetica Light"/>
              </a:endParaRPr>
            </a:p>
          </p:txBody>
        </p:sp>
        <p:sp>
          <p:nvSpPr>
            <p:cNvPr id="211" name="Shape">
              <a:extLst>
                <a:ext uri="{FF2B5EF4-FFF2-40B4-BE49-F238E27FC236}">
                  <a16:creationId xmlns:a16="http://schemas.microsoft.com/office/drawing/2014/main" id="{B4F924C4-C19A-4C88-949E-52208D48BE68}"/>
                </a:ext>
              </a:extLst>
            </p:cNvPr>
            <p:cNvSpPr/>
            <p:nvPr/>
          </p:nvSpPr>
          <p:spPr>
            <a:xfrm>
              <a:off x="3079418" y="816146"/>
              <a:ext cx="82175" cy="29296"/>
            </a:xfrm>
            <a:custGeom>
              <a:avLst/>
              <a:gdLst/>
              <a:ahLst/>
              <a:cxnLst>
                <a:cxn ang="0">
                  <a:pos x="wd2" y="hd2"/>
                </a:cxn>
                <a:cxn ang="5400000">
                  <a:pos x="wd2" y="hd2"/>
                </a:cxn>
                <a:cxn ang="10800000">
                  <a:pos x="wd2" y="hd2"/>
                </a:cxn>
                <a:cxn ang="16200000">
                  <a:pos x="wd2" y="hd2"/>
                </a:cxn>
              </a:cxnLst>
              <a:rect l="0" t="0" r="r" b="b"/>
              <a:pathLst>
                <a:path w="17851" h="12724" extrusionOk="0">
                  <a:moveTo>
                    <a:pt x="571" y="9817"/>
                  </a:moveTo>
                  <a:cubicBezTo>
                    <a:pt x="-3749" y="5497"/>
                    <a:pt x="17851" y="-3143"/>
                    <a:pt x="17851" y="1177"/>
                  </a:cubicBezTo>
                  <a:cubicBezTo>
                    <a:pt x="17851" y="5497"/>
                    <a:pt x="9211" y="18457"/>
                    <a:pt x="571" y="9817"/>
                  </a:cubicBezTo>
                  <a:close/>
                </a:path>
              </a:pathLst>
            </a:custGeom>
            <a:solidFill>
              <a:srgbClr val="00152F"/>
            </a:solidFill>
            <a:ln w="12700">
              <a:miter lim="400000"/>
            </a:ln>
          </p:spPr>
          <p:txBody>
            <a:bodyPr lIns="22275" tIns="22275" rIns="22275" bIns="22275" anchor="ctr"/>
            <a:lstStyle/>
            <a:p>
              <a:pPr algn="ctr"/>
              <a:endParaRPr sz="1403">
                <a:solidFill>
                  <a:srgbClr val="FFFFFF"/>
                </a:solidFill>
                <a:latin typeface="Helvetica Light"/>
              </a:endParaRPr>
            </a:p>
          </p:txBody>
        </p:sp>
        <p:sp>
          <p:nvSpPr>
            <p:cNvPr id="212" name="Shape">
              <a:extLst>
                <a:ext uri="{FF2B5EF4-FFF2-40B4-BE49-F238E27FC236}">
                  <a16:creationId xmlns:a16="http://schemas.microsoft.com/office/drawing/2014/main" id="{2AF9B6CA-EC86-4B80-896D-E9AE03476057}"/>
                </a:ext>
              </a:extLst>
            </p:cNvPr>
            <p:cNvSpPr/>
            <p:nvPr/>
          </p:nvSpPr>
          <p:spPr>
            <a:xfrm>
              <a:off x="3072106" y="774957"/>
              <a:ext cx="69602" cy="43905"/>
            </a:xfrm>
            <a:custGeom>
              <a:avLst/>
              <a:gdLst/>
              <a:ahLst/>
              <a:cxnLst>
                <a:cxn ang="0">
                  <a:pos x="wd2" y="hd2"/>
                </a:cxn>
                <a:cxn ang="5400000">
                  <a:pos x="wd2" y="hd2"/>
                </a:cxn>
                <a:cxn ang="10800000">
                  <a:pos x="wd2" y="hd2"/>
                </a:cxn>
                <a:cxn ang="16200000">
                  <a:pos x="wd2" y="hd2"/>
                </a:cxn>
              </a:cxnLst>
              <a:rect l="0" t="0" r="r" b="b"/>
              <a:pathLst>
                <a:path w="21600" h="19069" extrusionOk="0">
                  <a:moveTo>
                    <a:pt x="3086" y="19069"/>
                  </a:moveTo>
                  <a:cubicBezTo>
                    <a:pt x="0" y="14749"/>
                    <a:pt x="0" y="6109"/>
                    <a:pt x="0" y="1789"/>
                  </a:cubicBezTo>
                  <a:cubicBezTo>
                    <a:pt x="3086" y="-2531"/>
                    <a:pt x="9257" y="1789"/>
                    <a:pt x="12343" y="6109"/>
                  </a:cubicBezTo>
                  <a:cubicBezTo>
                    <a:pt x="12343" y="6109"/>
                    <a:pt x="21600" y="10429"/>
                    <a:pt x="21600" y="14749"/>
                  </a:cubicBezTo>
                  <a:cubicBezTo>
                    <a:pt x="21600" y="14749"/>
                    <a:pt x="6171" y="19069"/>
                    <a:pt x="3086" y="19069"/>
                  </a:cubicBezTo>
                  <a:cubicBezTo>
                    <a:pt x="0" y="14749"/>
                    <a:pt x="12343" y="19069"/>
                    <a:pt x="3086" y="19069"/>
                  </a:cubicBezTo>
                  <a:close/>
                </a:path>
              </a:pathLst>
            </a:custGeom>
            <a:solidFill>
              <a:srgbClr val="00152F"/>
            </a:solidFill>
            <a:ln w="12700">
              <a:miter lim="400000"/>
            </a:ln>
          </p:spPr>
          <p:txBody>
            <a:bodyPr lIns="22275" tIns="22275" rIns="22275" bIns="22275" anchor="ctr"/>
            <a:lstStyle/>
            <a:p>
              <a:pPr algn="ctr"/>
              <a:endParaRPr sz="1403">
                <a:solidFill>
                  <a:srgbClr val="FFFFFF"/>
                </a:solidFill>
                <a:latin typeface="Helvetica Light"/>
              </a:endParaRPr>
            </a:p>
          </p:txBody>
        </p:sp>
        <p:sp>
          <p:nvSpPr>
            <p:cNvPr id="213" name="Shape">
              <a:extLst>
                <a:ext uri="{FF2B5EF4-FFF2-40B4-BE49-F238E27FC236}">
                  <a16:creationId xmlns:a16="http://schemas.microsoft.com/office/drawing/2014/main" id="{7C90A879-F24A-4587-B3E8-C31C78F6FF98}"/>
                </a:ext>
              </a:extLst>
            </p:cNvPr>
            <p:cNvSpPr/>
            <p:nvPr/>
          </p:nvSpPr>
          <p:spPr>
            <a:xfrm>
              <a:off x="2997018" y="661929"/>
              <a:ext cx="69184" cy="68533"/>
            </a:xfrm>
            <a:custGeom>
              <a:avLst/>
              <a:gdLst/>
              <a:ahLst/>
              <a:cxnLst>
                <a:cxn ang="0">
                  <a:pos x="wd2" y="hd2"/>
                </a:cxn>
                <a:cxn ang="5400000">
                  <a:pos x="wd2" y="hd2"/>
                </a:cxn>
                <a:cxn ang="10800000">
                  <a:pos x="wd2" y="hd2"/>
                </a:cxn>
                <a:cxn ang="16200000">
                  <a:pos x="wd2" y="hd2"/>
                </a:cxn>
              </a:cxnLst>
              <a:rect l="0" t="0" r="r" b="b"/>
              <a:pathLst>
                <a:path w="12882" h="17173" extrusionOk="0">
                  <a:moveTo>
                    <a:pt x="10485" y="16987"/>
                  </a:moveTo>
                  <a:cubicBezTo>
                    <a:pt x="6885" y="19387"/>
                    <a:pt x="-3915" y="-2213"/>
                    <a:pt x="1485" y="187"/>
                  </a:cubicBezTo>
                  <a:cubicBezTo>
                    <a:pt x="6885" y="4987"/>
                    <a:pt x="17685" y="16987"/>
                    <a:pt x="10485" y="16987"/>
                  </a:cubicBezTo>
                  <a:close/>
                </a:path>
              </a:pathLst>
            </a:custGeom>
            <a:solidFill>
              <a:srgbClr val="00152F"/>
            </a:solidFill>
            <a:ln w="12700">
              <a:miter lim="400000"/>
            </a:ln>
          </p:spPr>
          <p:txBody>
            <a:bodyPr lIns="22275" tIns="22275" rIns="22275" bIns="22275" anchor="ctr"/>
            <a:lstStyle/>
            <a:p>
              <a:pPr algn="ctr"/>
              <a:endParaRPr sz="1403">
                <a:solidFill>
                  <a:srgbClr val="FFFFFF"/>
                </a:solidFill>
                <a:latin typeface="Helvetica Light"/>
              </a:endParaRPr>
            </a:p>
          </p:txBody>
        </p:sp>
        <p:sp>
          <p:nvSpPr>
            <p:cNvPr id="214" name="Shape">
              <a:extLst>
                <a:ext uri="{FF2B5EF4-FFF2-40B4-BE49-F238E27FC236}">
                  <a16:creationId xmlns:a16="http://schemas.microsoft.com/office/drawing/2014/main" id="{715CCFEE-A3E1-4397-84BD-7BC892FAF830}"/>
                </a:ext>
              </a:extLst>
            </p:cNvPr>
            <p:cNvSpPr/>
            <p:nvPr/>
          </p:nvSpPr>
          <p:spPr>
            <a:xfrm>
              <a:off x="3174745" y="650312"/>
              <a:ext cx="64948" cy="16851"/>
            </a:xfrm>
            <a:custGeom>
              <a:avLst/>
              <a:gdLst/>
              <a:ahLst/>
              <a:cxnLst>
                <a:cxn ang="0">
                  <a:pos x="wd2" y="hd2"/>
                </a:cxn>
                <a:cxn ang="5400000">
                  <a:pos x="wd2" y="hd2"/>
                </a:cxn>
                <a:cxn ang="10800000">
                  <a:pos x="wd2" y="hd2"/>
                </a:cxn>
                <a:cxn ang="16200000">
                  <a:pos x="wd2" y="hd2"/>
                </a:cxn>
              </a:cxnLst>
              <a:rect l="0" t="0" r="r" b="b"/>
              <a:pathLst>
                <a:path w="16279" h="12198" extrusionOk="0">
                  <a:moveTo>
                    <a:pt x="1504" y="2016"/>
                  </a:moveTo>
                  <a:cubicBezTo>
                    <a:pt x="8704" y="-5184"/>
                    <a:pt x="18304" y="9216"/>
                    <a:pt x="15904" y="9216"/>
                  </a:cubicBezTo>
                  <a:cubicBezTo>
                    <a:pt x="3904" y="16416"/>
                    <a:pt x="-3296" y="9216"/>
                    <a:pt x="1504" y="2016"/>
                  </a:cubicBezTo>
                  <a:close/>
                </a:path>
              </a:pathLst>
            </a:custGeom>
            <a:solidFill>
              <a:srgbClr val="00152F"/>
            </a:solidFill>
            <a:ln w="12700">
              <a:miter lim="400000"/>
            </a:ln>
          </p:spPr>
          <p:txBody>
            <a:bodyPr lIns="22275" tIns="22275" rIns="22275" bIns="22275" anchor="ctr"/>
            <a:lstStyle/>
            <a:p>
              <a:pPr algn="ctr"/>
              <a:endParaRPr sz="1403">
                <a:solidFill>
                  <a:srgbClr val="FFFFFF"/>
                </a:solidFill>
                <a:latin typeface="Helvetica Light"/>
              </a:endParaRPr>
            </a:p>
          </p:txBody>
        </p:sp>
        <p:sp>
          <p:nvSpPr>
            <p:cNvPr id="215" name="Shape">
              <a:extLst>
                <a:ext uri="{FF2B5EF4-FFF2-40B4-BE49-F238E27FC236}">
                  <a16:creationId xmlns:a16="http://schemas.microsoft.com/office/drawing/2014/main" id="{4F6E511C-42ED-4EF6-9C31-74843DCBF266}"/>
                </a:ext>
              </a:extLst>
            </p:cNvPr>
            <p:cNvSpPr/>
            <p:nvPr/>
          </p:nvSpPr>
          <p:spPr>
            <a:xfrm>
              <a:off x="3017752" y="493060"/>
              <a:ext cx="315068" cy="167270"/>
            </a:xfrm>
            <a:custGeom>
              <a:avLst/>
              <a:gdLst/>
              <a:ahLst/>
              <a:cxnLst>
                <a:cxn ang="0">
                  <a:pos x="wd2" y="hd2"/>
                </a:cxn>
                <a:cxn ang="5400000">
                  <a:pos x="wd2" y="hd2"/>
                </a:cxn>
                <a:cxn ang="10800000">
                  <a:pos x="wd2" y="hd2"/>
                </a:cxn>
                <a:cxn ang="16200000">
                  <a:pos x="wd2" y="hd2"/>
                </a:cxn>
              </a:cxnLst>
              <a:rect l="0" t="0" r="r" b="b"/>
              <a:pathLst>
                <a:path w="19556" h="19461" extrusionOk="0">
                  <a:moveTo>
                    <a:pt x="15442" y="18660"/>
                  </a:moveTo>
                  <a:cubicBezTo>
                    <a:pt x="14842" y="18660"/>
                    <a:pt x="14842" y="17523"/>
                    <a:pt x="14842" y="16387"/>
                  </a:cubicBezTo>
                  <a:cubicBezTo>
                    <a:pt x="14242" y="15250"/>
                    <a:pt x="12442" y="14113"/>
                    <a:pt x="11842" y="14113"/>
                  </a:cubicBezTo>
                  <a:cubicBezTo>
                    <a:pt x="11242" y="14113"/>
                    <a:pt x="7042" y="16387"/>
                    <a:pt x="7042" y="15250"/>
                  </a:cubicBezTo>
                  <a:cubicBezTo>
                    <a:pt x="7042" y="15250"/>
                    <a:pt x="9442" y="12976"/>
                    <a:pt x="9442" y="12976"/>
                  </a:cubicBezTo>
                  <a:cubicBezTo>
                    <a:pt x="7642" y="11839"/>
                    <a:pt x="5242" y="15250"/>
                    <a:pt x="3442" y="12976"/>
                  </a:cubicBezTo>
                  <a:cubicBezTo>
                    <a:pt x="-158" y="9566"/>
                    <a:pt x="6442" y="10702"/>
                    <a:pt x="6442" y="10702"/>
                  </a:cubicBezTo>
                  <a:cubicBezTo>
                    <a:pt x="6442" y="10702"/>
                    <a:pt x="5842" y="9566"/>
                    <a:pt x="5842" y="9566"/>
                  </a:cubicBezTo>
                  <a:cubicBezTo>
                    <a:pt x="5842" y="9566"/>
                    <a:pt x="6442" y="8429"/>
                    <a:pt x="6442" y="8429"/>
                  </a:cubicBezTo>
                  <a:cubicBezTo>
                    <a:pt x="7042" y="7292"/>
                    <a:pt x="5242" y="8429"/>
                    <a:pt x="5242" y="8429"/>
                  </a:cubicBezTo>
                  <a:cubicBezTo>
                    <a:pt x="4642" y="7292"/>
                    <a:pt x="5842" y="6155"/>
                    <a:pt x="4642" y="6155"/>
                  </a:cubicBezTo>
                  <a:cubicBezTo>
                    <a:pt x="4042" y="6155"/>
                    <a:pt x="2842" y="7292"/>
                    <a:pt x="2242" y="6155"/>
                  </a:cubicBezTo>
                  <a:cubicBezTo>
                    <a:pt x="2242" y="5018"/>
                    <a:pt x="1042" y="6155"/>
                    <a:pt x="442" y="5018"/>
                  </a:cubicBezTo>
                  <a:cubicBezTo>
                    <a:pt x="-1358" y="-666"/>
                    <a:pt x="2842" y="1608"/>
                    <a:pt x="4042" y="1608"/>
                  </a:cubicBezTo>
                  <a:cubicBezTo>
                    <a:pt x="5242" y="471"/>
                    <a:pt x="7042" y="-666"/>
                    <a:pt x="8242" y="471"/>
                  </a:cubicBezTo>
                  <a:cubicBezTo>
                    <a:pt x="10042" y="1608"/>
                    <a:pt x="7042" y="7292"/>
                    <a:pt x="9442" y="5018"/>
                  </a:cubicBezTo>
                  <a:cubicBezTo>
                    <a:pt x="10042" y="5018"/>
                    <a:pt x="11242" y="2745"/>
                    <a:pt x="11842" y="3881"/>
                  </a:cubicBezTo>
                  <a:cubicBezTo>
                    <a:pt x="12442" y="5018"/>
                    <a:pt x="13042" y="7292"/>
                    <a:pt x="13642" y="7292"/>
                  </a:cubicBezTo>
                  <a:cubicBezTo>
                    <a:pt x="14242" y="7292"/>
                    <a:pt x="16042" y="6155"/>
                    <a:pt x="16642" y="7292"/>
                  </a:cubicBezTo>
                  <a:cubicBezTo>
                    <a:pt x="17842" y="8429"/>
                    <a:pt x="17842" y="11839"/>
                    <a:pt x="18442" y="12976"/>
                  </a:cubicBezTo>
                  <a:cubicBezTo>
                    <a:pt x="19042" y="15250"/>
                    <a:pt x="20242" y="16387"/>
                    <a:pt x="19042" y="17523"/>
                  </a:cubicBezTo>
                  <a:cubicBezTo>
                    <a:pt x="18442" y="19797"/>
                    <a:pt x="16642" y="19797"/>
                    <a:pt x="15442" y="18660"/>
                  </a:cubicBezTo>
                  <a:cubicBezTo>
                    <a:pt x="14842" y="17523"/>
                    <a:pt x="17242" y="20934"/>
                    <a:pt x="15442" y="18660"/>
                  </a:cubicBezTo>
                  <a:close/>
                </a:path>
              </a:pathLst>
            </a:custGeom>
            <a:solidFill>
              <a:srgbClr val="00152F"/>
            </a:solidFill>
            <a:ln w="12700">
              <a:miter lim="400000"/>
            </a:ln>
          </p:spPr>
          <p:txBody>
            <a:bodyPr lIns="22275" tIns="22275" rIns="22275" bIns="22275" anchor="ctr"/>
            <a:lstStyle/>
            <a:p>
              <a:pPr algn="ctr"/>
              <a:endParaRPr sz="1403">
                <a:solidFill>
                  <a:srgbClr val="FFFFFF"/>
                </a:solidFill>
                <a:latin typeface="Helvetica Light"/>
              </a:endParaRPr>
            </a:p>
          </p:txBody>
        </p:sp>
        <p:sp>
          <p:nvSpPr>
            <p:cNvPr id="216" name="Shape">
              <a:extLst>
                <a:ext uri="{FF2B5EF4-FFF2-40B4-BE49-F238E27FC236}">
                  <a16:creationId xmlns:a16="http://schemas.microsoft.com/office/drawing/2014/main" id="{D998A7F1-965B-4335-B005-70585F4D759D}"/>
                </a:ext>
              </a:extLst>
            </p:cNvPr>
            <p:cNvSpPr/>
            <p:nvPr/>
          </p:nvSpPr>
          <p:spPr>
            <a:xfrm>
              <a:off x="3281535" y="406874"/>
              <a:ext cx="78000" cy="40682"/>
            </a:xfrm>
            <a:custGeom>
              <a:avLst/>
              <a:gdLst/>
              <a:ahLst/>
              <a:cxnLst>
                <a:cxn ang="0">
                  <a:pos x="wd2" y="hd2"/>
                </a:cxn>
                <a:cxn ang="5400000">
                  <a:pos x="wd2" y="hd2"/>
                </a:cxn>
                <a:cxn ang="10800000">
                  <a:pos x="wd2" y="hd2"/>
                </a:cxn>
                <a:cxn ang="16200000">
                  <a:pos x="wd2" y="hd2"/>
                </a:cxn>
              </a:cxnLst>
              <a:rect l="0" t="0" r="r" b="b"/>
              <a:pathLst>
                <a:path w="15885" h="17670" extrusionOk="0">
                  <a:moveTo>
                    <a:pt x="12881" y="17670"/>
                  </a:moveTo>
                  <a:cubicBezTo>
                    <a:pt x="8954" y="17670"/>
                    <a:pt x="8954" y="13350"/>
                    <a:pt x="5027" y="13350"/>
                  </a:cubicBezTo>
                  <a:cubicBezTo>
                    <a:pt x="5027" y="13350"/>
                    <a:pt x="-2828" y="13350"/>
                    <a:pt x="1099" y="9030"/>
                  </a:cubicBezTo>
                  <a:cubicBezTo>
                    <a:pt x="3063" y="390"/>
                    <a:pt x="8954" y="-3930"/>
                    <a:pt x="10917" y="4710"/>
                  </a:cubicBezTo>
                  <a:cubicBezTo>
                    <a:pt x="14845" y="9030"/>
                    <a:pt x="18772" y="17670"/>
                    <a:pt x="12881" y="17670"/>
                  </a:cubicBezTo>
                  <a:close/>
                </a:path>
              </a:pathLst>
            </a:custGeom>
            <a:solidFill>
              <a:srgbClr val="00152F"/>
            </a:solidFill>
            <a:ln w="12700">
              <a:miter lim="400000"/>
            </a:ln>
          </p:spPr>
          <p:txBody>
            <a:bodyPr lIns="22275" tIns="22275" rIns="22275" bIns="22275" anchor="ctr"/>
            <a:lstStyle/>
            <a:p>
              <a:pPr algn="ctr"/>
              <a:endParaRPr sz="1403">
                <a:solidFill>
                  <a:srgbClr val="FFFFFF"/>
                </a:solidFill>
                <a:latin typeface="Helvetica Light"/>
              </a:endParaRPr>
            </a:p>
          </p:txBody>
        </p:sp>
        <p:sp>
          <p:nvSpPr>
            <p:cNvPr id="217" name="Shape">
              <a:extLst>
                <a:ext uri="{FF2B5EF4-FFF2-40B4-BE49-F238E27FC236}">
                  <a16:creationId xmlns:a16="http://schemas.microsoft.com/office/drawing/2014/main" id="{427F3929-DB2D-40B3-80D4-A93D1BB16E91}"/>
                </a:ext>
              </a:extLst>
            </p:cNvPr>
            <p:cNvSpPr/>
            <p:nvPr/>
          </p:nvSpPr>
          <p:spPr>
            <a:xfrm>
              <a:off x="3363602" y="559166"/>
              <a:ext cx="177959" cy="103878"/>
            </a:xfrm>
            <a:custGeom>
              <a:avLst/>
              <a:gdLst/>
              <a:ahLst/>
              <a:cxnLst>
                <a:cxn ang="0">
                  <a:pos x="wd2" y="hd2"/>
                </a:cxn>
                <a:cxn ang="5400000">
                  <a:pos x="wd2" y="hd2"/>
                </a:cxn>
                <a:cxn ang="10800000">
                  <a:pos x="wd2" y="hd2"/>
                </a:cxn>
                <a:cxn ang="16200000">
                  <a:pos x="wd2" y="hd2"/>
                </a:cxn>
              </a:cxnLst>
              <a:rect l="0" t="0" r="r" b="b"/>
              <a:pathLst>
                <a:path w="19657" h="20509" extrusionOk="0">
                  <a:moveTo>
                    <a:pt x="7560" y="12654"/>
                  </a:moveTo>
                  <a:cubicBezTo>
                    <a:pt x="5400" y="12654"/>
                    <a:pt x="3240" y="10691"/>
                    <a:pt x="2160" y="8727"/>
                  </a:cubicBezTo>
                  <a:cubicBezTo>
                    <a:pt x="-1080" y="6764"/>
                    <a:pt x="3240" y="4800"/>
                    <a:pt x="3240" y="4800"/>
                  </a:cubicBezTo>
                  <a:cubicBezTo>
                    <a:pt x="3240" y="2836"/>
                    <a:pt x="1080" y="873"/>
                    <a:pt x="0" y="873"/>
                  </a:cubicBezTo>
                  <a:cubicBezTo>
                    <a:pt x="0" y="-1091"/>
                    <a:pt x="5400" y="873"/>
                    <a:pt x="5400" y="873"/>
                  </a:cubicBezTo>
                  <a:cubicBezTo>
                    <a:pt x="7560" y="873"/>
                    <a:pt x="9720" y="2836"/>
                    <a:pt x="11880" y="4800"/>
                  </a:cubicBezTo>
                  <a:cubicBezTo>
                    <a:pt x="14040" y="4800"/>
                    <a:pt x="15120" y="4800"/>
                    <a:pt x="16200" y="4800"/>
                  </a:cubicBezTo>
                  <a:cubicBezTo>
                    <a:pt x="17280" y="4800"/>
                    <a:pt x="20520" y="6764"/>
                    <a:pt x="19440" y="6764"/>
                  </a:cubicBezTo>
                  <a:cubicBezTo>
                    <a:pt x="17280" y="10691"/>
                    <a:pt x="16200" y="8727"/>
                    <a:pt x="18360" y="14618"/>
                  </a:cubicBezTo>
                  <a:cubicBezTo>
                    <a:pt x="19440" y="16582"/>
                    <a:pt x="16200" y="16582"/>
                    <a:pt x="15120" y="18545"/>
                  </a:cubicBezTo>
                  <a:cubicBezTo>
                    <a:pt x="12960" y="18545"/>
                    <a:pt x="10800" y="20509"/>
                    <a:pt x="8640" y="20509"/>
                  </a:cubicBezTo>
                  <a:cubicBezTo>
                    <a:pt x="7560" y="18545"/>
                    <a:pt x="3240" y="16582"/>
                    <a:pt x="3240" y="14618"/>
                  </a:cubicBezTo>
                  <a:cubicBezTo>
                    <a:pt x="3240" y="14618"/>
                    <a:pt x="9720" y="12654"/>
                    <a:pt x="7560" y="12654"/>
                  </a:cubicBezTo>
                  <a:cubicBezTo>
                    <a:pt x="4320" y="10691"/>
                    <a:pt x="9720" y="12654"/>
                    <a:pt x="7560" y="12654"/>
                  </a:cubicBezTo>
                  <a:close/>
                </a:path>
              </a:pathLst>
            </a:custGeom>
            <a:solidFill>
              <a:srgbClr val="00152F"/>
            </a:solidFill>
            <a:ln w="12700">
              <a:miter lim="400000"/>
            </a:ln>
          </p:spPr>
          <p:txBody>
            <a:bodyPr lIns="22275" tIns="22275" rIns="22275" bIns="22275" anchor="ctr"/>
            <a:lstStyle/>
            <a:p>
              <a:pPr algn="ctr"/>
              <a:endParaRPr sz="1403">
                <a:solidFill>
                  <a:srgbClr val="FFFFFF"/>
                </a:solidFill>
                <a:latin typeface="Helvetica Light"/>
              </a:endParaRPr>
            </a:p>
          </p:txBody>
        </p:sp>
        <p:sp>
          <p:nvSpPr>
            <p:cNvPr id="218" name="Shape">
              <a:extLst>
                <a:ext uri="{FF2B5EF4-FFF2-40B4-BE49-F238E27FC236}">
                  <a16:creationId xmlns:a16="http://schemas.microsoft.com/office/drawing/2014/main" id="{E3255360-BE7C-404B-A2C7-EB1CAAA24740}"/>
                </a:ext>
              </a:extLst>
            </p:cNvPr>
            <p:cNvSpPr/>
            <p:nvPr/>
          </p:nvSpPr>
          <p:spPr>
            <a:xfrm>
              <a:off x="3474581" y="658621"/>
              <a:ext cx="147178" cy="44206"/>
            </a:xfrm>
            <a:custGeom>
              <a:avLst/>
              <a:gdLst/>
              <a:ahLst/>
              <a:cxnLst>
                <a:cxn ang="0">
                  <a:pos x="wd2" y="hd2"/>
                </a:cxn>
                <a:cxn ang="5400000">
                  <a:pos x="wd2" y="hd2"/>
                </a:cxn>
                <a:cxn ang="10800000">
                  <a:pos x="wd2" y="hd2"/>
                </a:cxn>
                <a:cxn ang="16200000">
                  <a:pos x="wd2" y="hd2"/>
                </a:cxn>
              </a:cxnLst>
              <a:rect l="0" t="0" r="r" b="b"/>
              <a:pathLst>
                <a:path w="18446" h="19200" extrusionOk="0">
                  <a:moveTo>
                    <a:pt x="15374" y="19200"/>
                  </a:moveTo>
                  <a:cubicBezTo>
                    <a:pt x="15374" y="14880"/>
                    <a:pt x="20174" y="6240"/>
                    <a:pt x="17774" y="6240"/>
                  </a:cubicBezTo>
                  <a:cubicBezTo>
                    <a:pt x="16574" y="1920"/>
                    <a:pt x="15374" y="1920"/>
                    <a:pt x="14174" y="1920"/>
                  </a:cubicBezTo>
                  <a:cubicBezTo>
                    <a:pt x="10574" y="1920"/>
                    <a:pt x="5774" y="-2400"/>
                    <a:pt x="2174" y="1920"/>
                  </a:cubicBezTo>
                  <a:cubicBezTo>
                    <a:pt x="-1426" y="1920"/>
                    <a:pt x="-226" y="14880"/>
                    <a:pt x="3374" y="14880"/>
                  </a:cubicBezTo>
                  <a:cubicBezTo>
                    <a:pt x="6974" y="14880"/>
                    <a:pt x="11774" y="19200"/>
                    <a:pt x="15374" y="19200"/>
                  </a:cubicBezTo>
                  <a:cubicBezTo>
                    <a:pt x="17774" y="14880"/>
                    <a:pt x="12974" y="19200"/>
                    <a:pt x="15374" y="19200"/>
                  </a:cubicBezTo>
                  <a:close/>
                </a:path>
              </a:pathLst>
            </a:custGeom>
            <a:solidFill>
              <a:srgbClr val="00152F"/>
            </a:solidFill>
            <a:ln w="12700">
              <a:miter lim="400000"/>
            </a:ln>
          </p:spPr>
          <p:txBody>
            <a:bodyPr lIns="22275" tIns="22275" rIns="22275" bIns="22275" anchor="ctr"/>
            <a:lstStyle/>
            <a:p>
              <a:pPr algn="ctr"/>
              <a:endParaRPr sz="1403">
                <a:solidFill>
                  <a:srgbClr val="FFFFFF"/>
                </a:solidFill>
                <a:latin typeface="Helvetica Light"/>
              </a:endParaRPr>
            </a:p>
          </p:txBody>
        </p:sp>
        <p:sp>
          <p:nvSpPr>
            <p:cNvPr id="219" name="Shape">
              <a:extLst>
                <a:ext uri="{FF2B5EF4-FFF2-40B4-BE49-F238E27FC236}">
                  <a16:creationId xmlns:a16="http://schemas.microsoft.com/office/drawing/2014/main" id="{88554A16-F6B8-42CF-AA57-92723C43B47C}"/>
                </a:ext>
              </a:extLst>
            </p:cNvPr>
            <p:cNvSpPr/>
            <p:nvPr/>
          </p:nvSpPr>
          <p:spPr>
            <a:xfrm>
              <a:off x="3461989" y="880742"/>
              <a:ext cx="144943" cy="101392"/>
            </a:xfrm>
            <a:custGeom>
              <a:avLst/>
              <a:gdLst/>
              <a:ahLst/>
              <a:cxnLst>
                <a:cxn ang="0">
                  <a:pos x="wd2" y="hd2"/>
                </a:cxn>
                <a:cxn ang="5400000">
                  <a:pos x="wd2" y="hd2"/>
                </a:cxn>
                <a:cxn ang="10800000">
                  <a:pos x="wd2" y="hd2"/>
                </a:cxn>
                <a:cxn ang="16200000">
                  <a:pos x="wd2" y="hd2"/>
                </a:cxn>
              </a:cxnLst>
              <a:rect l="0" t="0" r="r" b="b"/>
              <a:pathLst>
                <a:path w="19278" h="20018" extrusionOk="0">
                  <a:moveTo>
                    <a:pt x="7733" y="873"/>
                  </a:moveTo>
                  <a:cubicBezTo>
                    <a:pt x="5192" y="-1091"/>
                    <a:pt x="1380" y="6764"/>
                    <a:pt x="110" y="10691"/>
                  </a:cubicBezTo>
                  <a:cubicBezTo>
                    <a:pt x="-1161" y="14618"/>
                    <a:pt x="9004" y="18545"/>
                    <a:pt x="11545" y="18545"/>
                  </a:cubicBezTo>
                  <a:cubicBezTo>
                    <a:pt x="12815" y="20509"/>
                    <a:pt x="16627" y="20509"/>
                    <a:pt x="17898" y="18545"/>
                  </a:cubicBezTo>
                  <a:cubicBezTo>
                    <a:pt x="19168" y="18545"/>
                    <a:pt x="17898" y="16582"/>
                    <a:pt x="17898" y="14618"/>
                  </a:cubicBezTo>
                  <a:cubicBezTo>
                    <a:pt x="17898" y="12654"/>
                    <a:pt x="17898" y="10691"/>
                    <a:pt x="19168" y="10691"/>
                  </a:cubicBezTo>
                  <a:cubicBezTo>
                    <a:pt x="20439" y="6764"/>
                    <a:pt x="10274" y="873"/>
                    <a:pt x="7733" y="873"/>
                  </a:cubicBezTo>
                  <a:cubicBezTo>
                    <a:pt x="5192" y="-1091"/>
                    <a:pt x="9004" y="873"/>
                    <a:pt x="7733" y="873"/>
                  </a:cubicBezTo>
                  <a:close/>
                </a:path>
              </a:pathLst>
            </a:custGeom>
            <a:solidFill>
              <a:srgbClr val="00152F"/>
            </a:solidFill>
            <a:ln w="12700">
              <a:miter lim="400000"/>
            </a:ln>
          </p:spPr>
          <p:txBody>
            <a:bodyPr lIns="22275" tIns="22275" rIns="22275" bIns="22275" anchor="ctr"/>
            <a:lstStyle/>
            <a:p>
              <a:pPr algn="ctr"/>
              <a:endParaRPr sz="1403">
                <a:solidFill>
                  <a:srgbClr val="FFFFFF"/>
                </a:solidFill>
                <a:latin typeface="Helvetica Light"/>
              </a:endParaRPr>
            </a:p>
          </p:txBody>
        </p:sp>
        <p:sp>
          <p:nvSpPr>
            <p:cNvPr id="220" name="Shape">
              <a:extLst>
                <a:ext uri="{FF2B5EF4-FFF2-40B4-BE49-F238E27FC236}">
                  <a16:creationId xmlns:a16="http://schemas.microsoft.com/office/drawing/2014/main" id="{CCDF9BA7-2427-463A-A090-EF4084EA6403}"/>
                </a:ext>
              </a:extLst>
            </p:cNvPr>
            <p:cNvSpPr/>
            <p:nvPr/>
          </p:nvSpPr>
          <p:spPr>
            <a:xfrm>
              <a:off x="3535528" y="853552"/>
              <a:ext cx="26498" cy="16809"/>
            </a:xfrm>
            <a:custGeom>
              <a:avLst/>
              <a:gdLst/>
              <a:ahLst/>
              <a:cxnLst>
                <a:cxn ang="0">
                  <a:pos x="wd2" y="hd2"/>
                </a:cxn>
                <a:cxn ang="5400000">
                  <a:pos x="wd2" y="hd2"/>
                </a:cxn>
                <a:cxn ang="10800000">
                  <a:pos x="wd2" y="hd2"/>
                </a:cxn>
                <a:cxn ang="16200000">
                  <a:pos x="wd2" y="hd2"/>
                </a:cxn>
              </a:cxnLst>
              <a:rect l="0" t="0" r="r" b="b"/>
              <a:pathLst>
                <a:path w="14390" h="11232" extrusionOk="0">
                  <a:moveTo>
                    <a:pt x="12918" y="9216"/>
                  </a:moveTo>
                  <a:cubicBezTo>
                    <a:pt x="2118" y="16416"/>
                    <a:pt x="-3282" y="2016"/>
                    <a:pt x="2118" y="2016"/>
                  </a:cubicBezTo>
                  <a:cubicBezTo>
                    <a:pt x="7518" y="-5184"/>
                    <a:pt x="18318" y="9216"/>
                    <a:pt x="12918" y="9216"/>
                  </a:cubicBezTo>
                  <a:close/>
                </a:path>
              </a:pathLst>
            </a:custGeom>
            <a:solidFill>
              <a:srgbClr val="00152F"/>
            </a:solidFill>
            <a:ln w="12700">
              <a:miter lim="400000"/>
            </a:ln>
          </p:spPr>
          <p:txBody>
            <a:bodyPr lIns="22275" tIns="22275" rIns="22275" bIns="22275" anchor="ctr"/>
            <a:lstStyle/>
            <a:p>
              <a:pPr algn="ctr"/>
              <a:endParaRPr sz="1403">
                <a:solidFill>
                  <a:srgbClr val="FFFFFF"/>
                </a:solidFill>
                <a:latin typeface="Helvetica Light"/>
              </a:endParaRPr>
            </a:p>
          </p:txBody>
        </p:sp>
        <p:sp>
          <p:nvSpPr>
            <p:cNvPr id="221" name="Shape">
              <a:extLst>
                <a:ext uri="{FF2B5EF4-FFF2-40B4-BE49-F238E27FC236}">
                  <a16:creationId xmlns:a16="http://schemas.microsoft.com/office/drawing/2014/main" id="{E2F16BEB-2AF0-45BC-858C-8C272B0FD120}"/>
                </a:ext>
              </a:extLst>
            </p:cNvPr>
            <p:cNvSpPr/>
            <p:nvPr/>
          </p:nvSpPr>
          <p:spPr>
            <a:xfrm>
              <a:off x="3711957" y="678206"/>
              <a:ext cx="79364" cy="48792"/>
            </a:xfrm>
            <a:custGeom>
              <a:avLst/>
              <a:gdLst/>
              <a:ahLst/>
              <a:cxnLst>
                <a:cxn ang="0">
                  <a:pos x="wd2" y="hd2"/>
                </a:cxn>
                <a:cxn ang="5400000">
                  <a:pos x="wd2" y="hd2"/>
                </a:cxn>
                <a:cxn ang="10800000">
                  <a:pos x="wd2" y="hd2"/>
                </a:cxn>
                <a:cxn ang="16200000">
                  <a:pos x="wd2" y="hd2"/>
                </a:cxn>
              </a:cxnLst>
              <a:rect l="0" t="0" r="r" b="b"/>
              <a:pathLst>
                <a:path w="19893" h="18700" extrusionOk="0">
                  <a:moveTo>
                    <a:pt x="693" y="16000"/>
                  </a:moveTo>
                  <a:cubicBezTo>
                    <a:pt x="693" y="16000"/>
                    <a:pt x="3093" y="5200"/>
                    <a:pt x="693" y="1600"/>
                  </a:cubicBezTo>
                  <a:cubicBezTo>
                    <a:pt x="693" y="-2000"/>
                    <a:pt x="7893" y="1600"/>
                    <a:pt x="10293" y="1600"/>
                  </a:cubicBezTo>
                  <a:cubicBezTo>
                    <a:pt x="12693" y="1600"/>
                    <a:pt x="19893" y="5200"/>
                    <a:pt x="19893" y="8800"/>
                  </a:cubicBezTo>
                  <a:cubicBezTo>
                    <a:pt x="17493" y="12400"/>
                    <a:pt x="12693" y="16000"/>
                    <a:pt x="10293" y="16000"/>
                  </a:cubicBezTo>
                  <a:cubicBezTo>
                    <a:pt x="5493" y="19600"/>
                    <a:pt x="5493" y="19600"/>
                    <a:pt x="693" y="16000"/>
                  </a:cubicBezTo>
                  <a:cubicBezTo>
                    <a:pt x="-1707" y="12400"/>
                    <a:pt x="3093" y="19600"/>
                    <a:pt x="693" y="16000"/>
                  </a:cubicBezTo>
                  <a:close/>
                </a:path>
              </a:pathLst>
            </a:custGeom>
            <a:solidFill>
              <a:srgbClr val="00152F"/>
            </a:solidFill>
            <a:ln w="12700">
              <a:miter lim="400000"/>
            </a:ln>
          </p:spPr>
          <p:txBody>
            <a:bodyPr lIns="22275" tIns="22275" rIns="22275" bIns="22275" anchor="ctr"/>
            <a:lstStyle/>
            <a:p>
              <a:pPr algn="ctr"/>
              <a:endParaRPr sz="1403">
                <a:solidFill>
                  <a:srgbClr val="FFFFFF"/>
                </a:solidFill>
                <a:latin typeface="Helvetica Light"/>
              </a:endParaRPr>
            </a:p>
          </p:txBody>
        </p:sp>
        <p:sp>
          <p:nvSpPr>
            <p:cNvPr id="222" name="Shape">
              <a:extLst>
                <a:ext uri="{FF2B5EF4-FFF2-40B4-BE49-F238E27FC236}">
                  <a16:creationId xmlns:a16="http://schemas.microsoft.com/office/drawing/2014/main" id="{D43FF425-29FF-49E7-A4C9-E8348E92C9C6}"/>
                </a:ext>
              </a:extLst>
            </p:cNvPr>
            <p:cNvSpPr/>
            <p:nvPr/>
          </p:nvSpPr>
          <p:spPr>
            <a:xfrm>
              <a:off x="3754959" y="767097"/>
              <a:ext cx="20593" cy="24633"/>
            </a:xfrm>
            <a:custGeom>
              <a:avLst/>
              <a:gdLst/>
              <a:ahLst/>
              <a:cxnLst>
                <a:cxn ang="0">
                  <a:pos x="wd2" y="hd2"/>
                </a:cxn>
                <a:cxn ang="5400000">
                  <a:pos x="wd2" y="hd2"/>
                </a:cxn>
                <a:cxn ang="10800000">
                  <a:pos x="wd2" y="hd2"/>
                </a:cxn>
                <a:cxn ang="16200000">
                  <a:pos x="wd2" y="hd2"/>
                </a:cxn>
              </a:cxnLst>
              <a:rect l="0" t="0" r="r" b="b"/>
              <a:pathLst>
                <a:path w="14912" h="13374" extrusionOk="0">
                  <a:moveTo>
                    <a:pt x="11929" y="1102"/>
                  </a:moveTo>
                  <a:cubicBezTo>
                    <a:pt x="-2471" y="-4298"/>
                    <a:pt x="-2471" y="11902"/>
                    <a:pt x="4729" y="11902"/>
                  </a:cubicBezTo>
                  <a:cubicBezTo>
                    <a:pt x="11929" y="17302"/>
                    <a:pt x="19129" y="6502"/>
                    <a:pt x="11929" y="1102"/>
                  </a:cubicBezTo>
                  <a:close/>
                </a:path>
              </a:pathLst>
            </a:custGeom>
            <a:solidFill>
              <a:srgbClr val="00152F"/>
            </a:solidFill>
            <a:ln w="12700">
              <a:miter lim="400000"/>
            </a:ln>
          </p:spPr>
          <p:txBody>
            <a:bodyPr lIns="22275" tIns="22275" rIns="22275" bIns="22275" anchor="ctr"/>
            <a:lstStyle/>
            <a:p>
              <a:pPr algn="ctr"/>
              <a:endParaRPr sz="1403">
                <a:solidFill>
                  <a:srgbClr val="FFFFFF"/>
                </a:solidFill>
                <a:latin typeface="Helvetica Light"/>
              </a:endParaRPr>
            </a:p>
          </p:txBody>
        </p:sp>
        <p:sp>
          <p:nvSpPr>
            <p:cNvPr id="223" name="Shape">
              <a:extLst>
                <a:ext uri="{FF2B5EF4-FFF2-40B4-BE49-F238E27FC236}">
                  <a16:creationId xmlns:a16="http://schemas.microsoft.com/office/drawing/2014/main" id="{0D59BA26-4C41-4B97-979A-94D689EA8D96}"/>
                </a:ext>
              </a:extLst>
            </p:cNvPr>
            <p:cNvSpPr/>
            <p:nvPr/>
          </p:nvSpPr>
          <p:spPr>
            <a:xfrm>
              <a:off x="3433368" y="735102"/>
              <a:ext cx="838169" cy="259466"/>
            </a:xfrm>
            <a:custGeom>
              <a:avLst/>
              <a:gdLst/>
              <a:ahLst/>
              <a:cxnLst>
                <a:cxn ang="0">
                  <a:pos x="wd2" y="hd2"/>
                </a:cxn>
                <a:cxn ang="5400000">
                  <a:pos x="wd2" y="hd2"/>
                </a:cxn>
                <a:cxn ang="10800000">
                  <a:pos x="wd2" y="hd2"/>
                </a:cxn>
                <a:cxn ang="16200000">
                  <a:pos x="wd2" y="hd2"/>
                </a:cxn>
              </a:cxnLst>
              <a:rect l="0" t="0" r="r" b="b"/>
              <a:pathLst>
                <a:path w="20929" h="21131" extrusionOk="0">
                  <a:moveTo>
                    <a:pt x="4126" y="5131"/>
                  </a:moveTo>
                  <a:cubicBezTo>
                    <a:pt x="4369" y="5131"/>
                    <a:pt x="4854" y="3531"/>
                    <a:pt x="4611" y="2731"/>
                  </a:cubicBezTo>
                  <a:cubicBezTo>
                    <a:pt x="4369" y="1931"/>
                    <a:pt x="3883" y="1131"/>
                    <a:pt x="3640" y="1131"/>
                  </a:cubicBezTo>
                  <a:cubicBezTo>
                    <a:pt x="3398" y="1131"/>
                    <a:pt x="3155" y="1131"/>
                    <a:pt x="2912" y="1131"/>
                  </a:cubicBezTo>
                  <a:cubicBezTo>
                    <a:pt x="2184" y="331"/>
                    <a:pt x="1699" y="-469"/>
                    <a:pt x="971" y="331"/>
                  </a:cubicBezTo>
                  <a:cubicBezTo>
                    <a:pt x="0" y="1131"/>
                    <a:pt x="728" y="1131"/>
                    <a:pt x="971" y="1931"/>
                  </a:cubicBezTo>
                  <a:cubicBezTo>
                    <a:pt x="971" y="1931"/>
                    <a:pt x="0" y="1931"/>
                    <a:pt x="0" y="2731"/>
                  </a:cubicBezTo>
                  <a:cubicBezTo>
                    <a:pt x="0" y="3531"/>
                    <a:pt x="971" y="3531"/>
                    <a:pt x="1213" y="3531"/>
                  </a:cubicBezTo>
                  <a:cubicBezTo>
                    <a:pt x="1213" y="4331"/>
                    <a:pt x="1699" y="4331"/>
                    <a:pt x="1699" y="4331"/>
                  </a:cubicBezTo>
                  <a:cubicBezTo>
                    <a:pt x="1699" y="5131"/>
                    <a:pt x="1456" y="5131"/>
                    <a:pt x="1456" y="5131"/>
                  </a:cubicBezTo>
                  <a:cubicBezTo>
                    <a:pt x="2912" y="8331"/>
                    <a:pt x="5097" y="3531"/>
                    <a:pt x="5825" y="9931"/>
                  </a:cubicBezTo>
                  <a:cubicBezTo>
                    <a:pt x="5825" y="10731"/>
                    <a:pt x="6310" y="11531"/>
                    <a:pt x="6067" y="12331"/>
                  </a:cubicBezTo>
                  <a:cubicBezTo>
                    <a:pt x="5825" y="13931"/>
                    <a:pt x="5582" y="14731"/>
                    <a:pt x="5825" y="16331"/>
                  </a:cubicBezTo>
                  <a:cubicBezTo>
                    <a:pt x="5825" y="16331"/>
                    <a:pt x="6310" y="19531"/>
                    <a:pt x="6553" y="19531"/>
                  </a:cubicBezTo>
                  <a:cubicBezTo>
                    <a:pt x="6796" y="20331"/>
                    <a:pt x="7281" y="17931"/>
                    <a:pt x="7281" y="18731"/>
                  </a:cubicBezTo>
                  <a:cubicBezTo>
                    <a:pt x="7524" y="18731"/>
                    <a:pt x="7766" y="20331"/>
                    <a:pt x="8009" y="20331"/>
                  </a:cubicBezTo>
                  <a:cubicBezTo>
                    <a:pt x="8494" y="21131"/>
                    <a:pt x="8980" y="20331"/>
                    <a:pt x="9222" y="20331"/>
                  </a:cubicBezTo>
                  <a:cubicBezTo>
                    <a:pt x="9465" y="19531"/>
                    <a:pt x="9951" y="17931"/>
                    <a:pt x="10193" y="17931"/>
                  </a:cubicBezTo>
                  <a:cubicBezTo>
                    <a:pt x="10193" y="17931"/>
                    <a:pt x="10679" y="20331"/>
                    <a:pt x="10921" y="20331"/>
                  </a:cubicBezTo>
                  <a:cubicBezTo>
                    <a:pt x="11407" y="21131"/>
                    <a:pt x="12135" y="21131"/>
                    <a:pt x="12620" y="21131"/>
                  </a:cubicBezTo>
                  <a:cubicBezTo>
                    <a:pt x="13591" y="21131"/>
                    <a:pt x="14319" y="21131"/>
                    <a:pt x="15047" y="21131"/>
                  </a:cubicBezTo>
                  <a:cubicBezTo>
                    <a:pt x="15290" y="21131"/>
                    <a:pt x="15533" y="21131"/>
                    <a:pt x="15775" y="21131"/>
                  </a:cubicBezTo>
                  <a:cubicBezTo>
                    <a:pt x="16261" y="20331"/>
                    <a:pt x="16018" y="18731"/>
                    <a:pt x="16261" y="18731"/>
                  </a:cubicBezTo>
                  <a:cubicBezTo>
                    <a:pt x="16503" y="17931"/>
                    <a:pt x="16746" y="18731"/>
                    <a:pt x="16989" y="19531"/>
                  </a:cubicBezTo>
                  <a:cubicBezTo>
                    <a:pt x="17231" y="20331"/>
                    <a:pt x="17960" y="21131"/>
                    <a:pt x="18445" y="21131"/>
                  </a:cubicBezTo>
                  <a:cubicBezTo>
                    <a:pt x="18930" y="21131"/>
                    <a:pt x="19416" y="21131"/>
                    <a:pt x="19901" y="20331"/>
                  </a:cubicBezTo>
                  <a:cubicBezTo>
                    <a:pt x="20387" y="20331"/>
                    <a:pt x="20144" y="18731"/>
                    <a:pt x="20629" y="18731"/>
                  </a:cubicBezTo>
                  <a:cubicBezTo>
                    <a:pt x="20872" y="18731"/>
                    <a:pt x="21115" y="16331"/>
                    <a:pt x="20629" y="17131"/>
                  </a:cubicBezTo>
                  <a:cubicBezTo>
                    <a:pt x="20629" y="17131"/>
                    <a:pt x="20144" y="17131"/>
                    <a:pt x="19901" y="17131"/>
                  </a:cubicBezTo>
                  <a:cubicBezTo>
                    <a:pt x="19901" y="17131"/>
                    <a:pt x="21600" y="13931"/>
                    <a:pt x="20629" y="13131"/>
                  </a:cubicBezTo>
                  <a:cubicBezTo>
                    <a:pt x="20387" y="13131"/>
                    <a:pt x="19901" y="12331"/>
                    <a:pt x="19416" y="12331"/>
                  </a:cubicBezTo>
                  <a:cubicBezTo>
                    <a:pt x="18930" y="12331"/>
                    <a:pt x="19416" y="10731"/>
                    <a:pt x="18930" y="10731"/>
                  </a:cubicBezTo>
                  <a:cubicBezTo>
                    <a:pt x="18202" y="10731"/>
                    <a:pt x="17717" y="10731"/>
                    <a:pt x="16989" y="10731"/>
                  </a:cubicBezTo>
                  <a:cubicBezTo>
                    <a:pt x="16503" y="10731"/>
                    <a:pt x="16261" y="9931"/>
                    <a:pt x="15775" y="10731"/>
                  </a:cubicBezTo>
                  <a:cubicBezTo>
                    <a:pt x="15533" y="10731"/>
                    <a:pt x="13348" y="12331"/>
                    <a:pt x="13348" y="13131"/>
                  </a:cubicBezTo>
                  <a:cubicBezTo>
                    <a:pt x="13348" y="13131"/>
                    <a:pt x="13591" y="13131"/>
                    <a:pt x="13591" y="13931"/>
                  </a:cubicBezTo>
                  <a:cubicBezTo>
                    <a:pt x="13591" y="13931"/>
                    <a:pt x="12863" y="13931"/>
                    <a:pt x="12620" y="13931"/>
                  </a:cubicBezTo>
                  <a:cubicBezTo>
                    <a:pt x="12378" y="13931"/>
                    <a:pt x="12135" y="13131"/>
                    <a:pt x="11892" y="12331"/>
                  </a:cubicBezTo>
                  <a:cubicBezTo>
                    <a:pt x="11649" y="12331"/>
                    <a:pt x="11407" y="13131"/>
                    <a:pt x="11164" y="13131"/>
                  </a:cubicBezTo>
                  <a:cubicBezTo>
                    <a:pt x="10921" y="13131"/>
                    <a:pt x="10436" y="12331"/>
                    <a:pt x="10193" y="12331"/>
                  </a:cubicBezTo>
                  <a:cubicBezTo>
                    <a:pt x="9951" y="12331"/>
                    <a:pt x="10193" y="13931"/>
                    <a:pt x="9951" y="13931"/>
                  </a:cubicBezTo>
                  <a:cubicBezTo>
                    <a:pt x="9708" y="13931"/>
                    <a:pt x="9465" y="12331"/>
                    <a:pt x="9222" y="12331"/>
                  </a:cubicBezTo>
                  <a:cubicBezTo>
                    <a:pt x="8494" y="12331"/>
                    <a:pt x="9465" y="11531"/>
                    <a:pt x="9465" y="10731"/>
                  </a:cubicBezTo>
                  <a:cubicBezTo>
                    <a:pt x="9465" y="9931"/>
                    <a:pt x="8494" y="9131"/>
                    <a:pt x="8252" y="9131"/>
                  </a:cubicBezTo>
                  <a:cubicBezTo>
                    <a:pt x="8252" y="9131"/>
                    <a:pt x="7281" y="9931"/>
                    <a:pt x="7281" y="9931"/>
                  </a:cubicBezTo>
                  <a:cubicBezTo>
                    <a:pt x="7281" y="9131"/>
                    <a:pt x="7766" y="9131"/>
                    <a:pt x="7766" y="9131"/>
                  </a:cubicBezTo>
                  <a:cubicBezTo>
                    <a:pt x="7766" y="8331"/>
                    <a:pt x="6553" y="7531"/>
                    <a:pt x="6796" y="6731"/>
                  </a:cubicBezTo>
                  <a:cubicBezTo>
                    <a:pt x="6796" y="6731"/>
                    <a:pt x="9222" y="7531"/>
                    <a:pt x="9222" y="7531"/>
                  </a:cubicBezTo>
                  <a:cubicBezTo>
                    <a:pt x="9222" y="6731"/>
                    <a:pt x="8252" y="5931"/>
                    <a:pt x="8009" y="5131"/>
                  </a:cubicBezTo>
                  <a:cubicBezTo>
                    <a:pt x="7766" y="5131"/>
                    <a:pt x="7281" y="5131"/>
                    <a:pt x="6796" y="5131"/>
                  </a:cubicBezTo>
                  <a:cubicBezTo>
                    <a:pt x="7038" y="5131"/>
                    <a:pt x="7524" y="5131"/>
                    <a:pt x="7766" y="4331"/>
                  </a:cubicBezTo>
                  <a:cubicBezTo>
                    <a:pt x="7766" y="3531"/>
                    <a:pt x="6553" y="3531"/>
                    <a:pt x="6553" y="3531"/>
                  </a:cubicBezTo>
                  <a:cubicBezTo>
                    <a:pt x="5582" y="3531"/>
                    <a:pt x="5097" y="4331"/>
                    <a:pt x="4126" y="5131"/>
                  </a:cubicBezTo>
                  <a:cubicBezTo>
                    <a:pt x="4126" y="5131"/>
                    <a:pt x="4369" y="5131"/>
                    <a:pt x="4126" y="5131"/>
                  </a:cubicBezTo>
                  <a:close/>
                </a:path>
              </a:pathLst>
            </a:custGeom>
            <a:solidFill>
              <a:srgbClr val="00152F"/>
            </a:solidFill>
            <a:ln w="12700">
              <a:miter lim="400000"/>
            </a:ln>
          </p:spPr>
          <p:txBody>
            <a:bodyPr lIns="22275" tIns="22275" rIns="22275" bIns="22275" anchor="ctr"/>
            <a:lstStyle/>
            <a:p>
              <a:pPr algn="ctr"/>
              <a:endParaRPr sz="1403">
                <a:solidFill>
                  <a:srgbClr val="FFFFFF"/>
                </a:solidFill>
                <a:latin typeface="Helvetica Light"/>
              </a:endParaRPr>
            </a:p>
          </p:txBody>
        </p:sp>
        <p:sp>
          <p:nvSpPr>
            <p:cNvPr id="224" name="Shape">
              <a:extLst>
                <a:ext uri="{FF2B5EF4-FFF2-40B4-BE49-F238E27FC236}">
                  <a16:creationId xmlns:a16="http://schemas.microsoft.com/office/drawing/2014/main" id="{4DC024C5-0C60-4077-BEDA-B7994A537627}"/>
                </a:ext>
              </a:extLst>
            </p:cNvPr>
            <p:cNvSpPr/>
            <p:nvPr/>
          </p:nvSpPr>
          <p:spPr>
            <a:xfrm>
              <a:off x="3453258" y="271847"/>
              <a:ext cx="564951" cy="351594"/>
            </a:xfrm>
            <a:custGeom>
              <a:avLst/>
              <a:gdLst/>
              <a:ahLst/>
              <a:cxnLst>
                <a:cxn ang="0">
                  <a:pos x="wd2" y="hd2"/>
                </a:cxn>
                <a:cxn ang="5400000">
                  <a:pos x="wd2" y="hd2"/>
                </a:cxn>
                <a:cxn ang="10800000">
                  <a:pos x="wd2" y="hd2"/>
                </a:cxn>
                <a:cxn ang="16200000">
                  <a:pos x="wd2" y="hd2"/>
                </a:cxn>
              </a:cxnLst>
              <a:rect l="0" t="0" r="r" b="b"/>
              <a:pathLst>
                <a:path w="21282" h="21016" extrusionOk="0">
                  <a:moveTo>
                    <a:pt x="21234" y="14011"/>
                  </a:moveTo>
                  <a:cubicBezTo>
                    <a:pt x="21234" y="12843"/>
                    <a:pt x="20502" y="12843"/>
                    <a:pt x="20136" y="12259"/>
                  </a:cubicBezTo>
                  <a:cubicBezTo>
                    <a:pt x="19769" y="11676"/>
                    <a:pt x="19403" y="12843"/>
                    <a:pt x="19037" y="12259"/>
                  </a:cubicBezTo>
                  <a:cubicBezTo>
                    <a:pt x="18305" y="11092"/>
                    <a:pt x="17573" y="12259"/>
                    <a:pt x="16841" y="11676"/>
                  </a:cubicBezTo>
                  <a:cubicBezTo>
                    <a:pt x="16841" y="11676"/>
                    <a:pt x="17573" y="11092"/>
                    <a:pt x="17573" y="10508"/>
                  </a:cubicBezTo>
                  <a:cubicBezTo>
                    <a:pt x="17573" y="10508"/>
                    <a:pt x="16841" y="10508"/>
                    <a:pt x="16841" y="10508"/>
                  </a:cubicBezTo>
                  <a:cubicBezTo>
                    <a:pt x="16841" y="9924"/>
                    <a:pt x="17207" y="9924"/>
                    <a:pt x="17207" y="9341"/>
                  </a:cubicBezTo>
                  <a:cubicBezTo>
                    <a:pt x="17207" y="8757"/>
                    <a:pt x="16108" y="9341"/>
                    <a:pt x="16108" y="8757"/>
                  </a:cubicBezTo>
                  <a:cubicBezTo>
                    <a:pt x="15742" y="8757"/>
                    <a:pt x="16475" y="8173"/>
                    <a:pt x="16475" y="8173"/>
                  </a:cubicBezTo>
                  <a:cubicBezTo>
                    <a:pt x="16841" y="7589"/>
                    <a:pt x="16108" y="7005"/>
                    <a:pt x="16108" y="6422"/>
                  </a:cubicBezTo>
                  <a:cubicBezTo>
                    <a:pt x="15742" y="5838"/>
                    <a:pt x="13912" y="6422"/>
                    <a:pt x="13912" y="6422"/>
                  </a:cubicBezTo>
                  <a:cubicBezTo>
                    <a:pt x="13912" y="7005"/>
                    <a:pt x="15742" y="8173"/>
                    <a:pt x="15742" y="8757"/>
                  </a:cubicBezTo>
                  <a:cubicBezTo>
                    <a:pt x="15376" y="9341"/>
                    <a:pt x="14278" y="8173"/>
                    <a:pt x="13912" y="7589"/>
                  </a:cubicBezTo>
                  <a:cubicBezTo>
                    <a:pt x="13180" y="7005"/>
                    <a:pt x="14278" y="5838"/>
                    <a:pt x="12814" y="5838"/>
                  </a:cubicBezTo>
                  <a:cubicBezTo>
                    <a:pt x="12081" y="5838"/>
                    <a:pt x="10983" y="5838"/>
                    <a:pt x="10617" y="4670"/>
                  </a:cubicBezTo>
                  <a:cubicBezTo>
                    <a:pt x="10251" y="3503"/>
                    <a:pt x="9519" y="1751"/>
                    <a:pt x="8786" y="1168"/>
                  </a:cubicBezTo>
                  <a:cubicBezTo>
                    <a:pt x="7688" y="584"/>
                    <a:pt x="6590" y="0"/>
                    <a:pt x="5858" y="0"/>
                  </a:cubicBezTo>
                  <a:cubicBezTo>
                    <a:pt x="5492" y="0"/>
                    <a:pt x="3661" y="0"/>
                    <a:pt x="4393" y="584"/>
                  </a:cubicBezTo>
                  <a:cubicBezTo>
                    <a:pt x="4759" y="584"/>
                    <a:pt x="6224" y="1168"/>
                    <a:pt x="6224" y="1168"/>
                  </a:cubicBezTo>
                  <a:cubicBezTo>
                    <a:pt x="6224" y="2335"/>
                    <a:pt x="4759" y="1751"/>
                    <a:pt x="4393" y="1751"/>
                  </a:cubicBezTo>
                  <a:cubicBezTo>
                    <a:pt x="4393" y="1751"/>
                    <a:pt x="4759" y="2335"/>
                    <a:pt x="4759" y="2335"/>
                  </a:cubicBezTo>
                  <a:cubicBezTo>
                    <a:pt x="4759" y="2919"/>
                    <a:pt x="2563" y="1168"/>
                    <a:pt x="2197" y="2919"/>
                  </a:cubicBezTo>
                  <a:cubicBezTo>
                    <a:pt x="2197" y="2919"/>
                    <a:pt x="4027" y="4086"/>
                    <a:pt x="4393" y="4086"/>
                  </a:cubicBezTo>
                  <a:cubicBezTo>
                    <a:pt x="3661" y="3503"/>
                    <a:pt x="4027" y="5254"/>
                    <a:pt x="4027" y="5254"/>
                  </a:cubicBezTo>
                  <a:cubicBezTo>
                    <a:pt x="4027" y="5838"/>
                    <a:pt x="1464" y="4086"/>
                    <a:pt x="1098" y="4670"/>
                  </a:cubicBezTo>
                  <a:cubicBezTo>
                    <a:pt x="1098" y="4086"/>
                    <a:pt x="2197" y="4670"/>
                    <a:pt x="2197" y="5254"/>
                  </a:cubicBezTo>
                  <a:cubicBezTo>
                    <a:pt x="2197" y="4670"/>
                    <a:pt x="1464" y="5254"/>
                    <a:pt x="1464" y="5254"/>
                  </a:cubicBezTo>
                  <a:cubicBezTo>
                    <a:pt x="1098" y="5838"/>
                    <a:pt x="1831" y="6422"/>
                    <a:pt x="1831" y="6422"/>
                  </a:cubicBezTo>
                  <a:cubicBezTo>
                    <a:pt x="2197" y="7005"/>
                    <a:pt x="732" y="7005"/>
                    <a:pt x="366" y="7005"/>
                  </a:cubicBezTo>
                  <a:cubicBezTo>
                    <a:pt x="732" y="7005"/>
                    <a:pt x="1464" y="7589"/>
                    <a:pt x="2197" y="8173"/>
                  </a:cubicBezTo>
                  <a:cubicBezTo>
                    <a:pt x="2929" y="8173"/>
                    <a:pt x="3661" y="7589"/>
                    <a:pt x="4393" y="7589"/>
                  </a:cubicBezTo>
                  <a:cubicBezTo>
                    <a:pt x="4393" y="7589"/>
                    <a:pt x="3661" y="8173"/>
                    <a:pt x="3661" y="8173"/>
                  </a:cubicBezTo>
                  <a:cubicBezTo>
                    <a:pt x="3661" y="8757"/>
                    <a:pt x="4027" y="8757"/>
                    <a:pt x="4027" y="8757"/>
                  </a:cubicBezTo>
                  <a:cubicBezTo>
                    <a:pt x="4027" y="9341"/>
                    <a:pt x="0" y="8757"/>
                    <a:pt x="0" y="8757"/>
                  </a:cubicBezTo>
                  <a:cubicBezTo>
                    <a:pt x="0" y="8757"/>
                    <a:pt x="732" y="10508"/>
                    <a:pt x="732" y="10508"/>
                  </a:cubicBezTo>
                  <a:cubicBezTo>
                    <a:pt x="1098" y="11092"/>
                    <a:pt x="2563" y="12259"/>
                    <a:pt x="2563" y="11676"/>
                  </a:cubicBezTo>
                  <a:cubicBezTo>
                    <a:pt x="2563" y="12259"/>
                    <a:pt x="1831" y="11676"/>
                    <a:pt x="2197" y="12843"/>
                  </a:cubicBezTo>
                  <a:cubicBezTo>
                    <a:pt x="2197" y="12843"/>
                    <a:pt x="2563" y="13427"/>
                    <a:pt x="2929" y="13427"/>
                  </a:cubicBezTo>
                  <a:cubicBezTo>
                    <a:pt x="3295" y="14011"/>
                    <a:pt x="3661" y="13427"/>
                    <a:pt x="4027" y="13427"/>
                  </a:cubicBezTo>
                  <a:cubicBezTo>
                    <a:pt x="4393" y="12843"/>
                    <a:pt x="4759" y="14011"/>
                    <a:pt x="5125" y="13427"/>
                  </a:cubicBezTo>
                  <a:cubicBezTo>
                    <a:pt x="6224" y="12843"/>
                    <a:pt x="6956" y="12259"/>
                    <a:pt x="7688" y="12843"/>
                  </a:cubicBezTo>
                  <a:cubicBezTo>
                    <a:pt x="8420" y="13427"/>
                    <a:pt x="8786" y="13427"/>
                    <a:pt x="9519" y="13427"/>
                  </a:cubicBezTo>
                  <a:cubicBezTo>
                    <a:pt x="9153" y="13427"/>
                    <a:pt x="8420" y="13427"/>
                    <a:pt x="7688" y="13427"/>
                  </a:cubicBezTo>
                  <a:cubicBezTo>
                    <a:pt x="8420" y="13427"/>
                    <a:pt x="9885" y="13427"/>
                    <a:pt x="10251" y="14011"/>
                  </a:cubicBezTo>
                  <a:cubicBezTo>
                    <a:pt x="10251" y="14011"/>
                    <a:pt x="8420" y="14595"/>
                    <a:pt x="8420" y="14595"/>
                  </a:cubicBezTo>
                  <a:cubicBezTo>
                    <a:pt x="7688" y="14595"/>
                    <a:pt x="6590" y="14595"/>
                    <a:pt x="5858" y="14595"/>
                  </a:cubicBezTo>
                  <a:cubicBezTo>
                    <a:pt x="5858" y="15178"/>
                    <a:pt x="4393" y="15762"/>
                    <a:pt x="4759" y="15762"/>
                  </a:cubicBezTo>
                  <a:cubicBezTo>
                    <a:pt x="5125" y="16346"/>
                    <a:pt x="5492" y="16346"/>
                    <a:pt x="5858" y="17514"/>
                  </a:cubicBezTo>
                  <a:cubicBezTo>
                    <a:pt x="5858" y="18681"/>
                    <a:pt x="8054" y="17514"/>
                    <a:pt x="8420" y="18681"/>
                  </a:cubicBezTo>
                  <a:cubicBezTo>
                    <a:pt x="8420" y="18681"/>
                    <a:pt x="6956" y="18681"/>
                    <a:pt x="6956" y="19265"/>
                  </a:cubicBezTo>
                  <a:cubicBezTo>
                    <a:pt x="7322" y="19849"/>
                    <a:pt x="9153" y="21016"/>
                    <a:pt x="9519" y="21016"/>
                  </a:cubicBezTo>
                  <a:cubicBezTo>
                    <a:pt x="9519" y="21016"/>
                    <a:pt x="11715" y="21016"/>
                    <a:pt x="11715" y="20432"/>
                  </a:cubicBezTo>
                  <a:cubicBezTo>
                    <a:pt x="11715" y="20432"/>
                    <a:pt x="11349" y="20432"/>
                    <a:pt x="11349" y="20432"/>
                  </a:cubicBezTo>
                  <a:cubicBezTo>
                    <a:pt x="11349" y="19265"/>
                    <a:pt x="12814" y="21016"/>
                    <a:pt x="12447" y="21016"/>
                  </a:cubicBezTo>
                  <a:cubicBezTo>
                    <a:pt x="12814" y="21016"/>
                    <a:pt x="12081" y="19265"/>
                    <a:pt x="12081" y="18681"/>
                  </a:cubicBezTo>
                  <a:cubicBezTo>
                    <a:pt x="12814" y="18097"/>
                    <a:pt x="13546" y="21600"/>
                    <a:pt x="14644" y="20432"/>
                  </a:cubicBezTo>
                  <a:cubicBezTo>
                    <a:pt x="15010" y="19849"/>
                    <a:pt x="14278" y="18681"/>
                    <a:pt x="14644" y="18681"/>
                  </a:cubicBezTo>
                  <a:cubicBezTo>
                    <a:pt x="15010" y="18681"/>
                    <a:pt x="15010" y="19849"/>
                    <a:pt x="15010" y="20432"/>
                  </a:cubicBezTo>
                  <a:cubicBezTo>
                    <a:pt x="15376" y="20432"/>
                    <a:pt x="15742" y="18097"/>
                    <a:pt x="15376" y="18097"/>
                  </a:cubicBezTo>
                  <a:cubicBezTo>
                    <a:pt x="15376" y="17514"/>
                    <a:pt x="15376" y="16930"/>
                    <a:pt x="15010" y="16930"/>
                  </a:cubicBezTo>
                  <a:cubicBezTo>
                    <a:pt x="15010" y="16346"/>
                    <a:pt x="15376" y="15178"/>
                    <a:pt x="15742" y="15762"/>
                  </a:cubicBezTo>
                  <a:cubicBezTo>
                    <a:pt x="16108" y="16346"/>
                    <a:pt x="15742" y="18681"/>
                    <a:pt x="16841" y="17514"/>
                  </a:cubicBezTo>
                  <a:cubicBezTo>
                    <a:pt x="17207" y="16930"/>
                    <a:pt x="18305" y="14595"/>
                    <a:pt x="19037" y="15762"/>
                  </a:cubicBezTo>
                  <a:cubicBezTo>
                    <a:pt x="19403" y="15762"/>
                    <a:pt x="18671" y="16346"/>
                    <a:pt x="18671" y="16346"/>
                  </a:cubicBezTo>
                  <a:cubicBezTo>
                    <a:pt x="18671" y="16346"/>
                    <a:pt x="20502" y="15762"/>
                    <a:pt x="20502" y="15762"/>
                  </a:cubicBezTo>
                  <a:cubicBezTo>
                    <a:pt x="20502" y="15762"/>
                    <a:pt x="19769" y="15762"/>
                    <a:pt x="19769" y="15178"/>
                  </a:cubicBezTo>
                  <a:cubicBezTo>
                    <a:pt x="19769" y="14595"/>
                    <a:pt x="21600" y="14595"/>
                    <a:pt x="21234" y="14011"/>
                  </a:cubicBezTo>
                  <a:cubicBezTo>
                    <a:pt x="21234" y="12843"/>
                    <a:pt x="21234" y="14595"/>
                    <a:pt x="21234" y="14011"/>
                  </a:cubicBezTo>
                  <a:close/>
                </a:path>
              </a:pathLst>
            </a:custGeom>
            <a:solidFill>
              <a:srgbClr val="00152F"/>
            </a:solidFill>
            <a:ln w="12700">
              <a:miter lim="400000"/>
            </a:ln>
          </p:spPr>
          <p:txBody>
            <a:bodyPr lIns="22275" tIns="22275" rIns="22275" bIns="22275" anchor="ctr"/>
            <a:lstStyle/>
            <a:p>
              <a:pPr algn="ctr"/>
              <a:endParaRPr sz="1403">
                <a:solidFill>
                  <a:srgbClr val="FFFFFF"/>
                </a:solidFill>
                <a:latin typeface="Helvetica Light"/>
              </a:endParaRPr>
            </a:p>
          </p:txBody>
        </p:sp>
        <p:sp>
          <p:nvSpPr>
            <p:cNvPr id="225" name="Shape">
              <a:extLst>
                <a:ext uri="{FF2B5EF4-FFF2-40B4-BE49-F238E27FC236}">
                  <a16:creationId xmlns:a16="http://schemas.microsoft.com/office/drawing/2014/main" id="{C1DDF6B5-60B3-4FED-9A37-C068D6B689B4}"/>
                </a:ext>
              </a:extLst>
            </p:cNvPr>
            <p:cNvSpPr/>
            <p:nvPr/>
          </p:nvSpPr>
          <p:spPr>
            <a:xfrm>
              <a:off x="3685259" y="64882"/>
              <a:ext cx="1492790" cy="765416"/>
            </a:xfrm>
            <a:custGeom>
              <a:avLst/>
              <a:gdLst/>
              <a:ahLst/>
              <a:cxnLst>
                <a:cxn ang="0">
                  <a:pos x="wd2" y="hd2"/>
                </a:cxn>
                <a:cxn ang="5400000">
                  <a:pos x="wd2" y="hd2"/>
                </a:cxn>
                <a:cxn ang="10800000">
                  <a:pos x="wd2" y="hd2"/>
                </a:cxn>
                <a:cxn ang="16200000">
                  <a:pos x="wd2" y="hd2"/>
                </a:cxn>
              </a:cxnLst>
              <a:rect l="0" t="0" r="r" b="b"/>
              <a:pathLst>
                <a:path w="21288" h="20954" extrusionOk="0">
                  <a:moveTo>
                    <a:pt x="3600" y="18252"/>
                  </a:moveTo>
                  <a:cubicBezTo>
                    <a:pt x="3046" y="18252"/>
                    <a:pt x="2354" y="18252"/>
                    <a:pt x="1800" y="18518"/>
                  </a:cubicBezTo>
                  <a:cubicBezTo>
                    <a:pt x="1523" y="18785"/>
                    <a:pt x="1523" y="19585"/>
                    <a:pt x="1662" y="19852"/>
                  </a:cubicBezTo>
                  <a:cubicBezTo>
                    <a:pt x="1800" y="20118"/>
                    <a:pt x="2077" y="20385"/>
                    <a:pt x="2077" y="20118"/>
                  </a:cubicBezTo>
                  <a:cubicBezTo>
                    <a:pt x="2354" y="20118"/>
                    <a:pt x="2215" y="19852"/>
                    <a:pt x="2354" y="19585"/>
                  </a:cubicBezTo>
                  <a:cubicBezTo>
                    <a:pt x="2354" y="19585"/>
                    <a:pt x="2354" y="20385"/>
                    <a:pt x="2354" y="20385"/>
                  </a:cubicBezTo>
                  <a:cubicBezTo>
                    <a:pt x="2631" y="20385"/>
                    <a:pt x="3046" y="20385"/>
                    <a:pt x="3323" y="20385"/>
                  </a:cubicBezTo>
                  <a:cubicBezTo>
                    <a:pt x="3600" y="20385"/>
                    <a:pt x="3600" y="19852"/>
                    <a:pt x="3738" y="19852"/>
                  </a:cubicBezTo>
                  <a:cubicBezTo>
                    <a:pt x="4015" y="19852"/>
                    <a:pt x="3738" y="20385"/>
                    <a:pt x="3738" y="20385"/>
                  </a:cubicBezTo>
                  <a:cubicBezTo>
                    <a:pt x="3738" y="20385"/>
                    <a:pt x="5123" y="20652"/>
                    <a:pt x="5123" y="20385"/>
                  </a:cubicBezTo>
                  <a:cubicBezTo>
                    <a:pt x="5123" y="20385"/>
                    <a:pt x="4846" y="20118"/>
                    <a:pt x="4708" y="19852"/>
                  </a:cubicBezTo>
                  <a:cubicBezTo>
                    <a:pt x="4708" y="19852"/>
                    <a:pt x="5262" y="20118"/>
                    <a:pt x="5123" y="20385"/>
                  </a:cubicBezTo>
                  <a:cubicBezTo>
                    <a:pt x="5262" y="20118"/>
                    <a:pt x="5123" y="19852"/>
                    <a:pt x="5262" y="19852"/>
                  </a:cubicBezTo>
                  <a:cubicBezTo>
                    <a:pt x="5262" y="19852"/>
                    <a:pt x="5538" y="20118"/>
                    <a:pt x="5677" y="20118"/>
                  </a:cubicBezTo>
                  <a:cubicBezTo>
                    <a:pt x="5954" y="20652"/>
                    <a:pt x="5677" y="19852"/>
                    <a:pt x="5815" y="19585"/>
                  </a:cubicBezTo>
                  <a:cubicBezTo>
                    <a:pt x="5815" y="19585"/>
                    <a:pt x="6646" y="20385"/>
                    <a:pt x="6646" y="20118"/>
                  </a:cubicBezTo>
                  <a:cubicBezTo>
                    <a:pt x="6646" y="19852"/>
                    <a:pt x="6369" y="19852"/>
                    <a:pt x="6369" y="19585"/>
                  </a:cubicBezTo>
                  <a:cubicBezTo>
                    <a:pt x="6369" y="19585"/>
                    <a:pt x="7338" y="19852"/>
                    <a:pt x="7338" y="19852"/>
                  </a:cubicBezTo>
                  <a:cubicBezTo>
                    <a:pt x="7892" y="19852"/>
                    <a:pt x="7200" y="20652"/>
                    <a:pt x="7200" y="20918"/>
                  </a:cubicBezTo>
                  <a:cubicBezTo>
                    <a:pt x="7200" y="21185"/>
                    <a:pt x="8862" y="19852"/>
                    <a:pt x="9000" y="19852"/>
                  </a:cubicBezTo>
                  <a:cubicBezTo>
                    <a:pt x="9277" y="19852"/>
                    <a:pt x="9969" y="19052"/>
                    <a:pt x="9415" y="18785"/>
                  </a:cubicBezTo>
                  <a:cubicBezTo>
                    <a:pt x="9138" y="18518"/>
                    <a:pt x="8723" y="19052"/>
                    <a:pt x="8446" y="18785"/>
                  </a:cubicBezTo>
                  <a:cubicBezTo>
                    <a:pt x="8446" y="18785"/>
                    <a:pt x="8723" y="18252"/>
                    <a:pt x="8723" y="18252"/>
                  </a:cubicBezTo>
                  <a:cubicBezTo>
                    <a:pt x="8723" y="17985"/>
                    <a:pt x="8308" y="18252"/>
                    <a:pt x="8169" y="18252"/>
                  </a:cubicBezTo>
                  <a:cubicBezTo>
                    <a:pt x="7892" y="18252"/>
                    <a:pt x="7754" y="17718"/>
                    <a:pt x="7477" y="17718"/>
                  </a:cubicBezTo>
                  <a:cubicBezTo>
                    <a:pt x="7338" y="17985"/>
                    <a:pt x="6923" y="18252"/>
                    <a:pt x="6646" y="17985"/>
                  </a:cubicBezTo>
                  <a:cubicBezTo>
                    <a:pt x="6785" y="17985"/>
                    <a:pt x="6923" y="17985"/>
                    <a:pt x="7062" y="17985"/>
                  </a:cubicBezTo>
                  <a:cubicBezTo>
                    <a:pt x="7200" y="17718"/>
                    <a:pt x="6923" y="17185"/>
                    <a:pt x="6923" y="16918"/>
                  </a:cubicBezTo>
                  <a:cubicBezTo>
                    <a:pt x="6923" y="17452"/>
                    <a:pt x="8169" y="17718"/>
                    <a:pt x="8308" y="17718"/>
                  </a:cubicBezTo>
                  <a:cubicBezTo>
                    <a:pt x="8446" y="17718"/>
                    <a:pt x="8723" y="17718"/>
                    <a:pt x="9000" y="17718"/>
                  </a:cubicBezTo>
                  <a:cubicBezTo>
                    <a:pt x="9277" y="17718"/>
                    <a:pt x="9554" y="16918"/>
                    <a:pt x="9415" y="16652"/>
                  </a:cubicBezTo>
                  <a:cubicBezTo>
                    <a:pt x="9000" y="15852"/>
                    <a:pt x="9831" y="15852"/>
                    <a:pt x="10108" y="15852"/>
                  </a:cubicBezTo>
                  <a:cubicBezTo>
                    <a:pt x="10246" y="15852"/>
                    <a:pt x="10938" y="15852"/>
                    <a:pt x="11077" y="15585"/>
                  </a:cubicBezTo>
                  <a:cubicBezTo>
                    <a:pt x="11077" y="15585"/>
                    <a:pt x="10385" y="15052"/>
                    <a:pt x="10385" y="15052"/>
                  </a:cubicBezTo>
                  <a:cubicBezTo>
                    <a:pt x="10662" y="14785"/>
                    <a:pt x="11215" y="15318"/>
                    <a:pt x="11354" y="14785"/>
                  </a:cubicBezTo>
                  <a:cubicBezTo>
                    <a:pt x="11492" y="14518"/>
                    <a:pt x="10662" y="14252"/>
                    <a:pt x="10523" y="14252"/>
                  </a:cubicBezTo>
                  <a:cubicBezTo>
                    <a:pt x="10662" y="14252"/>
                    <a:pt x="11631" y="13985"/>
                    <a:pt x="11769" y="13718"/>
                  </a:cubicBezTo>
                  <a:cubicBezTo>
                    <a:pt x="12046" y="13452"/>
                    <a:pt x="10662" y="12918"/>
                    <a:pt x="10662" y="13185"/>
                  </a:cubicBezTo>
                  <a:cubicBezTo>
                    <a:pt x="10662" y="12918"/>
                    <a:pt x="10938" y="12918"/>
                    <a:pt x="10938" y="12918"/>
                  </a:cubicBezTo>
                  <a:cubicBezTo>
                    <a:pt x="10938" y="12652"/>
                    <a:pt x="9969" y="12918"/>
                    <a:pt x="9831" y="12918"/>
                  </a:cubicBezTo>
                  <a:cubicBezTo>
                    <a:pt x="9554" y="12918"/>
                    <a:pt x="9415" y="13185"/>
                    <a:pt x="9138" y="13452"/>
                  </a:cubicBezTo>
                  <a:cubicBezTo>
                    <a:pt x="9277" y="13452"/>
                    <a:pt x="9692" y="12652"/>
                    <a:pt x="9415" y="12652"/>
                  </a:cubicBezTo>
                  <a:cubicBezTo>
                    <a:pt x="9415" y="12652"/>
                    <a:pt x="8862" y="12652"/>
                    <a:pt x="8862" y="12385"/>
                  </a:cubicBezTo>
                  <a:cubicBezTo>
                    <a:pt x="8862" y="12385"/>
                    <a:pt x="9831" y="12385"/>
                    <a:pt x="9969" y="12385"/>
                  </a:cubicBezTo>
                  <a:cubicBezTo>
                    <a:pt x="9831" y="12385"/>
                    <a:pt x="9415" y="12118"/>
                    <a:pt x="9415" y="12118"/>
                  </a:cubicBezTo>
                  <a:cubicBezTo>
                    <a:pt x="9554" y="11852"/>
                    <a:pt x="9969" y="12385"/>
                    <a:pt x="10246" y="12118"/>
                  </a:cubicBezTo>
                  <a:cubicBezTo>
                    <a:pt x="10108" y="12118"/>
                    <a:pt x="9554" y="11852"/>
                    <a:pt x="9554" y="11852"/>
                  </a:cubicBezTo>
                  <a:cubicBezTo>
                    <a:pt x="9554" y="11585"/>
                    <a:pt x="10662" y="11852"/>
                    <a:pt x="10800" y="11585"/>
                  </a:cubicBezTo>
                  <a:cubicBezTo>
                    <a:pt x="10800" y="11585"/>
                    <a:pt x="10385" y="11318"/>
                    <a:pt x="10385" y="11318"/>
                  </a:cubicBezTo>
                  <a:cubicBezTo>
                    <a:pt x="10246" y="11318"/>
                    <a:pt x="10662" y="11318"/>
                    <a:pt x="10662" y="11318"/>
                  </a:cubicBezTo>
                  <a:cubicBezTo>
                    <a:pt x="10938" y="11585"/>
                    <a:pt x="11077" y="11852"/>
                    <a:pt x="11354" y="11852"/>
                  </a:cubicBezTo>
                  <a:cubicBezTo>
                    <a:pt x="11631" y="11852"/>
                    <a:pt x="12046" y="11585"/>
                    <a:pt x="12462" y="11318"/>
                  </a:cubicBezTo>
                  <a:cubicBezTo>
                    <a:pt x="13569" y="11052"/>
                    <a:pt x="11769" y="10785"/>
                    <a:pt x="11631" y="10252"/>
                  </a:cubicBezTo>
                  <a:cubicBezTo>
                    <a:pt x="11631" y="9985"/>
                    <a:pt x="12877" y="10252"/>
                    <a:pt x="13015" y="10518"/>
                  </a:cubicBezTo>
                  <a:cubicBezTo>
                    <a:pt x="13292" y="10785"/>
                    <a:pt x="13431" y="10785"/>
                    <a:pt x="13846" y="10518"/>
                  </a:cubicBezTo>
                  <a:cubicBezTo>
                    <a:pt x="13985" y="10518"/>
                    <a:pt x="14677" y="9985"/>
                    <a:pt x="14538" y="9452"/>
                  </a:cubicBezTo>
                  <a:cubicBezTo>
                    <a:pt x="14538" y="9185"/>
                    <a:pt x="13015" y="10518"/>
                    <a:pt x="13431" y="9185"/>
                  </a:cubicBezTo>
                  <a:cubicBezTo>
                    <a:pt x="13292" y="9452"/>
                    <a:pt x="13985" y="9452"/>
                    <a:pt x="13985" y="9452"/>
                  </a:cubicBezTo>
                  <a:cubicBezTo>
                    <a:pt x="14400" y="9452"/>
                    <a:pt x="14677" y="9185"/>
                    <a:pt x="14954" y="9185"/>
                  </a:cubicBezTo>
                  <a:cubicBezTo>
                    <a:pt x="14954" y="8918"/>
                    <a:pt x="14538" y="8118"/>
                    <a:pt x="14538" y="8118"/>
                  </a:cubicBezTo>
                  <a:cubicBezTo>
                    <a:pt x="14677" y="8118"/>
                    <a:pt x="14815" y="8385"/>
                    <a:pt x="14815" y="8652"/>
                  </a:cubicBezTo>
                  <a:cubicBezTo>
                    <a:pt x="14954" y="8918"/>
                    <a:pt x="15231" y="8652"/>
                    <a:pt x="15369" y="8652"/>
                  </a:cubicBezTo>
                  <a:cubicBezTo>
                    <a:pt x="15785" y="8118"/>
                    <a:pt x="16062" y="7585"/>
                    <a:pt x="16477" y="7318"/>
                  </a:cubicBezTo>
                  <a:cubicBezTo>
                    <a:pt x="16754" y="7052"/>
                    <a:pt x="18831" y="5452"/>
                    <a:pt x="18831" y="5185"/>
                  </a:cubicBezTo>
                  <a:cubicBezTo>
                    <a:pt x="18831" y="4918"/>
                    <a:pt x="17031" y="5718"/>
                    <a:pt x="16892" y="5718"/>
                  </a:cubicBezTo>
                  <a:cubicBezTo>
                    <a:pt x="16477" y="5985"/>
                    <a:pt x="16062" y="5985"/>
                    <a:pt x="15508" y="6252"/>
                  </a:cubicBezTo>
                  <a:cubicBezTo>
                    <a:pt x="15508" y="6252"/>
                    <a:pt x="14954" y="6252"/>
                    <a:pt x="14954" y="6252"/>
                  </a:cubicBezTo>
                  <a:cubicBezTo>
                    <a:pt x="14954" y="5985"/>
                    <a:pt x="15785" y="5985"/>
                    <a:pt x="15923" y="5718"/>
                  </a:cubicBezTo>
                  <a:cubicBezTo>
                    <a:pt x="16062" y="5718"/>
                    <a:pt x="17031" y="5452"/>
                    <a:pt x="17031" y="5185"/>
                  </a:cubicBezTo>
                  <a:cubicBezTo>
                    <a:pt x="17031" y="5452"/>
                    <a:pt x="15646" y="4918"/>
                    <a:pt x="15785" y="4652"/>
                  </a:cubicBezTo>
                  <a:cubicBezTo>
                    <a:pt x="15785" y="4652"/>
                    <a:pt x="17446" y="4918"/>
                    <a:pt x="17585" y="4652"/>
                  </a:cubicBezTo>
                  <a:cubicBezTo>
                    <a:pt x="17862" y="4652"/>
                    <a:pt x="18277" y="4385"/>
                    <a:pt x="18554" y="4385"/>
                  </a:cubicBezTo>
                  <a:cubicBezTo>
                    <a:pt x="18692" y="4385"/>
                    <a:pt x="18969" y="4385"/>
                    <a:pt x="19108" y="4385"/>
                  </a:cubicBezTo>
                  <a:cubicBezTo>
                    <a:pt x="19662" y="4118"/>
                    <a:pt x="20215" y="3852"/>
                    <a:pt x="20631" y="3585"/>
                  </a:cubicBezTo>
                  <a:cubicBezTo>
                    <a:pt x="20631" y="3585"/>
                    <a:pt x="21600" y="2518"/>
                    <a:pt x="21185" y="2252"/>
                  </a:cubicBezTo>
                  <a:cubicBezTo>
                    <a:pt x="20908" y="2252"/>
                    <a:pt x="20492" y="2252"/>
                    <a:pt x="20215" y="2252"/>
                  </a:cubicBezTo>
                  <a:cubicBezTo>
                    <a:pt x="20077" y="1985"/>
                    <a:pt x="19800" y="2252"/>
                    <a:pt x="19800" y="1985"/>
                  </a:cubicBezTo>
                  <a:cubicBezTo>
                    <a:pt x="19800" y="1452"/>
                    <a:pt x="19523" y="1452"/>
                    <a:pt x="19523" y="918"/>
                  </a:cubicBezTo>
                  <a:cubicBezTo>
                    <a:pt x="19523" y="918"/>
                    <a:pt x="18969" y="1185"/>
                    <a:pt x="18831" y="1185"/>
                  </a:cubicBezTo>
                  <a:cubicBezTo>
                    <a:pt x="18692" y="918"/>
                    <a:pt x="18554" y="385"/>
                    <a:pt x="18415" y="918"/>
                  </a:cubicBezTo>
                  <a:cubicBezTo>
                    <a:pt x="18415" y="918"/>
                    <a:pt x="17585" y="1185"/>
                    <a:pt x="17446" y="1185"/>
                  </a:cubicBezTo>
                  <a:cubicBezTo>
                    <a:pt x="17169" y="1452"/>
                    <a:pt x="16892" y="1452"/>
                    <a:pt x="16615" y="1452"/>
                  </a:cubicBezTo>
                  <a:cubicBezTo>
                    <a:pt x="16615" y="1452"/>
                    <a:pt x="16062" y="1452"/>
                    <a:pt x="16062" y="1452"/>
                  </a:cubicBezTo>
                  <a:cubicBezTo>
                    <a:pt x="16062" y="1185"/>
                    <a:pt x="16615" y="1185"/>
                    <a:pt x="16754" y="918"/>
                  </a:cubicBezTo>
                  <a:cubicBezTo>
                    <a:pt x="17031" y="918"/>
                    <a:pt x="17308" y="652"/>
                    <a:pt x="17446" y="385"/>
                  </a:cubicBezTo>
                  <a:cubicBezTo>
                    <a:pt x="17169" y="1185"/>
                    <a:pt x="14262" y="-415"/>
                    <a:pt x="14123" y="118"/>
                  </a:cubicBezTo>
                  <a:cubicBezTo>
                    <a:pt x="14123" y="385"/>
                    <a:pt x="14400" y="385"/>
                    <a:pt x="14538" y="652"/>
                  </a:cubicBezTo>
                  <a:cubicBezTo>
                    <a:pt x="14538" y="918"/>
                    <a:pt x="13846" y="118"/>
                    <a:pt x="13846" y="118"/>
                  </a:cubicBezTo>
                  <a:cubicBezTo>
                    <a:pt x="13569" y="-148"/>
                    <a:pt x="13154" y="118"/>
                    <a:pt x="13015" y="118"/>
                  </a:cubicBezTo>
                  <a:cubicBezTo>
                    <a:pt x="12877" y="118"/>
                    <a:pt x="12462" y="118"/>
                    <a:pt x="12600" y="385"/>
                  </a:cubicBezTo>
                  <a:cubicBezTo>
                    <a:pt x="12738" y="652"/>
                    <a:pt x="13015" y="1452"/>
                    <a:pt x="13154" y="1185"/>
                  </a:cubicBezTo>
                  <a:cubicBezTo>
                    <a:pt x="13154" y="1452"/>
                    <a:pt x="12600" y="1185"/>
                    <a:pt x="12600" y="918"/>
                  </a:cubicBezTo>
                  <a:cubicBezTo>
                    <a:pt x="12185" y="918"/>
                    <a:pt x="12046" y="118"/>
                    <a:pt x="11769" y="118"/>
                  </a:cubicBezTo>
                  <a:cubicBezTo>
                    <a:pt x="11215" y="118"/>
                    <a:pt x="10800" y="118"/>
                    <a:pt x="10385" y="118"/>
                  </a:cubicBezTo>
                  <a:cubicBezTo>
                    <a:pt x="9692" y="385"/>
                    <a:pt x="10108" y="652"/>
                    <a:pt x="10523" y="918"/>
                  </a:cubicBezTo>
                  <a:cubicBezTo>
                    <a:pt x="10662" y="1185"/>
                    <a:pt x="10938" y="1452"/>
                    <a:pt x="11077" y="1718"/>
                  </a:cubicBezTo>
                  <a:cubicBezTo>
                    <a:pt x="11077" y="1718"/>
                    <a:pt x="10662" y="2252"/>
                    <a:pt x="10662" y="2252"/>
                  </a:cubicBezTo>
                  <a:cubicBezTo>
                    <a:pt x="10523" y="2252"/>
                    <a:pt x="10800" y="1985"/>
                    <a:pt x="10800" y="1985"/>
                  </a:cubicBezTo>
                  <a:cubicBezTo>
                    <a:pt x="10800" y="1718"/>
                    <a:pt x="9831" y="652"/>
                    <a:pt x="9692" y="652"/>
                  </a:cubicBezTo>
                  <a:cubicBezTo>
                    <a:pt x="9138" y="652"/>
                    <a:pt x="8585" y="385"/>
                    <a:pt x="8031" y="652"/>
                  </a:cubicBezTo>
                  <a:cubicBezTo>
                    <a:pt x="8031" y="652"/>
                    <a:pt x="8308" y="1185"/>
                    <a:pt x="8446" y="1185"/>
                  </a:cubicBezTo>
                  <a:cubicBezTo>
                    <a:pt x="8585" y="1185"/>
                    <a:pt x="8862" y="1452"/>
                    <a:pt x="9138" y="1185"/>
                  </a:cubicBezTo>
                  <a:cubicBezTo>
                    <a:pt x="8862" y="1452"/>
                    <a:pt x="8446" y="1718"/>
                    <a:pt x="8169" y="1452"/>
                  </a:cubicBezTo>
                  <a:cubicBezTo>
                    <a:pt x="8031" y="1452"/>
                    <a:pt x="7062" y="652"/>
                    <a:pt x="7200" y="918"/>
                  </a:cubicBezTo>
                  <a:cubicBezTo>
                    <a:pt x="7200" y="652"/>
                    <a:pt x="7892" y="2252"/>
                    <a:pt x="7338" y="1985"/>
                  </a:cubicBezTo>
                  <a:cubicBezTo>
                    <a:pt x="7200" y="1718"/>
                    <a:pt x="6785" y="1452"/>
                    <a:pt x="6508" y="1718"/>
                  </a:cubicBezTo>
                  <a:cubicBezTo>
                    <a:pt x="6646" y="1718"/>
                    <a:pt x="7062" y="1985"/>
                    <a:pt x="7062" y="1985"/>
                  </a:cubicBezTo>
                  <a:cubicBezTo>
                    <a:pt x="6923" y="2252"/>
                    <a:pt x="6369" y="1718"/>
                    <a:pt x="6369" y="2252"/>
                  </a:cubicBezTo>
                  <a:cubicBezTo>
                    <a:pt x="6369" y="2518"/>
                    <a:pt x="6923" y="2785"/>
                    <a:pt x="7062" y="3052"/>
                  </a:cubicBezTo>
                  <a:cubicBezTo>
                    <a:pt x="7477" y="3052"/>
                    <a:pt x="8446" y="3318"/>
                    <a:pt x="8446" y="4118"/>
                  </a:cubicBezTo>
                  <a:cubicBezTo>
                    <a:pt x="8446" y="3852"/>
                    <a:pt x="7477" y="3585"/>
                    <a:pt x="7200" y="3318"/>
                  </a:cubicBezTo>
                  <a:cubicBezTo>
                    <a:pt x="6923" y="3318"/>
                    <a:pt x="6508" y="2518"/>
                    <a:pt x="6231" y="2785"/>
                  </a:cubicBezTo>
                  <a:cubicBezTo>
                    <a:pt x="6231" y="2785"/>
                    <a:pt x="6646" y="3318"/>
                    <a:pt x="6646" y="3318"/>
                  </a:cubicBezTo>
                  <a:cubicBezTo>
                    <a:pt x="6646" y="3318"/>
                    <a:pt x="6231" y="3585"/>
                    <a:pt x="6231" y="3318"/>
                  </a:cubicBezTo>
                  <a:cubicBezTo>
                    <a:pt x="5954" y="3052"/>
                    <a:pt x="5815" y="2785"/>
                    <a:pt x="5538" y="2518"/>
                  </a:cubicBezTo>
                  <a:cubicBezTo>
                    <a:pt x="5400" y="2252"/>
                    <a:pt x="4292" y="2252"/>
                    <a:pt x="4292" y="2252"/>
                  </a:cubicBezTo>
                  <a:cubicBezTo>
                    <a:pt x="4292" y="2518"/>
                    <a:pt x="4708" y="2518"/>
                    <a:pt x="4292" y="2785"/>
                  </a:cubicBezTo>
                  <a:cubicBezTo>
                    <a:pt x="4154" y="2785"/>
                    <a:pt x="3462" y="3318"/>
                    <a:pt x="3462" y="3318"/>
                  </a:cubicBezTo>
                  <a:cubicBezTo>
                    <a:pt x="3600" y="3318"/>
                    <a:pt x="4015" y="3052"/>
                    <a:pt x="4015" y="3052"/>
                  </a:cubicBezTo>
                  <a:cubicBezTo>
                    <a:pt x="4154" y="3318"/>
                    <a:pt x="4708" y="3852"/>
                    <a:pt x="4708" y="3852"/>
                  </a:cubicBezTo>
                  <a:cubicBezTo>
                    <a:pt x="4708" y="3852"/>
                    <a:pt x="4292" y="3585"/>
                    <a:pt x="4292" y="3852"/>
                  </a:cubicBezTo>
                  <a:cubicBezTo>
                    <a:pt x="4292" y="3852"/>
                    <a:pt x="4431" y="4652"/>
                    <a:pt x="4154" y="4118"/>
                  </a:cubicBezTo>
                  <a:cubicBezTo>
                    <a:pt x="4015" y="3852"/>
                    <a:pt x="3877" y="3318"/>
                    <a:pt x="3600" y="3585"/>
                  </a:cubicBezTo>
                  <a:cubicBezTo>
                    <a:pt x="3462" y="3585"/>
                    <a:pt x="3323" y="4118"/>
                    <a:pt x="3185" y="3852"/>
                  </a:cubicBezTo>
                  <a:cubicBezTo>
                    <a:pt x="3046" y="3585"/>
                    <a:pt x="2908" y="3318"/>
                    <a:pt x="2631" y="3318"/>
                  </a:cubicBezTo>
                  <a:cubicBezTo>
                    <a:pt x="2492" y="3318"/>
                    <a:pt x="2077" y="3585"/>
                    <a:pt x="1938" y="3852"/>
                  </a:cubicBezTo>
                  <a:cubicBezTo>
                    <a:pt x="1662" y="4118"/>
                    <a:pt x="1800" y="4385"/>
                    <a:pt x="1385" y="4118"/>
                  </a:cubicBezTo>
                  <a:cubicBezTo>
                    <a:pt x="1108" y="3852"/>
                    <a:pt x="969" y="4118"/>
                    <a:pt x="692" y="4118"/>
                  </a:cubicBezTo>
                  <a:cubicBezTo>
                    <a:pt x="554" y="4385"/>
                    <a:pt x="0" y="4385"/>
                    <a:pt x="0" y="4652"/>
                  </a:cubicBezTo>
                  <a:cubicBezTo>
                    <a:pt x="0" y="5185"/>
                    <a:pt x="1246" y="4652"/>
                    <a:pt x="1246" y="4918"/>
                  </a:cubicBezTo>
                  <a:cubicBezTo>
                    <a:pt x="1246" y="5185"/>
                    <a:pt x="831" y="5185"/>
                    <a:pt x="692" y="5452"/>
                  </a:cubicBezTo>
                  <a:cubicBezTo>
                    <a:pt x="692" y="5185"/>
                    <a:pt x="1385" y="5185"/>
                    <a:pt x="1523" y="5185"/>
                  </a:cubicBezTo>
                  <a:cubicBezTo>
                    <a:pt x="1662" y="5185"/>
                    <a:pt x="2354" y="5185"/>
                    <a:pt x="2354" y="5185"/>
                  </a:cubicBezTo>
                  <a:cubicBezTo>
                    <a:pt x="2354" y="5185"/>
                    <a:pt x="2077" y="5452"/>
                    <a:pt x="1938" y="5452"/>
                  </a:cubicBezTo>
                  <a:cubicBezTo>
                    <a:pt x="1662" y="5452"/>
                    <a:pt x="1523" y="5452"/>
                    <a:pt x="1246" y="5985"/>
                  </a:cubicBezTo>
                  <a:cubicBezTo>
                    <a:pt x="692" y="6518"/>
                    <a:pt x="1662" y="6518"/>
                    <a:pt x="1800" y="6518"/>
                  </a:cubicBezTo>
                  <a:cubicBezTo>
                    <a:pt x="2354" y="6785"/>
                    <a:pt x="2769" y="6785"/>
                    <a:pt x="3323" y="6518"/>
                  </a:cubicBezTo>
                  <a:cubicBezTo>
                    <a:pt x="3600" y="6252"/>
                    <a:pt x="4292" y="5452"/>
                    <a:pt x="4708" y="5985"/>
                  </a:cubicBezTo>
                  <a:cubicBezTo>
                    <a:pt x="4708" y="5985"/>
                    <a:pt x="4015" y="6518"/>
                    <a:pt x="4015" y="6518"/>
                  </a:cubicBezTo>
                  <a:cubicBezTo>
                    <a:pt x="3738" y="6518"/>
                    <a:pt x="3462" y="6518"/>
                    <a:pt x="3185" y="6785"/>
                  </a:cubicBezTo>
                  <a:cubicBezTo>
                    <a:pt x="3046" y="6785"/>
                    <a:pt x="2769" y="6785"/>
                    <a:pt x="2492" y="6785"/>
                  </a:cubicBezTo>
                  <a:cubicBezTo>
                    <a:pt x="2215" y="7052"/>
                    <a:pt x="1938" y="6785"/>
                    <a:pt x="1662" y="7052"/>
                  </a:cubicBezTo>
                  <a:cubicBezTo>
                    <a:pt x="1800" y="7052"/>
                    <a:pt x="2215" y="7318"/>
                    <a:pt x="2215" y="7318"/>
                  </a:cubicBezTo>
                  <a:cubicBezTo>
                    <a:pt x="2354" y="7585"/>
                    <a:pt x="2492" y="7852"/>
                    <a:pt x="2769" y="7852"/>
                  </a:cubicBezTo>
                  <a:cubicBezTo>
                    <a:pt x="3323" y="7852"/>
                    <a:pt x="3600" y="7052"/>
                    <a:pt x="4154" y="6785"/>
                  </a:cubicBezTo>
                  <a:cubicBezTo>
                    <a:pt x="4292" y="6785"/>
                    <a:pt x="6092" y="6518"/>
                    <a:pt x="6092" y="6252"/>
                  </a:cubicBezTo>
                  <a:cubicBezTo>
                    <a:pt x="6092" y="6518"/>
                    <a:pt x="5262" y="6518"/>
                    <a:pt x="5123" y="6518"/>
                  </a:cubicBezTo>
                  <a:cubicBezTo>
                    <a:pt x="4708" y="6785"/>
                    <a:pt x="4015" y="7052"/>
                    <a:pt x="3600" y="7585"/>
                  </a:cubicBezTo>
                  <a:cubicBezTo>
                    <a:pt x="3185" y="8385"/>
                    <a:pt x="4431" y="8118"/>
                    <a:pt x="4569" y="8118"/>
                  </a:cubicBezTo>
                  <a:cubicBezTo>
                    <a:pt x="4846" y="8118"/>
                    <a:pt x="5123" y="8385"/>
                    <a:pt x="5400" y="7852"/>
                  </a:cubicBezTo>
                  <a:cubicBezTo>
                    <a:pt x="5538" y="7852"/>
                    <a:pt x="5538" y="7585"/>
                    <a:pt x="5538" y="7318"/>
                  </a:cubicBezTo>
                  <a:cubicBezTo>
                    <a:pt x="5677" y="7318"/>
                    <a:pt x="5815" y="7318"/>
                    <a:pt x="5815" y="7585"/>
                  </a:cubicBezTo>
                  <a:cubicBezTo>
                    <a:pt x="5815" y="7585"/>
                    <a:pt x="5815" y="7585"/>
                    <a:pt x="5677" y="7585"/>
                  </a:cubicBezTo>
                  <a:cubicBezTo>
                    <a:pt x="5954" y="7585"/>
                    <a:pt x="6646" y="7052"/>
                    <a:pt x="6923" y="7318"/>
                  </a:cubicBezTo>
                  <a:cubicBezTo>
                    <a:pt x="6785" y="7052"/>
                    <a:pt x="6092" y="8118"/>
                    <a:pt x="5954" y="8118"/>
                  </a:cubicBezTo>
                  <a:cubicBezTo>
                    <a:pt x="6092" y="8385"/>
                    <a:pt x="6923" y="7852"/>
                    <a:pt x="7200" y="7852"/>
                  </a:cubicBezTo>
                  <a:cubicBezTo>
                    <a:pt x="7615" y="7852"/>
                    <a:pt x="8031" y="7585"/>
                    <a:pt x="8446" y="7052"/>
                  </a:cubicBezTo>
                  <a:cubicBezTo>
                    <a:pt x="8585" y="6785"/>
                    <a:pt x="8585" y="6252"/>
                    <a:pt x="8585" y="6252"/>
                  </a:cubicBezTo>
                  <a:cubicBezTo>
                    <a:pt x="8862" y="6252"/>
                    <a:pt x="8862" y="6252"/>
                    <a:pt x="9000" y="5985"/>
                  </a:cubicBezTo>
                  <a:cubicBezTo>
                    <a:pt x="9138" y="5985"/>
                    <a:pt x="10108" y="4918"/>
                    <a:pt x="10108" y="5185"/>
                  </a:cubicBezTo>
                  <a:cubicBezTo>
                    <a:pt x="10108" y="5185"/>
                    <a:pt x="9554" y="5985"/>
                    <a:pt x="9554" y="5985"/>
                  </a:cubicBezTo>
                  <a:cubicBezTo>
                    <a:pt x="9415" y="6252"/>
                    <a:pt x="8862" y="6785"/>
                    <a:pt x="8862" y="7052"/>
                  </a:cubicBezTo>
                  <a:cubicBezTo>
                    <a:pt x="8862" y="7318"/>
                    <a:pt x="10385" y="7052"/>
                    <a:pt x="10385" y="7318"/>
                  </a:cubicBezTo>
                  <a:cubicBezTo>
                    <a:pt x="10385" y="7052"/>
                    <a:pt x="8308" y="8118"/>
                    <a:pt x="8308" y="7852"/>
                  </a:cubicBezTo>
                  <a:cubicBezTo>
                    <a:pt x="8308" y="7852"/>
                    <a:pt x="9554" y="8118"/>
                    <a:pt x="9415" y="8118"/>
                  </a:cubicBezTo>
                  <a:cubicBezTo>
                    <a:pt x="9415" y="8385"/>
                    <a:pt x="8862" y="8385"/>
                    <a:pt x="8723" y="8385"/>
                  </a:cubicBezTo>
                  <a:cubicBezTo>
                    <a:pt x="8446" y="8385"/>
                    <a:pt x="8031" y="8385"/>
                    <a:pt x="7754" y="8652"/>
                  </a:cubicBezTo>
                  <a:cubicBezTo>
                    <a:pt x="7200" y="8652"/>
                    <a:pt x="6646" y="8652"/>
                    <a:pt x="6092" y="8918"/>
                  </a:cubicBezTo>
                  <a:cubicBezTo>
                    <a:pt x="5954" y="8918"/>
                    <a:pt x="5954" y="9185"/>
                    <a:pt x="6231" y="9185"/>
                  </a:cubicBezTo>
                  <a:cubicBezTo>
                    <a:pt x="6369" y="9452"/>
                    <a:pt x="6785" y="9718"/>
                    <a:pt x="6923" y="9985"/>
                  </a:cubicBezTo>
                  <a:cubicBezTo>
                    <a:pt x="7200" y="10518"/>
                    <a:pt x="6923" y="11052"/>
                    <a:pt x="7338" y="11052"/>
                  </a:cubicBezTo>
                  <a:cubicBezTo>
                    <a:pt x="7477" y="10785"/>
                    <a:pt x="7892" y="11052"/>
                    <a:pt x="8031" y="10785"/>
                  </a:cubicBezTo>
                  <a:cubicBezTo>
                    <a:pt x="6785" y="12118"/>
                    <a:pt x="6092" y="9185"/>
                    <a:pt x="5123" y="9185"/>
                  </a:cubicBezTo>
                  <a:cubicBezTo>
                    <a:pt x="4846" y="9185"/>
                    <a:pt x="3600" y="8652"/>
                    <a:pt x="3600" y="9185"/>
                  </a:cubicBezTo>
                  <a:cubicBezTo>
                    <a:pt x="3600" y="9185"/>
                    <a:pt x="3462" y="9718"/>
                    <a:pt x="3462" y="9718"/>
                  </a:cubicBezTo>
                  <a:cubicBezTo>
                    <a:pt x="3600" y="9718"/>
                    <a:pt x="4431" y="9718"/>
                    <a:pt x="4431" y="9985"/>
                  </a:cubicBezTo>
                  <a:cubicBezTo>
                    <a:pt x="4431" y="9985"/>
                    <a:pt x="3600" y="9985"/>
                    <a:pt x="3600" y="10518"/>
                  </a:cubicBezTo>
                  <a:cubicBezTo>
                    <a:pt x="3600" y="10785"/>
                    <a:pt x="4431" y="10785"/>
                    <a:pt x="4708" y="11052"/>
                  </a:cubicBezTo>
                  <a:cubicBezTo>
                    <a:pt x="4846" y="11318"/>
                    <a:pt x="4985" y="11585"/>
                    <a:pt x="5123" y="11852"/>
                  </a:cubicBezTo>
                  <a:cubicBezTo>
                    <a:pt x="5262" y="12385"/>
                    <a:pt x="5538" y="12652"/>
                    <a:pt x="5815" y="12918"/>
                  </a:cubicBezTo>
                  <a:cubicBezTo>
                    <a:pt x="6092" y="13185"/>
                    <a:pt x="6231" y="13185"/>
                    <a:pt x="6508" y="12918"/>
                  </a:cubicBezTo>
                  <a:cubicBezTo>
                    <a:pt x="6646" y="12918"/>
                    <a:pt x="6923" y="12652"/>
                    <a:pt x="7062" y="12918"/>
                  </a:cubicBezTo>
                  <a:cubicBezTo>
                    <a:pt x="7062" y="12918"/>
                    <a:pt x="6923" y="13452"/>
                    <a:pt x="6923" y="13452"/>
                  </a:cubicBezTo>
                  <a:cubicBezTo>
                    <a:pt x="6646" y="13452"/>
                    <a:pt x="6231" y="13185"/>
                    <a:pt x="6092" y="13452"/>
                  </a:cubicBezTo>
                  <a:cubicBezTo>
                    <a:pt x="6092" y="13185"/>
                    <a:pt x="6646" y="13985"/>
                    <a:pt x="6646" y="13985"/>
                  </a:cubicBezTo>
                  <a:cubicBezTo>
                    <a:pt x="6646" y="14252"/>
                    <a:pt x="5954" y="13718"/>
                    <a:pt x="5954" y="13718"/>
                  </a:cubicBezTo>
                  <a:cubicBezTo>
                    <a:pt x="5538" y="13185"/>
                    <a:pt x="5262" y="13185"/>
                    <a:pt x="4846" y="13185"/>
                  </a:cubicBezTo>
                  <a:cubicBezTo>
                    <a:pt x="4569" y="13185"/>
                    <a:pt x="4431" y="13185"/>
                    <a:pt x="4154" y="13452"/>
                  </a:cubicBezTo>
                  <a:cubicBezTo>
                    <a:pt x="3877" y="13718"/>
                    <a:pt x="3738" y="13452"/>
                    <a:pt x="3600" y="13718"/>
                  </a:cubicBezTo>
                  <a:cubicBezTo>
                    <a:pt x="3462" y="13985"/>
                    <a:pt x="3462" y="14252"/>
                    <a:pt x="3185" y="14252"/>
                  </a:cubicBezTo>
                  <a:cubicBezTo>
                    <a:pt x="3046" y="14518"/>
                    <a:pt x="2908" y="15318"/>
                    <a:pt x="3185" y="15318"/>
                  </a:cubicBezTo>
                  <a:cubicBezTo>
                    <a:pt x="3462" y="15318"/>
                    <a:pt x="3738" y="15052"/>
                    <a:pt x="3738" y="15318"/>
                  </a:cubicBezTo>
                  <a:cubicBezTo>
                    <a:pt x="3877" y="15852"/>
                    <a:pt x="4431" y="15585"/>
                    <a:pt x="4431" y="15318"/>
                  </a:cubicBezTo>
                  <a:cubicBezTo>
                    <a:pt x="4569" y="15318"/>
                    <a:pt x="4846" y="14518"/>
                    <a:pt x="4846" y="14252"/>
                  </a:cubicBezTo>
                  <a:cubicBezTo>
                    <a:pt x="4846" y="14518"/>
                    <a:pt x="4846" y="14518"/>
                    <a:pt x="4846" y="14785"/>
                  </a:cubicBezTo>
                  <a:cubicBezTo>
                    <a:pt x="4846" y="14785"/>
                    <a:pt x="4985" y="14785"/>
                    <a:pt x="4985" y="14785"/>
                  </a:cubicBezTo>
                  <a:cubicBezTo>
                    <a:pt x="4985" y="14785"/>
                    <a:pt x="4846" y="15052"/>
                    <a:pt x="4846" y="15318"/>
                  </a:cubicBezTo>
                  <a:cubicBezTo>
                    <a:pt x="4846" y="15318"/>
                    <a:pt x="4846" y="15318"/>
                    <a:pt x="4985" y="15318"/>
                  </a:cubicBezTo>
                  <a:cubicBezTo>
                    <a:pt x="4985" y="15318"/>
                    <a:pt x="4569" y="15585"/>
                    <a:pt x="4708" y="15585"/>
                  </a:cubicBezTo>
                  <a:cubicBezTo>
                    <a:pt x="4708" y="15585"/>
                    <a:pt x="4708" y="15585"/>
                    <a:pt x="4708" y="15585"/>
                  </a:cubicBezTo>
                  <a:cubicBezTo>
                    <a:pt x="4708" y="15852"/>
                    <a:pt x="4292" y="15585"/>
                    <a:pt x="4154" y="15852"/>
                  </a:cubicBezTo>
                  <a:cubicBezTo>
                    <a:pt x="4292" y="15852"/>
                    <a:pt x="4846" y="15852"/>
                    <a:pt x="4985" y="16118"/>
                  </a:cubicBezTo>
                  <a:cubicBezTo>
                    <a:pt x="4985" y="16118"/>
                    <a:pt x="4292" y="16918"/>
                    <a:pt x="4431" y="16918"/>
                  </a:cubicBezTo>
                  <a:cubicBezTo>
                    <a:pt x="4431" y="17185"/>
                    <a:pt x="5123" y="16918"/>
                    <a:pt x="5123" y="16918"/>
                  </a:cubicBezTo>
                  <a:cubicBezTo>
                    <a:pt x="5123" y="16918"/>
                    <a:pt x="4985" y="16918"/>
                    <a:pt x="4985" y="16918"/>
                  </a:cubicBezTo>
                  <a:cubicBezTo>
                    <a:pt x="4985" y="17185"/>
                    <a:pt x="5677" y="16918"/>
                    <a:pt x="5815" y="16652"/>
                  </a:cubicBezTo>
                  <a:cubicBezTo>
                    <a:pt x="5815" y="16652"/>
                    <a:pt x="6369" y="15318"/>
                    <a:pt x="6508" y="15585"/>
                  </a:cubicBezTo>
                  <a:cubicBezTo>
                    <a:pt x="6646" y="15852"/>
                    <a:pt x="5538" y="17452"/>
                    <a:pt x="5262" y="17718"/>
                  </a:cubicBezTo>
                  <a:cubicBezTo>
                    <a:pt x="4846" y="17718"/>
                    <a:pt x="4569" y="17718"/>
                    <a:pt x="4154" y="17185"/>
                  </a:cubicBezTo>
                  <a:cubicBezTo>
                    <a:pt x="3877" y="16918"/>
                    <a:pt x="3877" y="16385"/>
                    <a:pt x="3600" y="16385"/>
                  </a:cubicBezTo>
                  <a:cubicBezTo>
                    <a:pt x="3323" y="16118"/>
                    <a:pt x="3046" y="16118"/>
                    <a:pt x="2769" y="16118"/>
                  </a:cubicBezTo>
                  <a:cubicBezTo>
                    <a:pt x="2354" y="16118"/>
                    <a:pt x="2354" y="16385"/>
                    <a:pt x="2631" y="16918"/>
                  </a:cubicBezTo>
                  <a:cubicBezTo>
                    <a:pt x="2769" y="17185"/>
                    <a:pt x="2769" y="17452"/>
                    <a:pt x="3046" y="17452"/>
                  </a:cubicBezTo>
                  <a:cubicBezTo>
                    <a:pt x="3462" y="17452"/>
                    <a:pt x="3046" y="17452"/>
                    <a:pt x="3046" y="17718"/>
                  </a:cubicBezTo>
                  <a:cubicBezTo>
                    <a:pt x="3046" y="17718"/>
                    <a:pt x="3600" y="18252"/>
                    <a:pt x="3600" y="18252"/>
                  </a:cubicBezTo>
                  <a:close/>
                </a:path>
              </a:pathLst>
            </a:custGeom>
            <a:solidFill>
              <a:srgbClr val="00152F"/>
            </a:solidFill>
            <a:ln w="12700">
              <a:miter lim="400000"/>
            </a:ln>
          </p:spPr>
          <p:txBody>
            <a:bodyPr lIns="22275" tIns="22275" rIns="22275" bIns="22275" anchor="ctr"/>
            <a:lstStyle/>
            <a:p>
              <a:pPr algn="ctr"/>
              <a:endParaRPr sz="1403">
                <a:solidFill>
                  <a:srgbClr val="FFFFFF"/>
                </a:solidFill>
                <a:latin typeface="Helvetica Light"/>
              </a:endParaRPr>
            </a:p>
          </p:txBody>
        </p:sp>
        <p:sp>
          <p:nvSpPr>
            <p:cNvPr id="226" name="Shape">
              <a:extLst>
                <a:ext uri="{FF2B5EF4-FFF2-40B4-BE49-F238E27FC236}">
                  <a16:creationId xmlns:a16="http://schemas.microsoft.com/office/drawing/2014/main" id="{B596CECA-C428-4407-9397-3520161FAD91}"/>
                </a:ext>
              </a:extLst>
            </p:cNvPr>
            <p:cNvSpPr/>
            <p:nvPr/>
          </p:nvSpPr>
          <p:spPr>
            <a:xfrm>
              <a:off x="4394534" y="494497"/>
              <a:ext cx="128986" cy="35495"/>
            </a:xfrm>
            <a:custGeom>
              <a:avLst/>
              <a:gdLst/>
              <a:ahLst/>
              <a:cxnLst>
                <a:cxn ang="0">
                  <a:pos x="wd2" y="hd2"/>
                </a:cxn>
                <a:cxn ang="5400000">
                  <a:pos x="wd2" y="hd2"/>
                </a:cxn>
                <a:cxn ang="10800000">
                  <a:pos x="wd2" y="hd2"/>
                </a:cxn>
                <a:cxn ang="16200000">
                  <a:pos x="wd2" y="hd2"/>
                </a:cxn>
              </a:cxnLst>
              <a:rect l="0" t="0" r="r" b="b"/>
              <a:pathLst>
                <a:path w="20503" h="15417" extrusionOk="0">
                  <a:moveTo>
                    <a:pt x="20057" y="14170"/>
                  </a:moveTo>
                  <a:cubicBezTo>
                    <a:pt x="18514" y="9850"/>
                    <a:pt x="20057" y="9850"/>
                    <a:pt x="16971" y="5530"/>
                  </a:cubicBezTo>
                  <a:cubicBezTo>
                    <a:pt x="15429" y="5530"/>
                    <a:pt x="13886" y="5530"/>
                    <a:pt x="12343" y="5530"/>
                  </a:cubicBezTo>
                  <a:cubicBezTo>
                    <a:pt x="10800" y="5530"/>
                    <a:pt x="3086" y="-3110"/>
                    <a:pt x="1543" y="1210"/>
                  </a:cubicBezTo>
                  <a:cubicBezTo>
                    <a:pt x="1543" y="1210"/>
                    <a:pt x="4629" y="5530"/>
                    <a:pt x="3086" y="5530"/>
                  </a:cubicBezTo>
                  <a:cubicBezTo>
                    <a:pt x="3086" y="9850"/>
                    <a:pt x="0" y="14170"/>
                    <a:pt x="0" y="9850"/>
                  </a:cubicBezTo>
                  <a:cubicBezTo>
                    <a:pt x="0" y="14170"/>
                    <a:pt x="3086" y="9850"/>
                    <a:pt x="4629" y="9850"/>
                  </a:cubicBezTo>
                  <a:cubicBezTo>
                    <a:pt x="6171" y="9850"/>
                    <a:pt x="9257" y="14170"/>
                    <a:pt x="12343" y="14170"/>
                  </a:cubicBezTo>
                  <a:cubicBezTo>
                    <a:pt x="13886" y="14170"/>
                    <a:pt x="20057" y="14170"/>
                    <a:pt x="20057" y="14170"/>
                  </a:cubicBezTo>
                  <a:cubicBezTo>
                    <a:pt x="18514" y="9850"/>
                    <a:pt x="21600" y="18490"/>
                    <a:pt x="20057" y="14170"/>
                  </a:cubicBezTo>
                  <a:close/>
                </a:path>
              </a:pathLst>
            </a:custGeom>
            <a:solidFill>
              <a:srgbClr val="00152F"/>
            </a:solidFill>
            <a:ln w="12700">
              <a:miter lim="400000"/>
            </a:ln>
          </p:spPr>
          <p:txBody>
            <a:bodyPr lIns="22275" tIns="22275" rIns="22275" bIns="22275" anchor="ctr"/>
            <a:lstStyle/>
            <a:p>
              <a:pPr algn="ctr"/>
              <a:endParaRPr sz="1403">
                <a:solidFill>
                  <a:srgbClr val="FFFFFF"/>
                </a:solidFill>
                <a:latin typeface="Helvetica Light"/>
              </a:endParaRPr>
            </a:p>
          </p:txBody>
        </p:sp>
        <p:sp>
          <p:nvSpPr>
            <p:cNvPr id="227" name="Shape">
              <a:extLst>
                <a:ext uri="{FF2B5EF4-FFF2-40B4-BE49-F238E27FC236}">
                  <a16:creationId xmlns:a16="http://schemas.microsoft.com/office/drawing/2014/main" id="{D6949846-2530-406F-842D-983F8C9B2AA1}"/>
                </a:ext>
              </a:extLst>
            </p:cNvPr>
            <p:cNvSpPr/>
            <p:nvPr/>
          </p:nvSpPr>
          <p:spPr>
            <a:xfrm>
              <a:off x="4030291" y="525077"/>
              <a:ext cx="35251" cy="16810"/>
            </a:xfrm>
            <a:custGeom>
              <a:avLst/>
              <a:gdLst/>
              <a:ahLst/>
              <a:cxnLst>
                <a:cxn ang="0">
                  <a:pos x="wd2" y="hd2"/>
                </a:cxn>
                <a:cxn ang="5400000">
                  <a:pos x="wd2" y="hd2"/>
                </a:cxn>
                <a:cxn ang="10800000">
                  <a:pos x="wd2" y="hd2"/>
                </a:cxn>
                <a:cxn ang="16200000">
                  <a:pos x="wd2" y="hd2"/>
                </a:cxn>
              </a:cxnLst>
              <a:rect l="0" t="0" r="r" b="b"/>
              <a:pathLst>
                <a:path w="13513" h="13824" extrusionOk="0">
                  <a:moveTo>
                    <a:pt x="12788" y="10800"/>
                  </a:moveTo>
                  <a:cubicBezTo>
                    <a:pt x="9188" y="21600"/>
                    <a:pt x="-5212" y="0"/>
                    <a:pt x="1988" y="0"/>
                  </a:cubicBezTo>
                  <a:cubicBezTo>
                    <a:pt x="5588" y="0"/>
                    <a:pt x="16388" y="10800"/>
                    <a:pt x="12788" y="10800"/>
                  </a:cubicBezTo>
                  <a:close/>
                </a:path>
              </a:pathLst>
            </a:custGeom>
            <a:solidFill>
              <a:srgbClr val="00152F"/>
            </a:solidFill>
            <a:ln w="12700">
              <a:miter lim="400000"/>
            </a:ln>
          </p:spPr>
          <p:txBody>
            <a:bodyPr lIns="22275" tIns="22275" rIns="22275" bIns="22275" anchor="ctr"/>
            <a:lstStyle/>
            <a:p>
              <a:pPr algn="ctr"/>
              <a:endParaRPr sz="1403">
                <a:solidFill>
                  <a:srgbClr val="FFFFFF"/>
                </a:solidFill>
                <a:latin typeface="Helvetica Light"/>
              </a:endParaRPr>
            </a:p>
          </p:txBody>
        </p:sp>
        <p:sp>
          <p:nvSpPr>
            <p:cNvPr id="228" name="Shape">
              <a:extLst>
                <a:ext uri="{FF2B5EF4-FFF2-40B4-BE49-F238E27FC236}">
                  <a16:creationId xmlns:a16="http://schemas.microsoft.com/office/drawing/2014/main" id="{4A1172D7-A6DE-4AEA-8A51-573AAD9564A0}"/>
                </a:ext>
              </a:extLst>
            </p:cNvPr>
            <p:cNvSpPr/>
            <p:nvPr/>
          </p:nvSpPr>
          <p:spPr>
            <a:xfrm>
              <a:off x="4276088" y="835318"/>
              <a:ext cx="35251" cy="16810"/>
            </a:xfrm>
            <a:custGeom>
              <a:avLst/>
              <a:gdLst/>
              <a:ahLst/>
              <a:cxnLst>
                <a:cxn ang="0">
                  <a:pos x="wd2" y="hd2"/>
                </a:cxn>
                <a:cxn ang="5400000">
                  <a:pos x="wd2" y="hd2"/>
                </a:cxn>
                <a:cxn ang="10800000">
                  <a:pos x="wd2" y="hd2"/>
                </a:cxn>
                <a:cxn ang="16200000">
                  <a:pos x="wd2" y="hd2"/>
                </a:cxn>
              </a:cxnLst>
              <a:rect l="0" t="0" r="r" b="b"/>
              <a:pathLst>
                <a:path w="13513" h="11232" extrusionOk="0">
                  <a:moveTo>
                    <a:pt x="11525" y="2016"/>
                  </a:moveTo>
                  <a:cubicBezTo>
                    <a:pt x="7925" y="-5184"/>
                    <a:pt x="-2875" y="9216"/>
                    <a:pt x="725" y="9216"/>
                  </a:cubicBezTo>
                  <a:cubicBezTo>
                    <a:pt x="4325" y="16416"/>
                    <a:pt x="18725" y="2016"/>
                    <a:pt x="11525" y="2016"/>
                  </a:cubicBezTo>
                  <a:close/>
                </a:path>
              </a:pathLst>
            </a:custGeom>
            <a:solidFill>
              <a:srgbClr val="00152F"/>
            </a:solidFill>
            <a:ln w="12700">
              <a:miter lim="400000"/>
            </a:ln>
          </p:spPr>
          <p:txBody>
            <a:bodyPr lIns="22275" tIns="22275" rIns="22275" bIns="22275" anchor="ctr"/>
            <a:lstStyle/>
            <a:p>
              <a:pPr algn="ctr"/>
              <a:endParaRPr sz="1403">
                <a:solidFill>
                  <a:srgbClr val="FFFFFF"/>
                </a:solidFill>
                <a:latin typeface="Helvetica Light"/>
              </a:endParaRPr>
            </a:p>
          </p:txBody>
        </p:sp>
        <p:sp>
          <p:nvSpPr>
            <p:cNvPr id="229" name="Shape">
              <a:extLst>
                <a:ext uri="{FF2B5EF4-FFF2-40B4-BE49-F238E27FC236}">
                  <a16:creationId xmlns:a16="http://schemas.microsoft.com/office/drawing/2014/main" id="{69499199-5575-4137-BDB2-82161105EC1A}"/>
                </a:ext>
              </a:extLst>
            </p:cNvPr>
            <p:cNvSpPr/>
            <p:nvPr/>
          </p:nvSpPr>
          <p:spPr>
            <a:xfrm>
              <a:off x="972118" y="2189761"/>
              <a:ext cx="33426" cy="31434"/>
            </a:xfrm>
            <a:custGeom>
              <a:avLst/>
              <a:gdLst/>
              <a:ahLst/>
              <a:cxnLst>
                <a:cxn ang="0">
                  <a:pos x="wd2" y="hd2"/>
                </a:cxn>
                <a:cxn ang="5400000">
                  <a:pos x="wd2" y="hd2"/>
                </a:cxn>
                <a:cxn ang="10800000">
                  <a:pos x="wd2" y="hd2"/>
                </a:cxn>
                <a:cxn ang="16200000">
                  <a:pos x="wd2" y="hd2"/>
                </a:cxn>
              </a:cxnLst>
              <a:rect l="0" t="0" r="r" b="b"/>
              <a:pathLst>
                <a:path w="14523" h="17067" extrusionOk="0">
                  <a:moveTo>
                    <a:pt x="13829" y="867"/>
                  </a:moveTo>
                  <a:cubicBezTo>
                    <a:pt x="9509" y="-4533"/>
                    <a:pt x="-3451" y="17067"/>
                    <a:pt x="869" y="17067"/>
                  </a:cubicBezTo>
                  <a:cubicBezTo>
                    <a:pt x="869" y="17067"/>
                    <a:pt x="18149" y="867"/>
                    <a:pt x="13829" y="867"/>
                  </a:cubicBezTo>
                  <a:close/>
                </a:path>
              </a:pathLst>
            </a:custGeom>
            <a:solidFill>
              <a:srgbClr val="00152F"/>
            </a:solidFill>
            <a:ln w="12700">
              <a:miter lim="400000"/>
            </a:ln>
          </p:spPr>
          <p:txBody>
            <a:bodyPr lIns="22275" tIns="22275" rIns="22275" bIns="22275" anchor="ctr"/>
            <a:lstStyle/>
            <a:p>
              <a:pPr algn="ctr"/>
              <a:endParaRPr sz="1403">
                <a:solidFill>
                  <a:srgbClr val="FFFFFF"/>
                </a:solidFill>
                <a:latin typeface="Helvetica Light"/>
              </a:endParaRPr>
            </a:p>
          </p:txBody>
        </p:sp>
        <p:sp>
          <p:nvSpPr>
            <p:cNvPr id="230" name="Shape">
              <a:extLst>
                <a:ext uri="{FF2B5EF4-FFF2-40B4-BE49-F238E27FC236}">
                  <a16:creationId xmlns:a16="http://schemas.microsoft.com/office/drawing/2014/main" id="{0E7E8132-EACF-4469-8BAC-F262584B0AC6}"/>
                </a:ext>
              </a:extLst>
            </p:cNvPr>
            <p:cNvSpPr/>
            <p:nvPr/>
          </p:nvSpPr>
          <p:spPr>
            <a:xfrm>
              <a:off x="1030348" y="2168034"/>
              <a:ext cx="16810" cy="1681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0" y="21600"/>
                    <a:pt x="21600" y="21600"/>
                    <a:pt x="21600" y="21600"/>
                  </a:cubicBezTo>
                  <a:cubicBezTo>
                    <a:pt x="21600" y="0"/>
                    <a:pt x="0" y="0"/>
                    <a:pt x="0" y="0"/>
                  </a:cubicBezTo>
                  <a:close/>
                </a:path>
              </a:pathLst>
            </a:custGeom>
            <a:solidFill>
              <a:srgbClr val="00152F"/>
            </a:solidFill>
            <a:ln w="12700">
              <a:miter lim="400000"/>
            </a:ln>
          </p:spPr>
          <p:txBody>
            <a:bodyPr lIns="22275" tIns="22275" rIns="22275" bIns="22275" anchor="ctr"/>
            <a:lstStyle/>
            <a:p>
              <a:pPr algn="ctr"/>
              <a:endParaRPr sz="1403">
                <a:solidFill>
                  <a:srgbClr val="FFFFFF"/>
                </a:solidFill>
                <a:latin typeface="Helvetica Light"/>
              </a:endParaRPr>
            </a:p>
          </p:txBody>
        </p:sp>
        <p:sp>
          <p:nvSpPr>
            <p:cNvPr id="231" name="Shape">
              <a:extLst>
                <a:ext uri="{FF2B5EF4-FFF2-40B4-BE49-F238E27FC236}">
                  <a16:creationId xmlns:a16="http://schemas.microsoft.com/office/drawing/2014/main" id="{1D5B21AF-AB16-4358-8D03-AC7EDD47A198}"/>
                </a:ext>
              </a:extLst>
            </p:cNvPr>
            <p:cNvSpPr/>
            <p:nvPr/>
          </p:nvSpPr>
          <p:spPr>
            <a:xfrm>
              <a:off x="50748" y="2186384"/>
              <a:ext cx="43816" cy="30677"/>
            </a:xfrm>
            <a:custGeom>
              <a:avLst/>
              <a:gdLst/>
              <a:ahLst/>
              <a:cxnLst>
                <a:cxn ang="0">
                  <a:pos x="wd2" y="hd2"/>
                </a:cxn>
                <a:cxn ang="5400000">
                  <a:pos x="wd2" y="hd2"/>
                </a:cxn>
                <a:cxn ang="10800000">
                  <a:pos x="wd2" y="hd2"/>
                </a:cxn>
                <a:cxn ang="16200000">
                  <a:pos x="wd2" y="hd2"/>
                </a:cxn>
              </a:cxnLst>
              <a:rect l="0" t="0" r="r" b="b"/>
              <a:pathLst>
                <a:path w="14277" h="11104" extrusionOk="0">
                  <a:moveTo>
                    <a:pt x="12834" y="5400"/>
                  </a:moveTo>
                  <a:cubicBezTo>
                    <a:pt x="19005" y="-1800"/>
                    <a:pt x="3576" y="-1800"/>
                    <a:pt x="491" y="5400"/>
                  </a:cubicBezTo>
                  <a:cubicBezTo>
                    <a:pt x="-2595" y="9000"/>
                    <a:pt x="9748" y="16200"/>
                    <a:pt x="12834" y="5400"/>
                  </a:cubicBezTo>
                  <a:cubicBezTo>
                    <a:pt x="15919" y="1800"/>
                    <a:pt x="6662" y="19800"/>
                    <a:pt x="12834" y="5400"/>
                  </a:cubicBezTo>
                  <a:close/>
                </a:path>
              </a:pathLst>
            </a:custGeom>
            <a:solidFill>
              <a:srgbClr val="00152F"/>
            </a:solidFill>
            <a:ln w="12700">
              <a:miter lim="400000"/>
            </a:ln>
          </p:spPr>
          <p:txBody>
            <a:bodyPr lIns="22275" tIns="22275" rIns="22275" bIns="22275" anchor="ctr"/>
            <a:lstStyle/>
            <a:p>
              <a:pPr algn="ctr"/>
              <a:endParaRPr sz="1403">
                <a:solidFill>
                  <a:srgbClr val="FFFFFF"/>
                </a:solidFill>
                <a:latin typeface="Helvetica Light"/>
              </a:endParaRPr>
            </a:p>
          </p:txBody>
        </p:sp>
        <p:sp>
          <p:nvSpPr>
            <p:cNvPr id="232" name="Shape">
              <a:extLst>
                <a:ext uri="{FF2B5EF4-FFF2-40B4-BE49-F238E27FC236}">
                  <a16:creationId xmlns:a16="http://schemas.microsoft.com/office/drawing/2014/main" id="{BDB6CCF0-E2A4-4CEF-9275-D88A27DA767C}"/>
                </a:ext>
              </a:extLst>
            </p:cNvPr>
            <p:cNvSpPr/>
            <p:nvPr/>
          </p:nvSpPr>
          <p:spPr>
            <a:xfrm>
              <a:off x="14344215" y="5632985"/>
              <a:ext cx="19888" cy="16810"/>
            </a:xfrm>
            <a:custGeom>
              <a:avLst/>
              <a:gdLst/>
              <a:ahLst/>
              <a:cxnLst>
                <a:cxn ang="0">
                  <a:pos x="wd2" y="hd2"/>
                </a:cxn>
                <a:cxn ang="5400000">
                  <a:pos x="wd2" y="hd2"/>
                </a:cxn>
                <a:cxn ang="10800000">
                  <a:pos x="wd2" y="hd2"/>
                </a:cxn>
                <a:cxn ang="16200000">
                  <a:pos x="wd2" y="hd2"/>
                </a:cxn>
              </a:cxnLst>
              <a:rect l="0" t="0" r="r" b="b"/>
              <a:pathLst>
                <a:path w="21600" h="9600" extrusionOk="0">
                  <a:moveTo>
                    <a:pt x="21600" y="0"/>
                  </a:moveTo>
                  <a:cubicBezTo>
                    <a:pt x="21600" y="21600"/>
                    <a:pt x="0" y="0"/>
                    <a:pt x="0" y="0"/>
                  </a:cubicBezTo>
                  <a:cubicBezTo>
                    <a:pt x="10800" y="0"/>
                    <a:pt x="21600" y="0"/>
                    <a:pt x="21600" y="0"/>
                  </a:cubicBezTo>
                  <a:close/>
                </a:path>
              </a:pathLst>
            </a:custGeom>
            <a:solidFill>
              <a:srgbClr val="00152F"/>
            </a:solidFill>
            <a:ln w="12700">
              <a:miter lim="400000"/>
            </a:ln>
          </p:spPr>
          <p:txBody>
            <a:bodyPr lIns="22275" tIns="22275" rIns="22275" bIns="22275" anchor="ctr"/>
            <a:lstStyle/>
            <a:p>
              <a:pPr algn="ctr"/>
              <a:endParaRPr sz="1403">
                <a:solidFill>
                  <a:srgbClr val="FFFFFF"/>
                </a:solidFill>
                <a:latin typeface="Helvetica Light"/>
              </a:endParaRPr>
            </a:p>
          </p:txBody>
        </p:sp>
        <p:sp>
          <p:nvSpPr>
            <p:cNvPr id="233" name="Shape">
              <a:extLst>
                <a:ext uri="{FF2B5EF4-FFF2-40B4-BE49-F238E27FC236}">
                  <a16:creationId xmlns:a16="http://schemas.microsoft.com/office/drawing/2014/main" id="{57382E96-FFAD-4226-87B3-C767140EBB92}"/>
                </a:ext>
              </a:extLst>
            </p:cNvPr>
            <p:cNvSpPr/>
            <p:nvPr/>
          </p:nvSpPr>
          <p:spPr>
            <a:xfrm>
              <a:off x="14218271" y="5617916"/>
              <a:ext cx="19888" cy="16809"/>
            </a:xfrm>
            <a:custGeom>
              <a:avLst/>
              <a:gdLst/>
              <a:ahLst/>
              <a:cxnLst>
                <a:cxn ang="0">
                  <a:pos x="wd2" y="hd2"/>
                </a:cxn>
                <a:cxn ang="5400000">
                  <a:pos x="wd2" y="hd2"/>
                </a:cxn>
                <a:cxn ang="10800000">
                  <a:pos x="wd2" y="hd2"/>
                </a:cxn>
                <a:cxn ang="16200000">
                  <a:pos x="wd2" y="hd2"/>
                </a:cxn>
              </a:cxnLst>
              <a:rect l="0" t="0" r="r" b="b"/>
              <a:pathLst>
                <a:path w="21600" h="15274" extrusionOk="0">
                  <a:moveTo>
                    <a:pt x="21600" y="0"/>
                  </a:moveTo>
                  <a:cubicBezTo>
                    <a:pt x="21600" y="10800"/>
                    <a:pt x="0" y="21600"/>
                    <a:pt x="0" y="10800"/>
                  </a:cubicBezTo>
                  <a:cubicBezTo>
                    <a:pt x="0" y="0"/>
                    <a:pt x="21600" y="0"/>
                    <a:pt x="21600" y="0"/>
                  </a:cubicBezTo>
                  <a:close/>
                </a:path>
              </a:pathLst>
            </a:custGeom>
            <a:solidFill>
              <a:srgbClr val="00152F"/>
            </a:solidFill>
            <a:ln w="12700">
              <a:miter lim="400000"/>
            </a:ln>
          </p:spPr>
          <p:txBody>
            <a:bodyPr lIns="22275" tIns="22275" rIns="22275" bIns="22275" anchor="ctr"/>
            <a:lstStyle/>
            <a:p>
              <a:pPr algn="ctr"/>
              <a:endParaRPr sz="1403">
                <a:solidFill>
                  <a:srgbClr val="FFFFFF"/>
                </a:solidFill>
                <a:latin typeface="Helvetica Light"/>
              </a:endParaRPr>
            </a:p>
          </p:txBody>
        </p:sp>
        <p:sp>
          <p:nvSpPr>
            <p:cNvPr id="234" name="Shape">
              <a:extLst>
                <a:ext uri="{FF2B5EF4-FFF2-40B4-BE49-F238E27FC236}">
                  <a16:creationId xmlns:a16="http://schemas.microsoft.com/office/drawing/2014/main" id="{52415BE3-6633-4118-9B9A-B2BB9F39B58B}"/>
                </a:ext>
              </a:extLst>
            </p:cNvPr>
            <p:cNvSpPr/>
            <p:nvPr/>
          </p:nvSpPr>
          <p:spPr>
            <a:xfrm>
              <a:off x="14664308" y="7361555"/>
              <a:ext cx="49206" cy="27245"/>
            </a:xfrm>
            <a:custGeom>
              <a:avLst/>
              <a:gdLst/>
              <a:ahLst/>
              <a:cxnLst>
                <a:cxn ang="0">
                  <a:pos x="wd2" y="hd2"/>
                </a:cxn>
                <a:cxn ang="5400000">
                  <a:pos x="wd2" y="hd2"/>
                </a:cxn>
                <a:cxn ang="10800000">
                  <a:pos x="wd2" y="hd2"/>
                </a:cxn>
                <a:cxn ang="16200000">
                  <a:pos x="wd2" y="hd2"/>
                </a:cxn>
              </a:cxnLst>
              <a:rect l="0" t="0" r="r" b="b"/>
              <a:pathLst>
                <a:path w="16034" h="11833" extrusionOk="0">
                  <a:moveTo>
                    <a:pt x="15731" y="4988"/>
                  </a:moveTo>
                  <a:cubicBezTo>
                    <a:pt x="18817" y="-3652"/>
                    <a:pt x="-2783" y="668"/>
                    <a:pt x="303" y="4988"/>
                  </a:cubicBezTo>
                  <a:cubicBezTo>
                    <a:pt x="303" y="9308"/>
                    <a:pt x="12646" y="17948"/>
                    <a:pt x="15731" y="4988"/>
                  </a:cubicBezTo>
                  <a:close/>
                </a:path>
              </a:pathLst>
            </a:custGeom>
            <a:solidFill>
              <a:srgbClr val="00152F"/>
            </a:solidFill>
            <a:ln w="12700">
              <a:miter lim="400000"/>
            </a:ln>
          </p:spPr>
          <p:txBody>
            <a:bodyPr lIns="22275" tIns="22275" rIns="22275" bIns="22275" anchor="ctr"/>
            <a:lstStyle/>
            <a:p>
              <a:pPr algn="ctr"/>
              <a:endParaRPr sz="1403">
                <a:solidFill>
                  <a:srgbClr val="FFFFFF"/>
                </a:solidFill>
                <a:latin typeface="Helvetica Light"/>
              </a:endParaRPr>
            </a:p>
          </p:txBody>
        </p:sp>
        <p:sp>
          <p:nvSpPr>
            <p:cNvPr id="235" name="Square">
              <a:extLst>
                <a:ext uri="{FF2B5EF4-FFF2-40B4-BE49-F238E27FC236}">
                  <a16:creationId xmlns:a16="http://schemas.microsoft.com/office/drawing/2014/main" id="{C2C1E0C5-A3B2-40D5-AE8D-3E838EF08385}"/>
                </a:ext>
              </a:extLst>
            </p:cNvPr>
            <p:cNvSpPr/>
            <p:nvPr/>
          </p:nvSpPr>
          <p:spPr>
            <a:xfrm>
              <a:off x="8915192" y="1531514"/>
              <a:ext cx="16809" cy="16809"/>
            </a:xfrm>
            <a:prstGeom prst="rect">
              <a:avLst/>
            </a:prstGeom>
            <a:solidFill>
              <a:srgbClr val="00152F"/>
            </a:solidFill>
            <a:ln w="12700">
              <a:miter lim="400000"/>
            </a:ln>
          </p:spPr>
          <p:txBody>
            <a:bodyPr lIns="22275" tIns="22275" rIns="22275" bIns="22275" anchor="ctr"/>
            <a:lstStyle/>
            <a:p>
              <a:pPr algn="ctr"/>
              <a:endParaRPr sz="1403">
                <a:solidFill>
                  <a:srgbClr val="FFFFFF"/>
                </a:solidFill>
                <a:latin typeface="Helvetica Light"/>
              </a:endParaRPr>
            </a:p>
          </p:txBody>
        </p:sp>
        <p:sp>
          <p:nvSpPr>
            <p:cNvPr id="236" name="Shape">
              <a:extLst>
                <a:ext uri="{FF2B5EF4-FFF2-40B4-BE49-F238E27FC236}">
                  <a16:creationId xmlns:a16="http://schemas.microsoft.com/office/drawing/2014/main" id="{1DA0778A-FFED-4C1D-81A5-A29D82861293}"/>
                </a:ext>
              </a:extLst>
            </p:cNvPr>
            <p:cNvSpPr/>
            <p:nvPr/>
          </p:nvSpPr>
          <p:spPr>
            <a:xfrm>
              <a:off x="5597641" y="7061410"/>
              <a:ext cx="85036" cy="80879"/>
            </a:xfrm>
            <a:custGeom>
              <a:avLst/>
              <a:gdLst/>
              <a:ahLst/>
              <a:cxnLst>
                <a:cxn ang="0">
                  <a:pos x="wd2" y="hd2"/>
                </a:cxn>
                <a:cxn ang="5400000">
                  <a:pos x="wd2" y="hd2"/>
                </a:cxn>
                <a:cxn ang="10800000">
                  <a:pos x="wd2" y="hd2"/>
                </a:cxn>
                <a:cxn ang="16200000">
                  <a:pos x="wd2" y="hd2"/>
                </a:cxn>
              </a:cxnLst>
              <a:rect l="0" t="0" r="r" b="b"/>
              <a:pathLst>
                <a:path w="18473" h="20267" extrusionOk="0">
                  <a:moveTo>
                    <a:pt x="8640" y="9600"/>
                  </a:moveTo>
                  <a:cubicBezTo>
                    <a:pt x="8640" y="12000"/>
                    <a:pt x="2160" y="16800"/>
                    <a:pt x="0" y="19200"/>
                  </a:cubicBezTo>
                  <a:cubicBezTo>
                    <a:pt x="0" y="21600"/>
                    <a:pt x="4320" y="19200"/>
                    <a:pt x="4320" y="19200"/>
                  </a:cubicBezTo>
                  <a:cubicBezTo>
                    <a:pt x="6480" y="16800"/>
                    <a:pt x="8640" y="14400"/>
                    <a:pt x="10800" y="12000"/>
                  </a:cubicBezTo>
                  <a:cubicBezTo>
                    <a:pt x="12960" y="9600"/>
                    <a:pt x="21600" y="0"/>
                    <a:pt x="17280" y="0"/>
                  </a:cubicBezTo>
                  <a:cubicBezTo>
                    <a:pt x="15120" y="0"/>
                    <a:pt x="8640" y="7200"/>
                    <a:pt x="8640" y="9600"/>
                  </a:cubicBezTo>
                  <a:cubicBezTo>
                    <a:pt x="8640" y="12000"/>
                    <a:pt x="8640" y="7200"/>
                    <a:pt x="8640" y="9600"/>
                  </a:cubicBezTo>
                  <a:close/>
                </a:path>
              </a:pathLst>
            </a:custGeom>
            <a:solidFill>
              <a:srgbClr val="00152F"/>
            </a:solidFill>
            <a:ln w="12700">
              <a:miter lim="400000"/>
            </a:ln>
          </p:spPr>
          <p:txBody>
            <a:bodyPr lIns="22275" tIns="22275" rIns="22275" bIns="22275" anchor="ctr"/>
            <a:lstStyle/>
            <a:p>
              <a:pPr algn="ctr"/>
              <a:endParaRPr sz="1403">
                <a:solidFill>
                  <a:srgbClr val="FFFFFF"/>
                </a:solidFill>
                <a:latin typeface="Helvetica Light"/>
              </a:endParaRPr>
            </a:p>
          </p:txBody>
        </p:sp>
        <p:sp>
          <p:nvSpPr>
            <p:cNvPr id="237" name="Shape">
              <a:extLst>
                <a:ext uri="{FF2B5EF4-FFF2-40B4-BE49-F238E27FC236}">
                  <a16:creationId xmlns:a16="http://schemas.microsoft.com/office/drawing/2014/main" id="{DC64E0EB-E729-4A0C-BB27-EF4539592BD6}"/>
                </a:ext>
              </a:extLst>
            </p:cNvPr>
            <p:cNvSpPr/>
            <p:nvPr/>
          </p:nvSpPr>
          <p:spPr>
            <a:xfrm>
              <a:off x="4111841" y="3136183"/>
              <a:ext cx="60632" cy="16809"/>
            </a:xfrm>
            <a:custGeom>
              <a:avLst/>
              <a:gdLst/>
              <a:ahLst/>
              <a:cxnLst>
                <a:cxn ang="0">
                  <a:pos x="wd2" y="hd2"/>
                </a:cxn>
                <a:cxn ang="5400000">
                  <a:pos x="wd2" y="hd2"/>
                </a:cxn>
                <a:cxn ang="10800000">
                  <a:pos x="wd2" y="hd2"/>
                </a:cxn>
                <a:cxn ang="16200000">
                  <a:pos x="wd2" y="hd2"/>
                </a:cxn>
              </a:cxnLst>
              <a:rect l="0" t="0" r="r" b="b"/>
              <a:pathLst>
                <a:path w="18816" h="12150" extrusionOk="0">
                  <a:moveTo>
                    <a:pt x="18816" y="7200"/>
                  </a:moveTo>
                  <a:cubicBezTo>
                    <a:pt x="18816" y="0"/>
                    <a:pt x="-2784" y="0"/>
                    <a:pt x="302" y="0"/>
                  </a:cubicBezTo>
                  <a:cubicBezTo>
                    <a:pt x="3387" y="0"/>
                    <a:pt x="15730" y="21600"/>
                    <a:pt x="18816" y="7200"/>
                  </a:cubicBezTo>
                  <a:close/>
                </a:path>
              </a:pathLst>
            </a:custGeom>
            <a:solidFill>
              <a:srgbClr val="00152F"/>
            </a:solidFill>
            <a:ln w="12700">
              <a:miter lim="400000"/>
            </a:ln>
          </p:spPr>
          <p:txBody>
            <a:bodyPr lIns="22275" tIns="22275" rIns="22275" bIns="22275" anchor="ctr"/>
            <a:lstStyle/>
            <a:p>
              <a:pPr algn="ctr"/>
              <a:endParaRPr sz="1403">
                <a:solidFill>
                  <a:srgbClr val="FFFFFF"/>
                </a:solidFill>
                <a:latin typeface="Helvetica Light"/>
              </a:endParaRPr>
            </a:p>
          </p:txBody>
        </p:sp>
        <p:sp>
          <p:nvSpPr>
            <p:cNvPr id="238" name="Shape">
              <a:extLst>
                <a:ext uri="{FF2B5EF4-FFF2-40B4-BE49-F238E27FC236}">
                  <a16:creationId xmlns:a16="http://schemas.microsoft.com/office/drawing/2014/main" id="{EE43C2D5-EA7C-44B4-8118-3E2BA2E1EF1C}"/>
                </a:ext>
              </a:extLst>
            </p:cNvPr>
            <p:cNvSpPr/>
            <p:nvPr/>
          </p:nvSpPr>
          <p:spPr>
            <a:xfrm>
              <a:off x="4792252" y="8374233"/>
              <a:ext cx="175663" cy="155816"/>
            </a:xfrm>
            <a:custGeom>
              <a:avLst/>
              <a:gdLst/>
              <a:ahLst/>
              <a:cxnLst>
                <a:cxn ang="0">
                  <a:pos x="wd2" y="hd2"/>
                </a:cxn>
                <a:cxn ang="5400000">
                  <a:pos x="wd2" y="hd2"/>
                </a:cxn>
                <a:cxn ang="10800000">
                  <a:pos x="wd2" y="hd2"/>
                </a:cxn>
                <a:cxn ang="16200000">
                  <a:pos x="wd2" y="hd2"/>
                </a:cxn>
              </a:cxnLst>
              <a:rect l="0" t="0" r="r" b="b"/>
              <a:pathLst>
                <a:path w="21600" h="21600" extrusionOk="0">
                  <a:moveTo>
                    <a:pt x="20400" y="18900"/>
                  </a:moveTo>
                  <a:cubicBezTo>
                    <a:pt x="15600" y="18900"/>
                    <a:pt x="13200" y="14850"/>
                    <a:pt x="9600" y="12150"/>
                  </a:cubicBezTo>
                  <a:cubicBezTo>
                    <a:pt x="8400" y="9450"/>
                    <a:pt x="6000" y="8100"/>
                    <a:pt x="4800" y="6750"/>
                  </a:cubicBezTo>
                  <a:cubicBezTo>
                    <a:pt x="3600" y="6750"/>
                    <a:pt x="1200" y="5400"/>
                    <a:pt x="1200" y="4050"/>
                  </a:cubicBezTo>
                  <a:cubicBezTo>
                    <a:pt x="1200" y="4050"/>
                    <a:pt x="2400" y="4050"/>
                    <a:pt x="2400" y="2700"/>
                  </a:cubicBezTo>
                  <a:cubicBezTo>
                    <a:pt x="3600" y="2700"/>
                    <a:pt x="1200" y="0"/>
                    <a:pt x="0" y="0"/>
                  </a:cubicBezTo>
                  <a:cubicBezTo>
                    <a:pt x="0" y="6750"/>
                    <a:pt x="0" y="13500"/>
                    <a:pt x="0" y="18900"/>
                  </a:cubicBezTo>
                  <a:cubicBezTo>
                    <a:pt x="0" y="20250"/>
                    <a:pt x="7200" y="20250"/>
                    <a:pt x="8400" y="20250"/>
                  </a:cubicBezTo>
                  <a:cubicBezTo>
                    <a:pt x="9600" y="20250"/>
                    <a:pt x="10800" y="20250"/>
                    <a:pt x="12000" y="21600"/>
                  </a:cubicBezTo>
                  <a:cubicBezTo>
                    <a:pt x="14400" y="21600"/>
                    <a:pt x="14400" y="21600"/>
                    <a:pt x="15600" y="20250"/>
                  </a:cubicBezTo>
                  <a:cubicBezTo>
                    <a:pt x="16800" y="20250"/>
                    <a:pt x="21600" y="20250"/>
                    <a:pt x="21600" y="18900"/>
                  </a:cubicBezTo>
                  <a:cubicBezTo>
                    <a:pt x="21600" y="18900"/>
                    <a:pt x="21600" y="17550"/>
                    <a:pt x="20400" y="18900"/>
                  </a:cubicBezTo>
                  <a:close/>
                </a:path>
              </a:pathLst>
            </a:custGeom>
            <a:solidFill>
              <a:srgbClr val="00152F"/>
            </a:solidFill>
            <a:ln w="12700">
              <a:miter lim="400000"/>
            </a:ln>
          </p:spPr>
          <p:txBody>
            <a:bodyPr lIns="22275" tIns="22275" rIns="22275" bIns="22275" anchor="ctr"/>
            <a:lstStyle/>
            <a:p>
              <a:pPr algn="ctr"/>
              <a:endParaRPr sz="1403">
                <a:solidFill>
                  <a:srgbClr val="FFFFFF"/>
                </a:solidFill>
                <a:latin typeface="Helvetica Light"/>
              </a:endParaRPr>
            </a:p>
          </p:txBody>
        </p:sp>
        <p:sp>
          <p:nvSpPr>
            <p:cNvPr id="239" name="Shape">
              <a:extLst>
                <a:ext uri="{FF2B5EF4-FFF2-40B4-BE49-F238E27FC236}">
                  <a16:creationId xmlns:a16="http://schemas.microsoft.com/office/drawing/2014/main" id="{43808B13-78B1-45ED-B106-F479052821F2}"/>
                </a:ext>
              </a:extLst>
            </p:cNvPr>
            <p:cNvSpPr/>
            <p:nvPr/>
          </p:nvSpPr>
          <p:spPr>
            <a:xfrm>
              <a:off x="4606652" y="8361475"/>
              <a:ext cx="291665" cy="218304"/>
            </a:xfrm>
            <a:custGeom>
              <a:avLst/>
              <a:gdLst/>
              <a:ahLst/>
              <a:cxnLst>
                <a:cxn ang="0">
                  <a:pos x="wd2" y="hd2"/>
                </a:cxn>
                <a:cxn ang="5400000">
                  <a:pos x="wd2" y="hd2"/>
                </a:cxn>
                <a:cxn ang="10800000">
                  <a:pos x="wd2" y="hd2"/>
                </a:cxn>
                <a:cxn ang="16200000">
                  <a:pos x="wd2" y="hd2"/>
                </a:cxn>
              </a:cxnLst>
              <a:rect l="0" t="0" r="r" b="b"/>
              <a:pathLst>
                <a:path w="21600" h="20917" extrusionOk="0">
                  <a:moveTo>
                    <a:pt x="13680" y="15282"/>
                  </a:moveTo>
                  <a:cubicBezTo>
                    <a:pt x="13680" y="11526"/>
                    <a:pt x="13680" y="8708"/>
                    <a:pt x="13680" y="5891"/>
                  </a:cubicBezTo>
                  <a:cubicBezTo>
                    <a:pt x="13680" y="4952"/>
                    <a:pt x="13680" y="3074"/>
                    <a:pt x="13680" y="2134"/>
                  </a:cubicBezTo>
                  <a:cubicBezTo>
                    <a:pt x="13680" y="1195"/>
                    <a:pt x="11520" y="-683"/>
                    <a:pt x="10800" y="256"/>
                  </a:cubicBezTo>
                  <a:cubicBezTo>
                    <a:pt x="10080" y="1195"/>
                    <a:pt x="8640" y="256"/>
                    <a:pt x="8640" y="2134"/>
                  </a:cubicBezTo>
                  <a:cubicBezTo>
                    <a:pt x="7920" y="4013"/>
                    <a:pt x="6480" y="5891"/>
                    <a:pt x="9360" y="4952"/>
                  </a:cubicBezTo>
                  <a:cubicBezTo>
                    <a:pt x="9360" y="4952"/>
                    <a:pt x="10800" y="4952"/>
                    <a:pt x="10800" y="4952"/>
                  </a:cubicBezTo>
                  <a:cubicBezTo>
                    <a:pt x="11520" y="4952"/>
                    <a:pt x="10080" y="6830"/>
                    <a:pt x="10080" y="6830"/>
                  </a:cubicBezTo>
                  <a:cubicBezTo>
                    <a:pt x="9360" y="6830"/>
                    <a:pt x="7920" y="8708"/>
                    <a:pt x="9360" y="9647"/>
                  </a:cubicBezTo>
                  <a:cubicBezTo>
                    <a:pt x="9360" y="10587"/>
                    <a:pt x="11520" y="10587"/>
                    <a:pt x="11520" y="11526"/>
                  </a:cubicBezTo>
                  <a:cubicBezTo>
                    <a:pt x="11520" y="11526"/>
                    <a:pt x="8640" y="11526"/>
                    <a:pt x="8640" y="11526"/>
                  </a:cubicBezTo>
                  <a:cubicBezTo>
                    <a:pt x="7920" y="11526"/>
                    <a:pt x="6480" y="10587"/>
                    <a:pt x="6480" y="10587"/>
                  </a:cubicBezTo>
                  <a:cubicBezTo>
                    <a:pt x="6480" y="10587"/>
                    <a:pt x="7200" y="11526"/>
                    <a:pt x="7200" y="10587"/>
                  </a:cubicBezTo>
                  <a:cubicBezTo>
                    <a:pt x="7200" y="9647"/>
                    <a:pt x="7920" y="8708"/>
                    <a:pt x="7200" y="7769"/>
                  </a:cubicBezTo>
                  <a:cubicBezTo>
                    <a:pt x="7200" y="7769"/>
                    <a:pt x="5760" y="9647"/>
                    <a:pt x="5760" y="9647"/>
                  </a:cubicBezTo>
                  <a:cubicBezTo>
                    <a:pt x="5040" y="10587"/>
                    <a:pt x="4320" y="9647"/>
                    <a:pt x="3600" y="9647"/>
                  </a:cubicBezTo>
                  <a:cubicBezTo>
                    <a:pt x="2880" y="9647"/>
                    <a:pt x="0" y="8708"/>
                    <a:pt x="0" y="10587"/>
                  </a:cubicBezTo>
                  <a:cubicBezTo>
                    <a:pt x="0" y="11526"/>
                    <a:pt x="1440" y="10587"/>
                    <a:pt x="1440" y="10587"/>
                  </a:cubicBezTo>
                  <a:cubicBezTo>
                    <a:pt x="2160" y="9647"/>
                    <a:pt x="1440" y="10587"/>
                    <a:pt x="2160" y="10587"/>
                  </a:cubicBezTo>
                  <a:cubicBezTo>
                    <a:pt x="2880" y="11526"/>
                    <a:pt x="2880" y="9647"/>
                    <a:pt x="3600" y="10587"/>
                  </a:cubicBezTo>
                  <a:cubicBezTo>
                    <a:pt x="3600" y="10587"/>
                    <a:pt x="4320" y="11526"/>
                    <a:pt x="4320" y="11526"/>
                  </a:cubicBezTo>
                  <a:cubicBezTo>
                    <a:pt x="4320" y="11526"/>
                    <a:pt x="1440" y="12465"/>
                    <a:pt x="2880" y="13404"/>
                  </a:cubicBezTo>
                  <a:cubicBezTo>
                    <a:pt x="3600" y="14343"/>
                    <a:pt x="4320" y="12465"/>
                    <a:pt x="4320" y="13404"/>
                  </a:cubicBezTo>
                  <a:cubicBezTo>
                    <a:pt x="5040" y="13404"/>
                    <a:pt x="5760" y="14343"/>
                    <a:pt x="5760" y="14343"/>
                  </a:cubicBezTo>
                  <a:cubicBezTo>
                    <a:pt x="5760" y="14343"/>
                    <a:pt x="5760" y="14343"/>
                    <a:pt x="5040" y="14343"/>
                  </a:cubicBezTo>
                  <a:cubicBezTo>
                    <a:pt x="5040" y="15282"/>
                    <a:pt x="6480" y="15282"/>
                    <a:pt x="7200" y="15282"/>
                  </a:cubicBezTo>
                  <a:cubicBezTo>
                    <a:pt x="7920" y="15282"/>
                    <a:pt x="7920" y="13404"/>
                    <a:pt x="8640" y="15282"/>
                  </a:cubicBezTo>
                  <a:cubicBezTo>
                    <a:pt x="8640" y="15282"/>
                    <a:pt x="11520" y="19978"/>
                    <a:pt x="12240" y="19039"/>
                  </a:cubicBezTo>
                  <a:cubicBezTo>
                    <a:pt x="12240" y="19039"/>
                    <a:pt x="11520" y="18100"/>
                    <a:pt x="11520" y="18100"/>
                  </a:cubicBezTo>
                  <a:cubicBezTo>
                    <a:pt x="11520" y="17160"/>
                    <a:pt x="15840" y="20917"/>
                    <a:pt x="16560" y="20917"/>
                  </a:cubicBezTo>
                  <a:cubicBezTo>
                    <a:pt x="16560" y="19978"/>
                    <a:pt x="13680" y="17160"/>
                    <a:pt x="13680" y="16221"/>
                  </a:cubicBezTo>
                  <a:cubicBezTo>
                    <a:pt x="14400" y="16221"/>
                    <a:pt x="17280" y="17160"/>
                    <a:pt x="17280" y="17160"/>
                  </a:cubicBezTo>
                  <a:cubicBezTo>
                    <a:pt x="18720" y="17160"/>
                    <a:pt x="20160" y="17160"/>
                    <a:pt x="21600" y="16221"/>
                  </a:cubicBezTo>
                  <a:cubicBezTo>
                    <a:pt x="19440" y="14343"/>
                    <a:pt x="16560" y="15282"/>
                    <a:pt x="13680" y="15282"/>
                  </a:cubicBezTo>
                  <a:close/>
                </a:path>
              </a:pathLst>
            </a:custGeom>
            <a:solidFill>
              <a:srgbClr val="00152F"/>
            </a:solidFill>
            <a:ln w="12700">
              <a:miter lim="400000"/>
            </a:ln>
          </p:spPr>
          <p:txBody>
            <a:bodyPr lIns="22275" tIns="22275" rIns="22275" bIns="22275" anchor="ctr"/>
            <a:lstStyle/>
            <a:p>
              <a:pPr algn="ctr"/>
              <a:endParaRPr sz="1403">
                <a:solidFill>
                  <a:srgbClr val="FFFFFF"/>
                </a:solidFill>
                <a:latin typeface="Helvetica Light"/>
              </a:endParaRPr>
            </a:p>
          </p:txBody>
        </p:sp>
        <p:sp>
          <p:nvSpPr>
            <p:cNvPr id="240" name="Shape">
              <a:extLst>
                <a:ext uri="{FF2B5EF4-FFF2-40B4-BE49-F238E27FC236}">
                  <a16:creationId xmlns:a16="http://schemas.microsoft.com/office/drawing/2014/main" id="{B41C9099-D9B5-4B0F-AF3F-8D8A0061D1E9}"/>
                </a:ext>
              </a:extLst>
            </p:cNvPr>
            <p:cNvSpPr/>
            <p:nvPr/>
          </p:nvSpPr>
          <p:spPr>
            <a:xfrm>
              <a:off x="4576791" y="4976136"/>
              <a:ext cx="663003" cy="527300"/>
            </a:xfrm>
            <a:custGeom>
              <a:avLst/>
              <a:gdLst/>
              <a:ahLst/>
              <a:cxnLst>
                <a:cxn ang="0">
                  <a:pos x="wd2" y="hd2"/>
                </a:cxn>
                <a:cxn ang="5400000">
                  <a:pos x="wd2" y="hd2"/>
                </a:cxn>
                <a:cxn ang="10800000">
                  <a:pos x="wd2" y="hd2"/>
                </a:cxn>
                <a:cxn ang="16200000">
                  <a:pos x="wd2" y="hd2"/>
                </a:cxn>
              </a:cxnLst>
              <a:rect l="0" t="0" r="r" b="b"/>
              <a:pathLst>
                <a:path w="19376" h="21207" extrusionOk="0">
                  <a:moveTo>
                    <a:pt x="17422" y="10996"/>
                  </a:moveTo>
                  <a:cubicBezTo>
                    <a:pt x="17422" y="10211"/>
                    <a:pt x="17422" y="9818"/>
                    <a:pt x="18275" y="9425"/>
                  </a:cubicBezTo>
                  <a:cubicBezTo>
                    <a:pt x="18275" y="9033"/>
                    <a:pt x="18843" y="9033"/>
                    <a:pt x="18559" y="8640"/>
                  </a:cubicBezTo>
                  <a:cubicBezTo>
                    <a:pt x="18275" y="8247"/>
                    <a:pt x="17991" y="7462"/>
                    <a:pt x="18559" y="7069"/>
                  </a:cubicBezTo>
                  <a:cubicBezTo>
                    <a:pt x="21117" y="5498"/>
                    <a:pt x="16854" y="5891"/>
                    <a:pt x="16854" y="5891"/>
                  </a:cubicBezTo>
                  <a:cubicBezTo>
                    <a:pt x="16854" y="5498"/>
                    <a:pt x="17138" y="5498"/>
                    <a:pt x="17422" y="5498"/>
                  </a:cubicBezTo>
                  <a:cubicBezTo>
                    <a:pt x="17706" y="5498"/>
                    <a:pt x="17706" y="4713"/>
                    <a:pt x="17706" y="4320"/>
                  </a:cubicBezTo>
                  <a:cubicBezTo>
                    <a:pt x="17706" y="3927"/>
                    <a:pt x="16570" y="3142"/>
                    <a:pt x="16570" y="3535"/>
                  </a:cubicBezTo>
                  <a:cubicBezTo>
                    <a:pt x="16570" y="3927"/>
                    <a:pt x="16285" y="3142"/>
                    <a:pt x="16285" y="3142"/>
                  </a:cubicBezTo>
                  <a:cubicBezTo>
                    <a:pt x="16001" y="3142"/>
                    <a:pt x="16001" y="3927"/>
                    <a:pt x="15717" y="3535"/>
                  </a:cubicBezTo>
                  <a:cubicBezTo>
                    <a:pt x="15717" y="3535"/>
                    <a:pt x="15717" y="3142"/>
                    <a:pt x="15717" y="2749"/>
                  </a:cubicBezTo>
                  <a:cubicBezTo>
                    <a:pt x="15433" y="2356"/>
                    <a:pt x="15149" y="3142"/>
                    <a:pt x="14864" y="3142"/>
                  </a:cubicBezTo>
                  <a:cubicBezTo>
                    <a:pt x="14864" y="3142"/>
                    <a:pt x="14864" y="2356"/>
                    <a:pt x="14864" y="2356"/>
                  </a:cubicBezTo>
                  <a:cubicBezTo>
                    <a:pt x="14864" y="1571"/>
                    <a:pt x="15717" y="1964"/>
                    <a:pt x="16001" y="1964"/>
                  </a:cubicBezTo>
                  <a:cubicBezTo>
                    <a:pt x="16285" y="1571"/>
                    <a:pt x="15149" y="1571"/>
                    <a:pt x="15149" y="1571"/>
                  </a:cubicBezTo>
                  <a:cubicBezTo>
                    <a:pt x="14580" y="1571"/>
                    <a:pt x="14012" y="1178"/>
                    <a:pt x="13443" y="1571"/>
                  </a:cubicBezTo>
                  <a:cubicBezTo>
                    <a:pt x="12875" y="1964"/>
                    <a:pt x="12591" y="3142"/>
                    <a:pt x="12022" y="2749"/>
                  </a:cubicBezTo>
                  <a:cubicBezTo>
                    <a:pt x="11170" y="2749"/>
                    <a:pt x="10885" y="2749"/>
                    <a:pt x="10317" y="1964"/>
                  </a:cubicBezTo>
                  <a:cubicBezTo>
                    <a:pt x="9749" y="1178"/>
                    <a:pt x="8612" y="1964"/>
                    <a:pt x="7759" y="1964"/>
                  </a:cubicBezTo>
                  <a:cubicBezTo>
                    <a:pt x="7191" y="1964"/>
                    <a:pt x="7191" y="1571"/>
                    <a:pt x="6906" y="785"/>
                  </a:cubicBezTo>
                  <a:cubicBezTo>
                    <a:pt x="6622" y="0"/>
                    <a:pt x="6054" y="0"/>
                    <a:pt x="5201" y="0"/>
                  </a:cubicBezTo>
                  <a:cubicBezTo>
                    <a:pt x="4917" y="0"/>
                    <a:pt x="2643" y="393"/>
                    <a:pt x="2643" y="1571"/>
                  </a:cubicBezTo>
                  <a:cubicBezTo>
                    <a:pt x="2643" y="2749"/>
                    <a:pt x="3780" y="3142"/>
                    <a:pt x="3212" y="4713"/>
                  </a:cubicBezTo>
                  <a:cubicBezTo>
                    <a:pt x="2643" y="5498"/>
                    <a:pt x="1506" y="3927"/>
                    <a:pt x="1791" y="3142"/>
                  </a:cubicBezTo>
                  <a:cubicBezTo>
                    <a:pt x="1791" y="2749"/>
                    <a:pt x="2359" y="2356"/>
                    <a:pt x="2359" y="1964"/>
                  </a:cubicBezTo>
                  <a:cubicBezTo>
                    <a:pt x="2643" y="1178"/>
                    <a:pt x="1791" y="785"/>
                    <a:pt x="1791" y="393"/>
                  </a:cubicBezTo>
                  <a:cubicBezTo>
                    <a:pt x="938" y="1178"/>
                    <a:pt x="654" y="1571"/>
                    <a:pt x="654" y="2749"/>
                  </a:cubicBezTo>
                  <a:cubicBezTo>
                    <a:pt x="370" y="3142"/>
                    <a:pt x="-483" y="4713"/>
                    <a:pt x="370" y="4713"/>
                  </a:cubicBezTo>
                  <a:cubicBezTo>
                    <a:pt x="370" y="4713"/>
                    <a:pt x="654" y="4713"/>
                    <a:pt x="938" y="5105"/>
                  </a:cubicBezTo>
                  <a:cubicBezTo>
                    <a:pt x="938" y="5498"/>
                    <a:pt x="1222" y="5891"/>
                    <a:pt x="1506" y="6284"/>
                  </a:cubicBezTo>
                  <a:cubicBezTo>
                    <a:pt x="2075" y="7069"/>
                    <a:pt x="938" y="8640"/>
                    <a:pt x="2359" y="9033"/>
                  </a:cubicBezTo>
                  <a:cubicBezTo>
                    <a:pt x="2359" y="9033"/>
                    <a:pt x="2928" y="9033"/>
                    <a:pt x="3212" y="9033"/>
                  </a:cubicBezTo>
                  <a:cubicBezTo>
                    <a:pt x="3496" y="9033"/>
                    <a:pt x="3496" y="8640"/>
                    <a:pt x="3780" y="8640"/>
                  </a:cubicBezTo>
                  <a:cubicBezTo>
                    <a:pt x="4633" y="8640"/>
                    <a:pt x="4917" y="9818"/>
                    <a:pt x="5485" y="10604"/>
                  </a:cubicBezTo>
                  <a:cubicBezTo>
                    <a:pt x="5485" y="10604"/>
                    <a:pt x="5770" y="10996"/>
                    <a:pt x="6054" y="10604"/>
                  </a:cubicBezTo>
                  <a:cubicBezTo>
                    <a:pt x="6054" y="10211"/>
                    <a:pt x="6338" y="10604"/>
                    <a:pt x="6906" y="10604"/>
                  </a:cubicBezTo>
                  <a:cubicBezTo>
                    <a:pt x="7475" y="10996"/>
                    <a:pt x="8896" y="9818"/>
                    <a:pt x="8328" y="11389"/>
                  </a:cubicBezTo>
                  <a:cubicBezTo>
                    <a:pt x="7759" y="12567"/>
                    <a:pt x="7759" y="13745"/>
                    <a:pt x="8328" y="14924"/>
                  </a:cubicBezTo>
                  <a:cubicBezTo>
                    <a:pt x="8328" y="15316"/>
                    <a:pt x="8612" y="15709"/>
                    <a:pt x="8612" y="16102"/>
                  </a:cubicBezTo>
                  <a:cubicBezTo>
                    <a:pt x="8612" y="16495"/>
                    <a:pt x="7759" y="16887"/>
                    <a:pt x="8043" y="17280"/>
                  </a:cubicBezTo>
                  <a:cubicBezTo>
                    <a:pt x="8896" y="18458"/>
                    <a:pt x="9180" y="21600"/>
                    <a:pt x="10885" y="20815"/>
                  </a:cubicBezTo>
                  <a:cubicBezTo>
                    <a:pt x="11170" y="20815"/>
                    <a:pt x="11170" y="21207"/>
                    <a:pt x="11454" y="21207"/>
                  </a:cubicBezTo>
                  <a:cubicBezTo>
                    <a:pt x="11738" y="21207"/>
                    <a:pt x="12022" y="20815"/>
                    <a:pt x="12306" y="20422"/>
                  </a:cubicBezTo>
                  <a:cubicBezTo>
                    <a:pt x="12875" y="20029"/>
                    <a:pt x="13159" y="19244"/>
                    <a:pt x="14012" y="18458"/>
                  </a:cubicBezTo>
                  <a:cubicBezTo>
                    <a:pt x="14580" y="18065"/>
                    <a:pt x="13443" y="18065"/>
                    <a:pt x="13443" y="17280"/>
                  </a:cubicBezTo>
                  <a:cubicBezTo>
                    <a:pt x="13443" y="16887"/>
                    <a:pt x="13159" y="16495"/>
                    <a:pt x="13159" y="16102"/>
                  </a:cubicBezTo>
                  <a:cubicBezTo>
                    <a:pt x="13159" y="15709"/>
                    <a:pt x="12306" y="15316"/>
                    <a:pt x="12306" y="14924"/>
                  </a:cubicBezTo>
                  <a:cubicBezTo>
                    <a:pt x="12306" y="14531"/>
                    <a:pt x="14012" y="14924"/>
                    <a:pt x="14296" y="14924"/>
                  </a:cubicBezTo>
                  <a:cubicBezTo>
                    <a:pt x="14864" y="14924"/>
                    <a:pt x="14580" y="15316"/>
                    <a:pt x="14864" y="15709"/>
                  </a:cubicBezTo>
                  <a:cubicBezTo>
                    <a:pt x="15149" y="15709"/>
                    <a:pt x="15149" y="14924"/>
                    <a:pt x="15433" y="14924"/>
                  </a:cubicBezTo>
                  <a:cubicBezTo>
                    <a:pt x="15717" y="14531"/>
                    <a:pt x="16570" y="14531"/>
                    <a:pt x="17138" y="14138"/>
                  </a:cubicBezTo>
                  <a:cubicBezTo>
                    <a:pt x="17422" y="13745"/>
                    <a:pt x="17991" y="13353"/>
                    <a:pt x="18559" y="12960"/>
                  </a:cubicBezTo>
                  <a:cubicBezTo>
                    <a:pt x="18275" y="12175"/>
                    <a:pt x="17422" y="11782"/>
                    <a:pt x="17422" y="10996"/>
                  </a:cubicBezTo>
                  <a:close/>
                </a:path>
              </a:pathLst>
            </a:custGeom>
            <a:solidFill>
              <a:srgbClr val="00152F"/>
            </a:solidFill>
            <a:ln w="12700">
              <a:miter lim="400000"/>
            </a:ln>
          </p:spPr>
          <p:txBody>
            <a:bodyPr lIns="22275" tIns="22275" rIns="22275" bIns="22275" anchor="ctr"/>
            <a:lstStyle/>
            <a:p>
              <a:pPr algn="ctr"/>
              <a:endParaRPr sz="1403">
                <a:solidFill>
                  <a:srgbClr val="FFFFFF"/>
                </a:solidFill>
                <a:latin typeface="Helvetica Light"/>
              </a:endParaRPr>
            </a:p>
          </p:txBody>
        </p:sp>
        <p:sp>
          <p:nvSpPr>
            <p:cNvPr id="241" name="Shape">
              <a:extLst>
                <a:ext uri="{FF2B5EF4-FFF2-40B4-BE49-F238E27FC236}">
                  <a16:creationId xmlns:a16="http://schemas.microsoft.com/office/drawing/2014/main" id="{E9652DC5-E284-4204-AA57-2438CFEFBD56}"/>
                </a:ext>
              </a:extLst>
            </p:cNvPr>
            <p:cNvSpPr/>
            <p:nvPr/>
          </p:nvSpPr>
          <p:spPr>
            <a:xfrm>
              <a:off x="5167762" y="5122007"/>
              <a:ext cx="237646" cy="355019"/>
            </a:xfrm>
            <a:custGeom>
              <a:avLst/>
              <a:gdLst/>
              <a:ahLst/>
              <a:cxnLst>
                <a:cxn ang="0">
                  <a:pos x="wd2" y="hd2"/>
                </a:cxn>
                <a:cxn ang="5400000">
                  <a:pos x="wd2" y="hd2"/>
                </a:cxn>
                <a:cxn ang="10800000">
                  <a:pos x="wd2" y="hd2"/>
                </a:cxn>
                <a:cxn ang="16200000">
                  <a:pos x="wd2" y="hd2"/>
                </a:cxn>
              </a:cxnLst>
              <a:rect l="0" t="0" r="r" b="b"/>
              <a:pathLst>
                <a:path w="20379" h="20653" extrusionOk="0">
                  <a:moveTo>
                    <a:pt x="17056" y="16484"/>
                  </a:moveTo>
                  <a:cubicBezTo>
                    <a:pt x="17056" y="15916"/>
                    <a:pt x="12902" y="12505"/>
                    <a:pt x="13733" y="11937"/>
                  </a:cubicBezTo>
                  <a:cubicBezTo>
                    <a:pt x="14564" y="11368"/>
                    <a:pt x="13733" y="10800"/>
                    <a:pt x="15394" y="10232"/>
                  </a:cubicBezTo>
                  <a:cubicBezTo>
                    <a:pt x="17887" y="10232"/>
                    <a:pt x="17056" y="9095"/>
                    <a:pt x="17056" y="8526"/>
                  </a:cubicBezTo>
                  <a:cubicBezTo>
                    <a:pt x="17056" y="7958"/>
                    <a:pt x="17056" y="7389"/>
                    <a:pt x="17056" y="7389"/>
                  </a:cubicBezTo>
                  <a:cubicBezTo>
                    <a:pt x="17056" y="6821"/>
                    <a:pt x="16225" y="6821"/>
                    <a:pt x="15394" y="6253"/>
                  </a:cubicBezTo>
                  <a:cubicBezTo>
                    <a:pt x="14564" y="5116"/>
                    <a:pt x="12071" y="5116"/>
                    <a:pt x="12071" y="3979"/>
                  </a:cubicBezTo>
                  <a:cubicBezTo>
                    <a:pt x="11241" y="2274"/>
                    <a:pt x="7917" y="568"/>
                    <a:pt x="6256" y="0"/>
                  </a:cubicBezTo>
                  <a:cubicBezTo>
                    <a:pt x="6256" y="1705"/>
                    <a:pt x="2102" y="1705"/>
                    <a:pt x="2933" y="2842"/>
                  </a:cubicBezTo>
                  <a:cubicBezTo>
                    <a:pt x="2933" y="3411"/>
                    <a:pt x="4594" y="3979"/>
                    <a:pt x="3764" y="4547"/>
                  </a:cubicBezTo>
                  <a:cubicBezTo>
                    <a:pt x="2933" y="4547"/>
                    <a:pt x="1271" y="5116"/>
                    <a:pt x="1271" y="5684"/>
                  </a:cubicBezTo>
                  <a:cubicBezTo>
                    <a:pt x="-1221" y="6253"/>
                    <a:pt x="441" y="7958"/>
                    <a:pt x="2102" y="9095"/>
                  </a:cubicBezTo>
                  <a:cubicBezTo>
                    <a:pt x="2933" y="9663"/>
                    <a:pt x="2933" y="10232"/>
                    <a:pt x="4594" y="10232"/>
                  </a:cubicBezTo>
                  <a:cubicBezTo>
                    <a:pt x="5425" y="10232"/>
                    <a:pt x="4594" y="10800"/>
                    <a:pt x="5425" y="11368"/>
                  </a:cubicBezTo>
                  <a:cubicBezTo>
                    <a:pt x="7087" y="13074"/>
                    <a:pt x="6256" y="13642"/>
                    <a:pt x="5425" y="15347"/>
                  </a:cubicBezTo>
                  <a:cubicBezTo>
                    <a:pt x="5425" y="17053"/>
                    <a:pt x="7087" y="18758"/>
                    <a:pt x="7917" y="19895"/>
                  </a:cubicBezTo>
                  <a:cubicBezTo>
                    <a:pt x="10410" y="21600"/>
                    <a:pt x="11241" y="19895"/>
                    <a:pt x="12902" y="19895"/>
                  </a:cubicBezTo>
                  <a:cubicBezTo>
                    <a:pt x="14564" y="19895"/>
                    <a:pt x="15394" y="19326"/>
                    <a:pt x="16225" y="19326"/>
                  </a:cubicBezTo>
                  <a:cubicBezTo>
                    <a:pt x="17887" y="18758"/>
                    <a:pt x="18717" y="18758"/>
                    <a:pt x="20379" y="19326"/>
                  </a:cubicBezTo>
                  <a:cubicBezTo>
                    <a:pt x="19548" y="18189"/>
                    <a:pt x="18717" y="17053"/>
                    <a:pt x="17056" y="16484"/>
                  </a:cubicBezTo>
                  <a:cubicBezTo>
                    <a:pt x="16225" y="15347"/>
                    <a:pt x="17887" y="16484"/>
                    <a:pt x="17056" y="16484"/>
                  </a:cubicBezTo>
                  <a:close/>
                </a:path>
              </a:pathLst>
            </a:custGeom>
            <a:solidFill>
              <a:srgbClr val="00152F"/>
            </a:solidFill>
            <a:ln w="12700">
              <a:miter lim="400000"/>
            </a:ln>
          </p:spPr>
          <p:txBody>
            <a:bodyPr lIns="22275" tIns="22275" rIns="22275" bIns="22275" anchor="ctr"/>
            <a:lstStyle/>
            <a:p>
              <a:pPr algn="ctr"/>
              <a:endParaRPr sz="1403">
                <a:solidFill>
                  <a:srgbClr val="FFFFFF"/>
                </a:solidFill>
                <a:latin typeface="Helvetica Light"/>
              </a:endParaRPr>
            </a:p>
          </p:txBody>
        </p:sp>
        <p:sp>
          <p:nvSpPr>
            <p:cNvPr id="242" name="Shape">
              <a:extLst>
                <a:ext uri="{FF2B5EF4-FFF2-40B4-BE49-F238E27FC236}">
                  <a16:creationId xmlns:a16="http://schemas.microsoft.com/office/drawing/2014/main" id="{840FE646-8980-4C64-846F-12EBAC0FF2D0}"/>
                </a:ext>
              </a:extLst>
            </p:cNvPr>
            <p:cNvSpPr/>
            <p:nvPr/>
          </p:nvSpPr>
          <p:spPr>
            <a:xfrm>
              <a:off x="5323109" y="5238039"/>
              <a:ext cx="208245" cy="217205"/>
            </a:xfrm>
            <a:custGeom>
              <a:avLst/>
              <a:gdLst/>
              <a:ahLst/>
              <a:cxnLst>
                <a:cxn ang="0">
                  <a:pos x="wd2" y="hd2"/>
                </a:cxn>
                <a:cxn ang="5400000">
                  <a:pos x="wd2" y="hd2"/>
                </a:cxn>
                <a:cxn ang="10800000">
                  <a:pos x="wd2" y="hd2"/>
                </a:cxn>
                <a:cxn ang="16200000">
                  <a:pos x="wd2" y="hd2"/>
                </a:cxn>
              </a:cxnLst>
              <a:rect l="0" t="0" r="r" b="b"/>
              <a:pathLst>
                <a:path w="20879" h="20812" extrusionOk="0">
                  <a:moveTo>
                    <a:pt x="17934" y="6574"/>
                  </a:moveTo>
                  <a:cubicBezTo>
                    <a:pt x="17934" y="4696"/>
                    <a:pt x="19897" y="2817"/>
                    <a:pt x="20879" y="1878"/>
                  </a:cubicBezTo>
                  <a:cubicBezTo>
                    <a:pt x="17934" y="939"/>
                    <a:pt x="13024" y="0"/>
                    <a:pt x="11061" y="1878"/>
                  </a:cubicBezTo>
                  <a:cubicBezTo>
                    <a:pt x="9097" y="2817"/>
                    <a:pt x="8115" y="939"/>
                    <a:pt x="8115" y="0"/>
                  </a:cubicBezTo>
                  <a:cubicBezTo>
                    <a:pt x="7134" y="0"/>
                    <a:pt x="6152" y="1878"/>
                    <a:pt x="4188" y="939"/>
                  </a:cubicBezTo>
                  <a:cubicBezTo>
                    <a:pt x="4188" y="1878"/>
                    <a:pt x="6152" y="5635"/>
                    <a:pt x="3206" y="5635"/>
                  </a:cubicBezTo>
                  <a:cubicBezTo>
                    <a:pt x="1243" y="6574"/>
                    <a:pt x="-721" y="7513"/>
                    <a:pt x="261" y="9391"/>
                  </a:cubicBezTo>
                  <a:cubicBezTo>
                    <a:pt x="1243" y="11270"/>
                    <a:pt x="2224" y="12209"/>
                    <a:pt x="3206" y="14087"/>
                  </a:cubicBezTo>
                  <a:cubicBezTo>
                    <a:pt x="4188" y="15965"/>
                    <a:pt x="6152" y="17843"/>
                    <a:pt x="8115" y="20661"/>
                  </a:cubicBezTo>
                  <a:cubicBezTo>
                    <a:pt x="11061" y="21600"/>
                    <a:pt x="9097" y="17843"/>
                    <a:pt x="11061" y="17843"/>
                  </a:cubicBezTo>
                  <a:cubicBezTo>
                    <a:pt x="13024" y="17843"/>
                    <a:pt x="14006" y="17843"/>
                    <a:pt x="14988" y="16904"/>
                  </a:cubicBezTo>
                  <a:cubicBezTo>
                    <a:pt x="15970" y="16904"/>
                    <a:pt x="15970" y="18783"/>
                    <a:pt x="17934" y="17843"/>
                  </a:cubicBezTo>
                  <a:cubicBezTo>
                    <a:pt x="18915" y="15965"/>
                    <a:pt x="19897" y="15026"/>
                    <a:pt x="18915" y="13148"/>
                  </a:cubicBezTo>
                  <a:cubicBezTo>
                    <a:pt x="18915" y="11270"/>
                    <a:pt x="17934" y="8452"/>
                    <a:pt x="17934" y="6574"/>
                  </a:cubicBezTo>
                  <a:close/>
                </a:path>
              </a:pathLst>
            </a:custGeom>
            <a:solidFill>
              <a:srgbClr val="00152F"/>
            </a:solidFill>
            <a:ln w="12700">
              <a:miter lim="400000"/>
            </a:ln>
          </p:spPr>
          <p:txBody>
            <a:bodyPr lIns="22275" tIns="22275" rIns="22275" bIns="22275" anchor="ctr"/>
            <a:lstStyle/>
            <a:p>
              <a:pPr algn="ctr"/>
              <a:endParaRPr sz="1403">
                <a:solidFill>
                  <a:srgbClr val="FFFFFF"/>
                </a:solidFill>
                <a:latin typeface="Helvetica Light"/>
              </a:endParaRPr>
            </a:p>
          </p:txBody>
        </p:sp>
        <p:sp>
          <p:nvSpPr>
            <p:cNvPr id="243" name="Shape">
              <a:extLst>
                <a:ext uri="{FF2B5EF4-FFF2-40B4-BE49-F238E27FC236}">
                  <a16:creationId xmlns:a16="http://schemas.microsoft.com/office/drawing/2014/main" id="{DDC1E85F-CF20-44C9-83B3-DE4C84EE0219}"/>
                </a:ext>
              </a:extLst>
            </p:cNvPr>
            <p:cNvSpPr/>
            <p:nvPr/>
          </p:nvSpPr>
          <p:spPr>
            <a:xfrm>
              <a:off x="5491584" y="5266154"/>
              <a:ext cx="155776" cy="162066"/>
            </a:xfrm>
            <a:custGeom>
              <a:avLst/>
              <a:gdLst/>
              <a:ahLst/>
              <a:cxnLst>
                <a:cxn ang="0">
                  <a:pos x="wd2" y="hd2"/>
                </a:cxn>
                <a:cxn ang="5400000">
                  <a:pos x="wd2" y="hd2"/>
                </a:cxn>
                <a:cxn ang="10800000">
                  <a:pos x="wd2" y="hd2"/>
                </a:cxn>
                <a:cxn ang="16200000">
                  <a:pos x="wd2" y="hd2"/>
                </a:cxn>
              </a:cxnLst>
              <a:rect l="0" t="0" r="r" b="b"/>
              <a:pathLst>
                <a:path w="21600" h="19923" extrusionOk="0">
                  <a:moveTo>
                    <a:pt x="16200" y="4989"/>
                  </a:moveTo>
                  <a:cubicBezTo>
                    <a:pt x="13500" y="2589"/>
                    <a:pt x="10800" y="189"/>
                    <a:pt x="6750" y="189"/>
                  </a:cubicBezTo>
                  <a:cubicBezTo>
                    <a:pt x="4050" y="-1011"/>
                    <a:pt x="0" y="3789"/>
                    <a:pt x="1350" y="6189"/>
                  </a:cubicBezTo>
                  <a:cubicBezTo>
                    <a:pt x="1350" y="8589"/>
                    <a:pt x="2700" y="10989"/>
                    <a:pt x="2700" y="13389"/>
                  </a:cubicBezTo>
                  <a:cubicBezTo>
                    <a:pt x="4050" y="15789"/>
                    <a:pt x="1350" y="18189"/>
                    <a:pt x="0" y="19389"/>
                  </a:cubicBezTo>
                  <a:cubicBezTo>
                    <a:pt x="1350" y="20589"/>
                    <a:pt x="4050" y="19389"/>
                    <a:pt x="5400" y="19389"/>
                  </a:cubicBezTo>
                  <a:cubicBezTo>
                    <a:pt x="8100" y="19389"/>
                    <a:pt x="9450" y="20589"/>
                    <a:pt x="12150" y="19389"/>
                  </a:cubicBezTo>
                  <a:cubicBezTo>
                    <a:pt x="16200" y="18189"/>
                    <a:pt x="17550" y="10989"/>
                    <a:pt x="21600" y="8589"/>
                  </a:cubicBezTo>
                  <a:cubicBezTo>
                    <a:pt x="18900" y="7389"/>
                    <a:pt x="17550" y="6189"/>
                    <a:pt x="16200" y="4989"/>
                  </a:cubicBezTo>
                  <a:cubicBezTo>
                    <a:pt x="13500" y="3789"/>
                    <a:pt x="17550" y="6189"/>
                    <a:pt x="16200" y="4989"/>
                  </a:cubicBezTo>
                  <a:close/>
                </a:path>
              </a:pathLst>
            </a:custGeom>
            <a:solidFill>
              <a:srgbClr val="00152F"/>
            </a:solidFill>
            <a:ln w="12700">
              <a:miter lim="400000"/>
            </a:ln>
          </p:spPr>
          <p:txBody>
            <a:bodyPr lIns="22275" tIns="22275" rIns="22275" bIns="22275" anchor="ctr"/>
            <a:lstStyle/>
            <a:p>
              <a:pPr algn="ctr"/>
              <a:endParaRPr sz="1403">
                <a:solidFill>
                  <a:srgbClr val="FFFFFF"/>
                </a:solidFill>
                <a:latin typeface="Helvetica Light"/>
              </a:endParaRPr>
            </a:p>
          </p:txBody>
        </p:sp>
        <p:sp>
          <p:nvSpPr>
            <p:cNvPr id="244" name="Shape">
              <a:extLst>
                <a:ext uri="{FF2B5EF4-FFF2-40B4-BE49-F238E27FC236}">
                  <a16:creationId xmlns:a16="http://schemas.microsoft.com/office/drawing/2014/main" id="{2AC200C8-FF58-46B7-8070-AEABB480CFED}"/>
                </a:ext>
              </a:extLst>
            </p:cNvPr>
            <p:cNvSpPr/>
            <p:nvPr/>
          </p:nvSpPr>
          <p:spPr>
            <a:xfrm>
              <a:off x="4108551" y="4929755"/>
              <a:ext cx="760430" cy="815516"/>
            </a:xfrm>
            <a:custGeom>
              <a:avLst/>
              <a:gdLst/>
              <a:ahLst/>
              <a:cxnLst>
                <a:cxn ang="0">
                  <a:pos x="wd2" y="hd2"/>
                </a:cxn>
                <a:cxn ang="5400000">
                  <a:pos x="wd2" y="hd2"/>
                </a:cxn>
                <a:cxn ang="10800000">
                  <a:pos x="wd2" y="hd2"/>
                </a:cxn>
                <a:cxn ang="16200000">
                  <a:pos x="wd2" y="hd2"/>
                </a:cxn>
              </a:cxnLst>
              <a:rect l="0" t="0" r="r" b="b"/>
              <a:pathLst>
                <a:path w="20910" h="21512" extrusionOk="0">
                  <a:moveTo>
                    <a:pt x="20377" y="12255"/>
                  </a:moveTo>
                  <a:cubicBezTo>
                    <a:pt x="21444" y="11483"/>
                    <a:pt x="20111" y="10712"/>
                    <a:pt x="20111" y="9941"/>
                  </a:cubicBezTo>
                  <a:cubicBezTo>
                    <a:pt x="20111" y="9426"/>
                    <a:pt x="20644" y="8912"/>
                    <a:pt x="20644" y="8398"/>
                  </a:cubicBezTo>
                  <a:cubicBezTo>
                    <a:pt x="20911" y="7626"/>
                    <a:pt x="19844" y="8141"/>
                    <a:pt x="19577" y="8141"/>
                  </a:cubicBezTo>
                  <a:cubicBezTo>
                    <a:pt x="19311" y="8141"/>
                    <a:pt x="19044" y="8141"/>
                    <a:pt x="18777" y="8141"/>
                  </a:cubicBezTo>
                  <a:cubicBezTo>
                    <a:pt x="18511" y="8141"/>
                    <a:pt x="18511" y="8398"/>
                    <a:pt x="18244" y="8398"/>
                  </a:cubicBezTo>
                  <a:cubicBezTo>
                    <a:pt x="17977" y="8398"/>
                    <a:pt x="17711" y="7626"/>
                    <a:pt x="17444" y="7626"/>
                  </a:cubicBezTo>
                  <a:cubicBezTo>
                    <a:pt x="16911" y="6598"/>
                    <a:pt x="16377" y="7112"/>
                    <a:pt x="15311" y="7112"/>
                  </a:cubicBezTo>
                  <a:cubicBezTo>
                    <a:pt x="14777" y="7112"/>
                    <a:pt x="14511" y="7112"/>
                    <a:pt x="14244" y="6598"/>
                  </a:cubicBezTo>
                  <a:cubicBezTo>
                    <a:pt x="13977" y="6083"/>
                    <a:pt x="14777" y="5569"/>
                    <a:pt x="13977" y="5055"/>
                  </a:cubicBezTo>
                  <a:cubicBezTo>
                    <a:pt x="13711" y="4798"/>
                    <a:pt x="13711" y="4283"/>
                    <a:pt x="13177" y="4283"/>
                  </a:cubicBezTo>
                  <a:cubicBezTo>
                    <a:pt x="12644" y="4283"/>
                    <a:pt x="12911" y="4283"/>
                    <a:pt x="13177" y="3769"/>
                  </a:cubicBezTo>
                  <a:cubicBezTo>
                    <a:pt x="13444" y="3255"/>
                    <a:pt x="13177" y="2741"/>
                    <a:pt x="13444" y="2226"/>
                  </a:cubicBezTo>
                  <a:cubicBezTo>
                    <a:pt x="13711" y="1712"/>
                    <a:pt x="14244" y="1455"/>
                    <a:pt x="14777" y="1198"/>
                  </a:cubicBezTo>
                  <a:cubicBezTo>
                    <a:pt x="15044" y="941"/>
                    <a:pt x="15577" y="941"/>
                    <a:pt x="15844" y="426"/>
                  </a:cubicBezTo>
                  <a:cubicBezTo>
                    <a:pt x="15844" y="-88"/>
                    <a:pt x="14777" y="-88"/>
                    <a:pt x="14777" y="169"/>
                  </a:cubicBezTo>
                  <a:cubicBezTo>
                    <a:pt x="14244" y="683"/>
                    <a:pt x="13444" y="1455"/>
                    <a:pt x="12644" y="1455"/>
                  </a:cubicBezTo>
                  <a:cubicBezTo>
                    <a:pt x="11844" y="1455"/>
                    <a:pt x="11844" y="1455"/>
                    <a:pt x="11577" y="1969"/>
                  </a:cubicBezTo>
                  <a:cubicBezTo>
                    <a:pt x="11311" y="2483"/>
                    <a:pt x="11311" y="1712"/>
                    <a:pt x="10777" y="1712"/>
                  </a:cubicBezTo>
                  <a:cubicBezTo>
                    <a:pt x="9711" y="1969"/>
                    <a:pt x="10244" y="3512"/>
                    <a:pt x="9444" y="4026"/>
                  </a:cubicBezTo>
                  <a:cubicBezTo>
                    <a:pt x="9177" y="4283"/>
                    <a:pt x="8644" y="4541"/>
                    <a:pt x="8377" y="5055"/>
                  </a:cubicBezTo>
                  <a:cubicBezTo>
                    <a:pt x="8377" y="5055"/>
                    <a:pt x="8377" y="5826"/>
                    <a:pt x="8111" y="5826"/>
                  </a:cubicBezTo>
                  <a:cubicBezTo>
                    <a:pt x="7844" y="5312"/>
                    <a:pt x="7577" y="5055"/>
                    <a:pt x="7311" y="4798"/>
                  </a:cubicBezTo>
                  <a:cubicBezTo>
                    <a:pt x="7044" y="4283"/>
                    <a:pt x="6777" y="4283"/>
                    <a:pt x="6511" y="4283"/>
                  </a:cubicBezTo>
                  <a:cubicBezTo>
                    <a:pt x="5444" y="4026"/>
                    <a:pt x="4911" y="3255"/>
                    <a:pt x="3844" y="4026"/>
                  </a:cubicBezTo>
                  <a:cubicBezTo>
                    <a:pt x="3311" y="4283"/>
                    <a:pt x="2244" y="5055"/>
                    <a:pt x="1711" y="4541"/>
                  </a:cubicBezTo>
                  <a:cubicBezTo>
                    <a:pt x="1444" y="4283"/>
                    <a:pt x="1177" y="4283"/>
                    <a:pt x="911" y="4026"/>
                  </a:cubicBezTo>
                  <a:cubicBezTo>
                    <a:pt x="377" y="4026"/>
                    <a:pt x="644" y="3512"/>
                    <a:pt x="111" y="4026"/>
                  </a:cubicBezTo>
                  <a:cubicBezTo>
                    <a:pt x="-156" y="4283"/>
                    <a:pt x="111" y="4283"/>
                    <a:pt x="377" y="4541"/>
                  </a:cubicBezTo>
                  <a:cubicBezTo>
                    <a:pt x="377" y="4798"/>
                    <a:pt x="111" y="5055"/>
                    <a:pt x="111" y="5312"/>
                  </a:cubicBezTo>
                  <a:cubicBezTo>
                    <a:pt x="644" y="5312"/>
                    <a:pt x="1177" y="5569"/>
                    <a:pt x="1444" y="5569"/>
                  </a:cubicBezTo>
                  <a:cubicBezTo>
                    <a:pt x="1711" y="5826"/>
                    <a:pt x="1977" y="5826"/>
                    <a:pt x="1977" y="6083"/>
                  </a:cubicBezTo>
                  <a:cubicBezTo>
                    <a:pt x="2244" y="6341"/>
                    <a:pt x="2244" y="6083"/>
                    <a:pt x="2511" y="6083"/>
                  </a:cubicBezTo>
                  <a:cubicBezTo>
                    <a:pt x="2511" y="5826"/>
                    <a:pt x="2511" y="6598"/>
                    <a:pt x="2777" y="6598"/>
                  </a:cubicBezTo>
                  <a:cubicBezTo>
                    <a:pt x="3044" y="6855"/>
                    <a:pt x="3311" y="6598"/>
                    <a:pt x="3844" y="6341"/>
                  </a:cubicBezTo>
                  <a:cubicBezTo>
                    <a:pt x="4111" y="6341"/>
                    <a:pt x="3311" y="5826"/>
                    <a:pt x="3311" y="5826"/>
                  </a:cubicBezTo>
                  <a:cubicBezTo>
                    <a:pt x="3311" y="5569"/>
                    <a:pt x="4111" y="5055"/>
                    <a:pt x="4111" y="4798"/>
                  </a:cubicBezTo>
                  <a:cubicBezTo>
                    <a:pt x="4377" y="4541"/>
                    <a:pt x="4911" y="4283"/>
                    <a:pt x="5177" y="4541"/>
                  </a:cubicBezTo>
                  <a:cubicBezTo>
                    <a:pt x="5444" y="4541"/>
                    <a:pt x="5977" y="4798"/>
                    <a:pt x="5977" y="4798"/>
                  </a:cubicBezTo>
                  <a:cubicBezTo>
                    <a:pt x="5977" y="5055"/>
                    <a:pt x="5977" y="5055"/>
                    <a:pt x="6244" y="5055"/>
                  </a:cubicBezTo>
                  <a:cubicBezTo>
                    <a:pt x="6244" y="5312"/>
                    <a:pt x="5977" y="5569"/>
                    <a:pt x="5977" y="5569"/>
                  </a:cubicBezTo>
                  <a:cubicBezTo>
                    <a:pt x="5977" y="5826"/>
                    <a:pt x="6511" y="6341"/>
                    <a:pt x="6511" y="6598"/>
                  </a:cubicBezTo>
                  <a:cubicBezTo>
                    <a:pt x="7044" y="7369"/>
                    <a:pt x="7577" y="7369"/>
                    <a:pt x="7577" y="8398"/>
                  </a:cubicBezTo>
                  <a:cubicBezTo>
                    <a:pt x="7577" y="9169"/>
                    <a:pt x="7577" y="9941"/>
                    <a:pt x="7311" y="10712"/>
                  </a:cubicBezTo>
                  <a:cubicBezTo>
                    <a:pt x="7311" y="10969"/>
                    <a:pt x="7844" y="10969"/>
                    <a:pt x="7844" y="11226"/>
                  </a:cubicBezTo>
                  <a:cubicBezTo>
                    <a:pt x="7577" y="11483"/>
                    <a:pt x="7311" y="11741"/>
                    <a:pt x="7311" y="11998"/>
                  </a:cubicBezTo>
                  <a:cubicBezTo>
                    <a:pt x="7044" y="12255"/>
                    <a:pt x="7044" y="12769"/>
                    <a:pt x="6777" y="12769"/>
                  </a:cubicBezTo>
                  <a:cubicBezTo>
                    <a:pt x="6244" y="13026"/>
                    <a:pt x="5711" y="12769"/>
                    <a:pt x="5711" y="13541"/>
                  </a:cubicBezTo>
                  <a:cubicBezTo>
                    <a:pt x="5711" y="14055"/>
                    <a:pt x="4911" y="14055"/>
                    <a:pt x="5711" y="14312"/>
                  </a:cubicBezTo>
                  <a:cubicBezTo>
                    <a:pt x="5977" y="14569"/>
                    <a:pt x="6244" y="14569"/>
                    <a:pt x="6777" y="14826"/>
                  </a:cubicBezTo>
                  <a:cubicBezTo>
                    <a:pt x="7044" y="15083"/>
                    <a:pt x="7311" y="15341"/>
                    <a:pt x="7577" y="15598"/>
                  </a:cubicBezTo>
                  <a:cubicBezTo>
                    <a:pt x="8111" y="15855"/>
                    <a:pt x="8377" y="15598"/>
                    <a:pt x="8911" y="15598"/>
                  </a:cubicBezTo>
                  <a:cubicBezTo>
                    <a:pt x="9177" y="15598"/>
                    <a:pt x="9444" y="15855"/>
                    <a:pt x="9977" y="16112"/>
                  </a:cubicBezTo>
                  <a:cubicBezTo>
                    <a:pt x="10244" y="16112"/>
                    <a:pt x="10511" y="16112"/>
                    <a:pt x="10777" y="16369"/>
                  </a:cubicBezTo>
                  <a:cubicBezTo>
                    <a:pt x="11577" y="16883"/>
                    <a:pt x="12111" y="17398"/>
                    <a:pt x="12644" y="18169"/>
                  </a:cubicBezTo>
                  <a:cubicBezTo>
                    <a:pt x="12911" y="18941"/>
                    <a:pt x="13177" y="19198"/>
                    <a:pt x="14244" y="19455"/>
                  </a:cubicBezTo>
                  <a:cubicBezTo>
                    <a:pt x="14511" y="19455"/>
                    <a:pt x="14777" y="19198"/>
                    <a:pt x="15044" y="18941"/>
                  </a:cubicBezTo>
                  <a:cubicBezTo>
                    <a:pt x="15311" y="18941"/>
                    <a:pt x="15577" y="19455"/>
                    <a:pt x="15844" y="19198"/>
                  </a:cubicBezTo>
                  <a:cubicBezTo>
                    <a:pt x="16377" y="18941"/>
                    <a:pt x="16911" y="19198"/>
                    <a:pt x="17177" y="19455"/>
                  </a:cubicBezTo>
                  <a:cubicBezTo>
                    <a:pt x="17177" y="19712"/>
                    <a:pt x="16911" y="20226"/>
                    <a:pt x="16911" y="20483"/>
                  </a:cubicBezTo>
                  <a:cubicBezTo>
                    <a:pt x="16644" y="20741"/>
                    <a:pt x="16377" y="20741"/>
                    <a:pt x="16911" y="20998"/>
                  </a:cubicBezTo>
                  <a:cubicBezTo>
                    <a:pt x="16911" y="20998"/>
                    <a:pt x="17444" y="21512"/>
                    <a:pt x="17177" y="21512"/>
                  </a:cubicBezTo>
                  <a:cubicBezTo>
                    <a:pt x="17711" y="21512"/>
                    <a:pt x="17977" y="18683"/>
                    <a:pt x="18244" y="18169"/>
                  </a:cubicBezTo>
                  <a:cubicBezTo>
                    <a:pt x="18244" y="17141"/>
                    <a:pt x="17444" y="16883"/>
                    <a:pt x="17177" y="16112"/>
                  </a:cubicBezTo>
                  <a:cubicBezTo>
                    <a:pt x="17177" y="15598"/>
                    <a:pt x="17177" y="15341"/>
                    <a:pt x="17444" y="15341"/>
                  </a:cubicBezTo>
                  <a:cubicBezTo>
                    <a:pt x="17711" y="15341"/>
                    <a:pt x="18511" y="15083"/>
                    <a:pt x="18511" y="14826"/>
                  </a:cubicBezTo>
                  <a:cubicBezTo>
                    <a:pt x="18244" y="14826"/>
                    <a:pt x="17711" y="14826"/>
                    <a:pt x="17711" y="14569"/>
                  </a:cubicBezTo>
                  <a:cubicBezTo>
                    <a:pt x="17444" y="14569"/>
                    <a:pt x="17444" y="14055"/>
                    <a:pt x="17444" y="14055"/>
                  </a:cubicBezTo>
                  <a:cubicBezTo>
                    <a:pt x="17977" y="14055"/>
                    <a:pt x="18511" y="14055"/>
                    <a:pt x="19044" y="14055"/>
                  </a:cubicBezTo>
                  <a:cubicBezTo>
                    <a:pt x="19311" y="14055"/>
                    <a:pt x="20911" y="13283"/>
                    <a:pt x="20911" y="13541"/>
                  </a:cubicBezTo>
                  <a:cubicBezTo>
                    <a:pt x="20911" y="13026"/>
                    <a:pt x="20111" y="12255"/>
                    <a:pt x="20377" y="12255"/>
                  </a:cubicBezTo>
                  <a:cubicBezTo>
                    <a:pt x="20644" y="11998"/>
                    <a:pt x="20111" y="12255"/>
                    <a:pt x="20377" y="12255"/>
                  </a:cubicBezTo>
                  <a:close/>
                </a:path>
              </a:pathLst>
            </a:custGeom>
            <a:solidFill>
              <a:srgbClr val="00152F"/>
            </a:solidFill>
            <a:ln w="12700">
              <a:miter lim="400000"/>
            </a:ln>
          </p:spPr>
          <p:txBody>
            <a:bodyPr lIns="22275" tIns="22275" rIns="22275" bIns="22275" anchor="ctr"/>
            <a:lstStyle/>
            <a:p>
              <a:pPr algn="ctr"/>
              <a:endParaRPr sz="1403">
                <a:solidFill>
                  <a:srgbClr val="FFFFFF"/>
                </a:solidFill>
                <a:latin typeface="Helvetica Light"/>
              </a:endParaRPr>
            </a:p>
          </p:txBody>
        </p:sp>
        <p:sp>
          <p:nvSpPr>
            <p:cNvPr id="245" name="Shape">
              <a:extLst>
                <a:ext uri="{FF2B5EF4-FFF2-40B4-BE49-F238E27FC236}">
                  <a16:creationId xmlns:a16="http://schemas.microsoft.com/office/drawing/2014/main" id="{C92E9917-CEA1-42BA-849E-247BE3F8F178}"/>
                </a:ext>
              </a:extLst>
            </p:cNvPr>
            <p:cNvSpPr/>
            <p:nvPr/>
          </p:nvSpPr>
          <p:spPr>
            <a:xfrm>
              <a:off x="4208927" y="5473418"/>
              <a:ext cx="266384" cy="313398"/>
            </a:xfrm>
            <a:custGeom>
              <a:avLst/>
              <a:gdLst/>
              <a:ahLst/>
              <a:cxnLst>
                <a:cxn ang="0">
                  <a:pos x="wd2" y="hd2"/>
                </a:cxn>
                <a:cxn ang="5400000">
                  <a:pos x="wd2" y="hd2"/>
                </a:cxn>
                <a:cxn ang="10800000">
                  <a:pos x="wd2" y="hd2"/>
                </a:cxn>
                <a:cxn ang="16200000">
                  <a:pos x="wd2" y="hd2"/>
                </a:cxn>
              </a:cxnLst>
              <a:rect l="0" t="0" r="r" b="b"/>
              <a:pathLst>
                <a:path w="21171" h="21051" extrusionOk="0">
                  <a:moveTo>
                    <a:pt x="15429" y="3927"/>
                  </a:moveTo>
                  <a:cubicBezTo>
                    <a:pt x="13886" y="3927"/>
                    <a:pt x="13114" y="2618"/>
                    <a:pt x="11571" y="1964"/>
                  </a:cubicBezTo>
                  <a:cubicBezTo>
                    <a:pt x="10800" y="1309"/>
                    <a:pt x="9257" y="0"/>
                    <a:pt x="7714" y="0"/>
                  </a:cubicBezTo>
                  <a:cubicBezTo>
                    <a:pt x="7714" y="1964"/>
                    <a:pt x="3086" y="655"/>
                    <a:pt x="3086" y="2618"/>
                  </a:cubicBezTo>
                  <a:cubicBezTo>
                    <a:pt x="3086" y="3927"/>
                    <a:pt x="3086" y="3927"/>
                    <a:pt x="2314" y="4582"/>
                  </a:cubicBezTo>
                  <a:cubicBezTo>
                    <a:pt x="771" y="5236"/>
                    <a:pt x="1543" y="5891"/>
                    <a:pt x="1543" y="6545"/>
                  </a:cubicBezTo>
                  <a:cubicBezTo>
                    <a:pt x="1543" y="7200"/>
                    <a:pt x="771" y="7855"/>
                    <a:pt x="0" y="8509"/>
                  </a:cubicBezTo>
                  <a:cubicBezTo>
                    <a:pt x="0" y="8509"/>
                    <a:pt x="0" y="9164"/>
                    <a:pt x="0" y="9818"/>
                  </a:cubicBezTo>
                  <a:cubicBezTo>
                    <a:pt x="771" y="10473"/>
                    <a:pt x="0" y="11127"/>
                    <a:pt x="0" y="11782"/>
                  </a:cubicBezTo>
                  <a:cubicBezTo>
                    <a:pt x="0" y="11782"/>
                    <a:pt x="771" y="13745"/>
                    <a:pt x="1543" y="13091"/>
                  </a:cubicBezTo>
                  <a:cubicBezTo>
                    <a:pt x="3086" y="13091"/>
                    <a:pt x="3086" y="11782"/>
                    <a:pt x="3857" y="11782"/>
                  </a:cubicBezTo>
                  <a:cubicBezTo>
                    <a:pt x="3086" y="11782"/>
                    <a:pt x="4629" y="13091"/>
                    <a:pt x="3857" y="13091"/>
                  </a:cubicBezTo>
                  <a:cubicBezTo>
                    <a:pt x="3857" y="14400"/>
                    <a:pt x="3857" y="15055"/>
                    <a:pt x="2314" y="15709"/>
                  </a:cubicBezTo>
                  <a:cubicBezTo>
                    <a:pt x="2314" y="15709"/>
                    <a:pt x="3086" y="17018"/>
                    <a:pt x="2314" y="17018"/>
                  </a:cubicBezTo>
                  <a:cubicBezTo>
                    <a:pt x="2314" y="17673"/>
                    <a:pt x="1543" y="17673"/>
                    <a:pt x="2314" y="18327"/>
                  </a:cubicBezTo>
                  <a:cubicBezTo>
                    <a:pt x="3857" y="18982"/>
                    <a:pt x="4629" y="18982"/>
                    <a:pt x="6171" y="20945"/>
                  </a:cubicBezTo>
                  <a:cubicBezTo>
                    <a:pt x="6943" y="21600"/>
                    <a:pt x="7714" y="18982"/>
                    <a:pt x="8486" y="18982"/>
                  </a:cubicBezTo>
                  <a:cubicBezTo>
                    <a:pt x="9257" y="17018"/>
                    <a:pt x="10029" y="15055"/>
                    <a:pt x="12343" y="14400"/>
                  </a:cubicBezTo>
                  <a:cubicBezTo>
                    <a:pt x="13886" y="13745"/>
                    <a:pt x="15429" y="13745"/>
                    <a:pt x="16971" y="12436"/>
                  </a:cubicBezTo>
                  <a:cubicBezTo>
                    <a:pt x="18514" y="11782"/>
                    <a:pt x="20057" y="10473"/>
                    <a:pt x="20829" y="8509"/>
                  </a:cubicBezTo>
                  <a:cubicBezTo>
                    <a:pt x="20829" y="7200"/>
                    <a:pt x="21600" y="6545"/>
                    <a:pt x="20829" y="5236"/>
                  </a:cubicBezTo>
                  <a:cubicBezTo>
                    <a:pt x="20057" y="4582"/>
                    <a:pt x="19286" y="3927"/>
                    <a:pt x="18514" y="3273"/>
                  </a:cubicBezTo>
                  <a:cubicBezTo>
                    <a:pt x="17743" y="3273"/>
                    <a:pt x="16200" y="3927"/>
                    <a:pt x="15429" y="3927"/>
                  </a:cubicBezTo>
                  <a:close/>
                </a:path>
              </a:pathLst>
            </a:custGeom>
            <a:solidFill>
              <a:srgbClr val="00152F"/>
            </a:solidFill>
            <a:ln w="12700">
              <a:miter lim="400000"/>
            </a:ln>
          </p:spPr>
          <p:txBody>
            <a:bodyPr lIns="22275" tIns="22275" rIns="22275" bIns="22275" anchor="ctr"/>
            <a:lstStyle/>
            <a:p>
              <a:pPr algn="ctr"/>
              <a:endParaRPr sz="1403">
                <a:solidFill>
                  <a:srgbClr val="FFFFFF"/>
                </a:solidFill>
                <a:latin typeface="Helvetica Light"/>
              </a:endParaRPr>
            </a:p>
          </p:txBody>
        </p:sp>
        <p:sp>
          <p:nvSpPr>
            <p:cNvPr id="246" name="Shape">
              <a:extLst>
                <a:ext uri="{FF2B5EF4-FFF2-40B4-BE49-F238E27FC236}">
                  <a16:creationId xmlns:a16="http://schemas.microsoft.com/office/drawing/2014/main" id="{33D5A7CD-27DE-438B-A141-BFC45A6ADA69}"/>
                </a:ext>
              </a:extLst>
            </p:cNvPr>
            <p:cNvSpPr/>
            <p:nvPr/>
          </p:nvSpPr>
          <p:spPr>
            <a:xfrm>
              <a:off x="4193263" y="5533094"/>
              <a:ext cx="608935" cy="910853"/>
            </a:xfrm>
            <a:custGeom>
              <a:avLst/>
              <a:gdLst/>
              <a:ahLst/>
              <a:cxnLst>
                <a:cxn ang="0">
                  <a:pos x="wd2" y="hd2"/>
                </a:cxn>
                <a:cxn ang="5400000">
                  <a:pos x="wd2" y="hd2"/>
                </a:cxn>
                <a:cxn ang="10800000">
                  <a:pos x="wd2" y="hd2"/>
                </a:cxn>
                <a:cxn ang="16200000">
                  <a:pos x="wd2" y="hd2"/>
                </a:cxn>
              </a:cxnLst>
              <a:rect l="0" t="0" r="r" b="b"/>
              <a:pathLst>
                <a:path w="21109" h="21271" extrusionOk="0">
                  <a:moveTo>
                    <a:pt x="18746" y="4775"/>
                  </a:moveTo>
                  <a:cubicBezTo>
                    <a:pt x="17396" y="4320"/>
                    <a:pt x="19421" y="3411"/>
                    <a:pt x="18409" y="3183"/>
                  </a:cubicBezTo>
                  <a:cubicBezTo>
                    <a:pt x="17734" y="2728"/>
                    <a:pt x="17059" y="2956"/>
                    <a:pt x="16384" y="2956"/>
                  </a:cubicBezTo>
                  <a:cubicBezTo>
                    <a:pt x="15709" y="2728"/>
                    <a:pt x="15709" y="3183"/>
                    <a:pt x="15034" y="3183"/>
                  </a:cubicBezTo>
                  <a:cubicBezTo>
                    <a:pt x="14359" y="2956"/>
                    <a:pt x="13684" y="2956"/>
                    <a:pt x="13346" y="2501"/>
                  </a:cubicBezTo>
                  <a:cubicBezTo>
                    <a:pt x="13009" y="2274"/>
                    <a:pt x="12671" y="1592"/>
                    <a:pt x="12334" y="1364"/>
                  </a:cubicBezTo>
                  <a:cubicBezTo>
                    <a:pt x="11659" y="1137"/>
                    <a:pt x="11322" y="682"/>
                    <a:pt x="10646" y="455"/>
                  </a:cubicBezTo>
                  <a:cubicBezTo>
                    <a:pt x="10309" y="0"/>
                    <a:pt x="9634" y="227"/>
                    <a:pt x="8959" y="0"/>
                  </a:cubicBezTo>
                  <a:cubicBezTo>
                    <a:pt x="9634" y="455"/>
                    <a:pt x="9971" y="682"/>
                    <a:pt x="9971" y="1137"/>
                  </a:cubicBezTo>
                  <a:cubicBezTo>
                    <a:pt x="9634" y="1592"/>
                    <a:pt x="9634" y="2046"/>
                    <a:pt x="8959" y="2274"/>
                  </a:cubicBezTo>
                  <a:cubicBezTo>
                    <a:pt x="8284" y="2728"/>
                    <a:pt x="7946" y="3183"/>
                    <a:pt x="7271" y="3183"/>
                  </a:cubicBezTo>
                  <a:cubicBezTo>
                    <a:pt x="6596" y="3411"/>
                    <a:pt x="5922" y="3411"/>
                    <a:pt x="5246" y="3865"/>
                  </a:cubicBezTo>
                  <a:cubicBezTo>
                    <a:pt x="4909" y="4093"/>
                    <a:pt x="3559" y="6139"/>
                    <a:pt x="3221" y="5912"/>
                  </a:cubicBezTo>
                  <a:cubicBezTo>
                    <a:pt x="2547" y="5229"/>
                    <a:pt x="2209" y="5229"/>
                    <a:pt x="1534" y="5002"/>
                  </a:cubicBezTo>
                  <a:cubicBezTo>
                    <a:pt x="1197" y="5002"/>
                    <a:pt x="1197" y="5002"/>
                    <a:pt x="1534" y="4775"/>
                  </a:cubicBezTo>
                  <a:cubicBezTo>
                    <a:pt x="1872" y="4547"/>
                    <a:pt x="1872" y="4320"/>
                    <a:pt x="1534" y="4093"/>
                  </a:cubicBezTo>
                  <a:cubicBezTo>
                    <a:pt x="859" y="4320"/>
                    <a:pt x="-491" y="5229"/>
                    <a:pt x="184" y="5912"/>
                  </a:cubicBezTo>
                  <a:cubicBezTo>
                    <a:pt x="184" y="5912"/>
                    <a:pt x="859" y="6594"/>
                    <a:pt x="522" y="6821"/>
                  </a:cubicBezTo>
                  <a:cubicBezTo>
                    <a:pt x="184" y="6821"/>
                    <a:pt x="-153" y="7048"/>
                    <a:pt x="522" y="7276"/>
                  </a:cubicBezTo>
                  <a:cubicBezTo>
                    <a:pt x="2209" y="7958"/>
                    <a:pt x="3559" y="9322"/>
                    <a:pt x="4234" y="10686"/>
                  </a:cubicBezTo>
                  <a:cubicBezTo>
                    <a:pt x="5246" y="11823"/>
                    <a:pt x="5922" y="13187"/>
                    <a:pt x="7271" y="14324"/>
                  </a:cubicBezTo>
                  <a:cubicBezTo>
                    <a:pt x="7609" y="14779"/>
                    <a:pt x="8284" y="15234"/>
                    <a:pt x="8284" y="15916"/>
                  </a:cubicBezTo>
                  <a:cubicBezTo>
                    <a:pt x="8284" y="16143"/>
                    <a:pt x="7946" y="15916"/>
                    <a:pt x="7946" y="16143"/>
                  </a:cubicBezTo>
                  <a:cubicBezTo>
                    <a:pt x="8284" y="16371"/>
                    <a:pt x="8621" y="16598"/>
                    <a:pt x="8959" y="16825"/>
                  </a:cubicBezTo>
                  <a:cubicBezTo>
                    <a:pt x="9296" y="17280"/>
                    <a:pt x="9634" y="17735"/>
                    <a:pt x="10309" y="17962"/>
                  </a:cubicBezTo>
                  <a:cubicBezTo>
                    <a:pt x="11322" y="18189"/>
                    <a:pt x="12334" y="18644"/>
                    <a:pt x="13346" y="18872"/>
                  </a:cubicBezTo>
                  <a:cubicBezTo>
                    <a:pt x="14021" y="19099"/>
                    <a:pt x="14696" y="19554"/>
                    <a:pt x="15709" y="19781"/>
                  </a:cubicBezTo>
                  <a:cubicBezTo>
                    <a:pt x="16384" y="20236"/>
                    <a:pt x="17059" y="20691"/>
                    <a:pt x="17734" y="21145"/>
                  </a:cubicBezTo>
                  <a:cubicBezTo>
                    <a:pt x="19084" y="21600"/>
                    <a:pt x="18746" y="20691"/>
                    <a:pt x="19421" y="20463"/>
                  </a:cubicBezTo>
                  <a:cubicBezTo>
                    <a:pt x="19759" y="20236"/>
                    <a:pt x="19759" y="19781"/>
                    <a:pt x="20096" y="19554"/>
                  </a:cubicBezTo>
                  <a:cubicBezTo>
                    <a:pt x="20096" y="19326"/>
                    <a:pt x="21109" y="18872"/>
                    <a:pt x="20771" y="18644"/>
                  </a:cubicBezTo>
                  <a:cubicBezTo>
                    <a:pt x="20096" y="18417"/>
                    <a:pt x="19759" y="18417"/>
                    <a:pt x="20096" y="17735"/>
                  </a:cubicBezTo>
                  <a:cubicBezTo>
                    <a:pt x="20096" y="17507"/>
                    <a:pt x="20096" y="17280"/>
                    <a:pt x="20096" y="17280"/>
                  </a:cubicBezTo>
                  <a:cubicBezTo>
                    <a:pt x="20434" y="17053"/>
                    <a:pt x="20771" y="16825"/>
                    <a:pt x="20771" y="16825"/>
                  </a:cubicBezTo>
                  <a:cubicBezTo>
                    <a:pt x="21109" y="16143"/>
                    <a:pt x="20434" y="15006"/>
                    <a:pt x="21109" y="14552"/>
                  </a:cubicBezTo>
                  <a:cubicBezTo>
                    <a:pt x="21109" y="14324"/>
                    <a:pt x="20771" y="13869"/>
                    <a:pt x="20434" y="13415"/>
                  </a:cubicBezTo>
                  <a:cubicBezTo>
                    <a:pt x="20096" y="12733"/>
                    <a:pt x="19759" y="12733"/>
                    <a:pt x="18746" y="12960"/>
                  </a:cubicBezTo>
                  <a:cubicBezTo>
                    <a:pt x="17396" y="12960"/>
                    <a:pt x="18071" y="11368"/>
                    <a:pt x="18071" y="10914"/>
                  </a:cubicBezTo>
                  <a:cubicBezTo>
                    <a:pt x="17396" y="11141"/>
                    <a:pt x="17059" y="11596"/>
                    <a:pt x="16384" y="11596"/>
                  </a:cubicBezTo>
                  <a:cubicBezTo>
                    <a:pt x="16046" y="11596"/>
                    <a:pt x="15371" y="11596"/>
                    <a:pt x="15034" y="11596"/>
                  </a:cubicBezTo>
                  <a:cubicBezTo>
                    <a:pt x="14696" y="11368"/>
                    <a:pt x="14696" y="10914"/>
                    <a:pt x="14359" y="10914"/>
                  </a:cubicBezTo>
                  <a:cubicBezTo>
                    <a:pt x="13346" y="10914"/>
                    <a:pt x="13346" y="10004"/>
                    <a:pt x="13009" y="9549"/>
                  </a:cubicBezTo>
                  <a:cubicBezTo>
                    <a:pt x="12334" y="9095"/>
                    <a:pt x="11996" y="8413"/>
                    <a:pt x="12671" y="7958"/>
                  </a:cubicBezTo>
                  <a:cubicBezTo>
                    <a:pt x="13009" y="7731"/>
                    <a:pt x="13684" y="7731"/>
                    <a:pt x="13684" y="7503"/>
                  </a:cubicBezTo>
                  <a:cubicBezTo>
                    <a:pt x="13684" y="7276"/>
                    <a:pt x="13684" y="7048"/>
                    <a:pt x="13684" y="6821"/>
                  </a:cubicBezTo>
                  <a:cubicBezTo>
                    <a:pt x="13684" y="6139"/>
                    <a:pt x="13684" y="5912"/>
                    <a:pt x="14696" y="5684"/>
                  </a:cubicBezTo>
                  <a:cubicBezTo>
                    <a:pt x="15371" y="5457"/>
                    <a:pt x="15709" y="5457"/>
                    <a:pt x="16384" y="5457"/>
                  </a:cubicBezTo>
                  <a:cubicBezTo>
                    <a:pt x="16721" y="5457"/>
                    <a:pt x="17059" y="5229"/>
                    <a:pt x="17396" y="5002"/>
                  </a:cubicBezTo>
                  <a:cubicBezTo>
                    <a:pt x="17734" y="5002"/>
                    <a:pt x="19421" y="5229"/>
                    <a:pt x="18746" y="4775"/>
                  </a:cubicBezTo>
                  <a:close/>
                </a:path>
              </a:pathLst>
            </a:custGeom>
            <a:solidFill>
              <a:srgbClr val="00152F"/>
            </a:solidFill>
            <a:ln w="12700">
              <a:miter lim="400000"/>
            </a:ln>
          </p:spPr>
          <p:txBody>
            <a:bodyPr lIns="22275" tIns="22275" rIns="22275" bIns="22275" anchor="ctr"/>
            <a:lstStyle/>
            <a:p>
              <a:pPr algn="ctr"/>
              <a:endParaRPr sz="1403">
                <a:solidFill>
                  <a:srgbClr val="FFFFFF"/>
                </a:solidFill>
                <a:latin typeface="Helvetica Light"/>
              </a:endParaRPr>
            </a:p>
          </p:txBody>
        </p:sp>
        <p:sp>
          <p:nvSpPr>
            <p:cNvPr id="247" name="Shape">
              <a:extLst>
                <a:ext uri="{FF2B5EF4-FFF2-40B4-BE49-F238E27FC236}">
                  <a16:creationId xmlns:a16="http://schemas.microsoft.com/office/drawing/2014/main" id="{ED28A83C-BCD3-4833-90D8-58C472D02F23}"/>
                </a:ext>
              </a:extLst>
            </p:cNvPr>
            <p:cNvSpPr/>
            <p:nvPr/>
          </p:nvSpPr>
          <p:spPr>
            <a:xfrm>
              <a:off x="4454191" y="6398366"/>
              <a:ext cx="424238" cy="2052596"/>
            </a:xfrm>
            <a:custGeom>
              <a:avLst/>
              <a:gdLst/>
              <a:ahLst/>
              <a:cxnLst>
                <a:cxn ang="0">
                  <a:pos x="wd2" y="hd2"/>
                </a:cxn>
                <a:cxn ang="5400000">
                  <a:pos x="wd2" y="hd2"/>
                </a:cxn>
                <a:cxn ang="10800000">
                  <a:pos x="wd2" y="hd2"/>
                </a:cxn>
                <a:cxn ang="16200000">
                  <a:pos x="wd2" y="hd2"/>
                </a:cxn>
              </a:cxnLst>
              <a:rect l="0" t="0" r="r" b="b"/>
              <a:pathLst>
                <a:path w="21600" h="21466" extrusionOk="0">
                  <a:moveTo>
                    <a:pt x="19636" y="2853"/>
                  </a:moveTo>
                  <a:cubicBezTo>
                    <a:pt x="18655" y="2751"/>
                    <a:pt x="19636" y="2242"/>
                    <a:pt x="18655" y="2038"/>
                  </a:cubicBezTo>
                  <a:cubicBezTo>
                    <a:pt x="18164" y="1936"/>
                    <a:pt x="17182" y="1630"/>
                    <a:pt x="17673" y="1426"/>
                  </a:cubicBezTo>
                  <a:cubicBezTo>
                    <a:pt x="18655" y="1325"/>
                    <a:pt x="17182" y="1325"/>
                    <a:pt x="17673" y="1223"/>
                  </a:cubicBezTo>
                  <a:cubicBezTo>
                    <a:pt x="18164" y="1121"/>
                    <a:pt x="17673" y="1019"/>
                    <a:pt x="17182" y="917"/>
                  </a:cubicBezTo>
                  <a:cubicBezTo>
                    <a:pt x="16691" y="815"/>
                    <a:pt x="16691" y="713"/>
                    <a:pt x="16691" y="509"/>
                  </a:cubicBezTo>
                  <a:cubicBezTo>
                    <a:pt x="16691" y="306"/>
                    <a:pt x="16200" y="204"/>
                    <a:pt x="15709" y="0"/>
                  </a:cubicBezTo>
                  <a:cubicBezTo>
                    <a:pt x="15218" y="102"/>
                    <a:pt x="14727" y="204"/>
                    <a:pt x="14727" y="306"/>
                  </a:cubicBezTo>
                  <a:cubicBezTo>
                    <a:pt x="14236" y="509"/>
                    <a:pt x="13255" y="408"/>
                    <a:pt x="13745" y="611"/>
                  </a:cubicBezTo>
                  <a:cubicBezTo>
                    <a:pt x="13745" y="917"/>
                    <a:pt x="13745" y="1223"/>
                    <a:pt x="13745" y="1528"/>
                  </a:cubicBezTo>
                  <a:cubicBezTo>
                    <a:pt x="13745" y="1936"/>
                    <a:pt x="14236" y="2445"/>
                    <a:pt x="13745" y="2853"/>
                  </a:cubicBezTo>
                  <a:cubicBezTo>
                    <a:pt x="13255" y="2955"/>
                    <a:pt x="12764" y="3057"/>
                    <a:pt x="12764" y="3158"/>
                  </a:cubicBezTo>
                  <a:cubicBezTo>
                    <a:pt x="12764" y="3362"/>
                    <a:pt x="13255" y="3566"/>
                    <a:pt x="13255" y="3770"/>
                  </a:cubicBezTo>
                  <a:cubicBezTo>
                    <a:pt x="13255" y="4381"/>
                    <a:pt x="12273" y="5094"/>
                    <a:pt x="11291" y="5706"/>
                  </a:cubicBezTo>
                  <a:cubicBezTo>
                    <a:pt x="10800" y="6011"/>
                    <a:pt x="10800" y="6215"/>
                    <a:pt x="11291" y="6521"/>
                  </a:cubicBezTo>
                  <a:cubicBezTo>
                    <a:pt x="11291" y="6725"/>
                    <a:pt x="11291" y="6826"/>
                    <a:pt x="10309" y="6928"/>
                  </a:cubicBezTo>
                  <a:cubicBezTo>
                    <a:pt x="9818" y="7030"/>
                    <a:pt x="10309" y="7132"/>
                    <a:pt x="10309" y="7234"/>
                  </a:cubicBezTo>
                  <a:cubicBezTo>
                    <a:pt x="10309" y="7540"/>
                    <a:pt x="10309" y="7845"/>
                    <a:pt x="10309" y="8151"/>
                  </a:cubicBezTo>
                  <a:cubicBezTo>
                    <a:pt x="10309" y="8253"/>
                    <a:pt x="10309" y="8457"/>
                    <a:pt x="10309" y="8558"/>
                  </a:cubicBezTo>
                  <a:cubicBezTo>
                    <a:pt x="9818" y="8660"/>
                    <a:pt x="10309" y="8864"/>
                    <a:pt x="9818" y="8966"/>
                  </a:cubicBezTo>
                  <a:cubicBezTo>
                    <a:pt x="8836" y="9475"/>
                    <a:pt x="7855" y="9985"/>
                    <a:pt x="6873" y="10494"/>
                  </a:cubicBezTo>
                  <a:cubicBezTo>
                    <a:pt x="6382" y="10800"/>
                    <a:pt x="4909" y="10902"/>
                    <a:pt x="5400" y="11208"/>
                  </a:cubicBezTo>
                  <a:cubicBezTo>
                    <a:pt x="5891" y="11513"/>
                    <a:pt x="6873" y="12023"/>
                    <a:pt x="5891" y="12430"/>
                  </a:cubicBezTo>
                  <a:cubicBezTo>
                    <a:pt x="4909" y="12634"/>
                    <a:pt x="3927" y="13143"/>
                    <a:pt x="4909" y="13449"/>
                  </a:cubicBezTo>
                  <a:cubicBezTo>
                    <a:pt x="5400" y="13653"/>
                    <a:pt x="5891" y="13653"/>
                    <a:pt x="6382" y="13551"/>
                  </a:cubicBezTo>
                  <a:cubicBezTo>
                    <a:pt x="6873" y="13449"/>
                    <a:pt x="8836" y="13449"/>
                    <a:pt x="8345" y="13551"/>
                  </a:cubicBezTo>
                  <a:cubicBezTo>
                    <a:pt x="8345" y="13551"/>
                    <a:pt x="7855" y="13551"/>
                    <a:pt x="7364" y="13653"/>
                  </a:cubicBezTo>
                  <a:cubicBezTo>
                    <a:pt x="7364" y="13755"/>
                    <a:pt x="7364" y="13755"/>
                    <a:pt x="7855" y="13857"/>
                  </a:cubicBezTo>
                  <a:cubicBezTo>
                    <a:pt x="7855" y="13857"/>
                    <a:pt x="7364" y="13958"/>
                    <a:pt x="7364" y="13958"/>
                  </a:cubicBezTo>
                  <a:cubicBezTo>
                    <a:pt x="6873" y="14162"/>
                    <a:pt x="6382" y="14570"/>
                    <a:pt x="6873" y="14774"/>
                  </a:cubicBezTo>
                  <a:cubicBezTo>
                    <a:pt x="6873" y="14875"/>
                    <a:pt x="6873" y="14875"/>
                    <a:pt x="6382" y="15079"/>
                  </a:cubicBezTo>
                  <a:cubicBezTo>
                    <a:pt x="5891" y="15181"/>
                    <a:pt x="6873" y="15181"/>
                    <a:pt x="7364" y="15283"/>
                  </a:cubicBezTo>
                  <a:cubicBezTo>
                    <a:pt x="7364" y="15283"/>
                    <a:pt x="7364" y="15283"/>
                    <a:pt x="6873" y="15385"/>
                  </a:cubicBezTo>
                  <a:cubicBezTo>
                    <a:pt x="6382" y="15385"/>
                    <a:pt x="5400" y="15487"/>
                    <a:pt x="6382" y="15487"/>
                  </a:cubicBezTo>
                  <a:cubicBezTo>
                    <a:pt x="5891" y="15589"/>
                    <a:pt x="6382" y="15894"/>
                    <a:pt x="6873" y="15894"/>
                  </a:cubicBezTo>
                  <a:cubicBezTo>
                    <a:pt x="6382" y="15894"/>
                    <a:pt x="4909" y="15792"/>
                    <a:pt x="5400" y="16098"/>
                  </a:cubicBezTo>
                  <a:cubicBezTo>
                    <a:pt x="5400" y="16098"/>
                    <a:pt x="5891" y="16608"/>
                    <a:pt x="4909" y="16506"/>
                  </a:cubicBezTo>
                  <a:cubicBezTo>
                    <a:pt x="4909" y="16506"/>
                    <a:pt x="3927" y="16302"/>
                    <a:pt x="3927" y="16200"/>
                  </a:cubicBezTo>
                  <a:cubicBezTo>
                    <a:pt x="2945" y="16098"/>
                    <a:pt x="3436" y="15996"/>
                    <a:pt x="2455" y="16098"/>
                  </a:cubicBezTo>
                  <a:cubicBezTo>
                    <a:pt x="2455" y="16098"/>
                    <a:pt x="1964" y="16200"/>
                    <a:pt x="1964" y="16200"/>
                  </a:cubicBezTo>
                  <a:cubicBezTo>
                    <a:pt x="1964" y="16302"/>
                    <a:pt x="2455" y="16302"/>
                    <a:pt x="1964" y="16404"/>
                  </a:cubicBezTo>
                  <a:cubicBezTo>
                    <a:pt x="1964" y="16506"/>
                    <a:pt x="0" y="16506"/>
                    <a:pt x="0" y="16709"/>
                  </a:cubicBezTo>
                  <a:cubicBezTo>
                    <a:pt x="0" y="16709"/>
                    <a:pt x="491" y="16811"/>
                    <a:pt x="982" y="16811"/>
                  </a:cubicBezTo>
                  <a:cubicBezTo>
                    <a:pt x="982" y="16811"/>
                    <a:pt x="491" y="16709"/>
                    <a:pt x="982" y="16608"/>
                  </a:cubicBezTo>
                  <a:cubicBezTo>
                    <a:pt x="982" y="16608"/>
                    <a:pt x="2455" y="16811"/>
                    <a:pt x="3436" y="16709"/>
                  </a:cubicBezTo>
                  <a:cubicBezTo>
                    <a:pt x="5400" y="16608"/>
                    <a:pt x="2455" y="17321"/>
                    <a:pt x="3436" y="17423"/>
                  </a:cubicBezTo>
                  <a:cubicBezTo>
                    <a:pt x="3927" y="17423"/>
                    <a:pt x="4909" y="17321"/>
                    <a:pt x="5400" y="17423"/>
                  </a:cubicBezTo>
                  <a:cubicBezTo>
                    <a:pt x="5891" y="17423"/>
                    <a:pt x="5891" y="17728"/>
                    <a:pt x="5400" y="17626"/>
                  </a:cubicBezTo>
                  <a:cubicBezTo>
                    <a:pt x="5400" y="17626"/>
                    <a:pt x="3927" y="17423"/>
                    <a:pt x="3927" y="17525"/>
                  </a:cubicBezTo>
                  <a:cubicBezTo>
                    <a:pt x="3436" y="17626"/>
                    <a:pt x="2945" y="17626"/>
                    <a:pt x="3436" y="17728"/>
                  </a:cubicBezTo>
                  <a:cubicBezTo>
                    <a:pt x="3436" y="17728"/>
                    <a:pt x="4418" y="17932"/>
                    <a:pt x="3927" y="17932"/>
                  </a:cubicBezTo>
                  <a:cubicBezTo>
                    <a:pt x="3436" y="17932"/>
                    <a:pt x="3436" y="18238"/>
                    <a:pt x="3436" y="18238"/>
                  </a:cubicBezTo>
                  <a:cubicBezTo>
                    <a:pt x="2945" y="18543"/>
                    <a:pt x="4418" y="18136"/>
                    <a:pt x="4418" y="18136"/>
                  </a:cubicBezTo>
                  <a:cubicBezTo>
                    <a:pt x="4418" y="18136"/>
                    <a:pt x="3927" y="18645"/>
                    <a:pt x="4418" y="18543"/>
                  </a:cubicBezTo>
                  <a:cubicBezTo>
                    <a:pt x="4418" y="18543"/>
                    <a:pt x="3927" y="18543"/>
                    <a:pt x="3927" y="18645"/>
                  </a:cubicBezTo>
                  <a:cubicBezTo>
                    <a:pt x="3436" y="18747"/>
                    <a:pt x="3927" y="18747"/>
                    <a:pt x="4418" y="18849"/>
                  </a:cubicBezTo>
                  <a:cubicBezTo>
                    <a:pt x="4418" y="18849"/>
                    <a:pt x="3436" y="18951"/>
                    <a:pt x="3436" y="18951"/>
                  </a:cubicBezTo>
                  <a:cubicBezTo>
                    <a:pt x="2945" y="18951"/>
                    <a:pt x="3436" y="18951"/>
                    <a:pt x="3436" y="19053"/>
                  </a:cubicBezTo>
                  <a:cubicBezTo>
                    <a:pt x="2945" y="19257"/>
                    <a:pt x="4909" y="19257"/>
                    <a:pt x="4909" y="19155"/>
                  </a:cubicBezTo>
                  <a:cubicBezTo>
                    <a:pt x="4909" y="19257"/>
                    <a:pt x="4418" y="19257"/>
                    <a:pt x="4909" y="19358"/>
                  </a:cubicBezTo>
                  <a:cubicBezTo>
                    <a:pt x="4909" y="19358"/>
                    <a:pt x="4909" y="19358"/>
                    <a:pt x="4909" y="19358"/>
                  </a:cubicBezTo>
                  <a:cubicBezTo>
                    <a:pt x="4909" y="19460"/>
                    <a:pt x="3927" y="19562"/>
                    <a:pt x="3927" y="19664"/>
                  </a:cubicBezTo>
                  <a:cubicBezTo>
                    <a:pt x="3436" y="19868"/>
                    <a:pt x="4909" y="19562"/>
                    <a:pt x="5400" y="19562"/>
                  </a:cubicBezTo>
                  <a:cubicBezTo>
                    <a:pt x="4909" y="19664"/>
                    <a:pt x="5400" y="19766"/>
                    <a:pt x="5400" y="19766"/>
                  </a:cubicBezTo>
                  <a:cubicBezTo>
                    <a:pt x="5400" y="19868"/>
                    <a:pt x="3927" y="19970"/>
                    <a:pt x="3927" y="19970"/>
                  </a:cubicBezTo>
                  <a:cubicBezTo>
                    <a:pt x="4909" y="20072"/>
                    <a:pt x="4909" y="19970"/>
                    <a:pt x="5400" y="20174"/>
                  </a:cubicBezTo>
                  <a:cubicBezTo>
                    <a:pt x="5891" y="20377"/>
                    <a:pt x="6873" y="19868"/>
                    <a:pt x="6382" y="19868"/>
                  </a:cubicBezTo>
                  <a:cubicBezTo>
                    <a:pt x="6873" y="19868"/>
                    <a:pt x="6873" y="19970"/>
                    <a:pt x="7364" y="20072"/>
                  </a:cubicBezTo>
                  <a:cubicBezTo>
                    <a:pt x="7364" y="20072"/>
                    <a:pt x="7364" y="19868"/>
                    <a:pt x="7364" y="19868"/>
                  </a:cubicBezTo>
                  <a:cubicBezTo>
                    <a:pt x="7364" y="19868"/>
                    <a:pt x="7364" y="20072"/>
                    <a:pt x="7364" y="20072"/>
                  </a:cubicBezTo>
                  <a:cubicBezTo>
                    <a:pt x="7855" y="19970"/>
                    <a:pt x="7855" y="19868"/>
                    <a:pt x="7855" y="19970"/>
                  </a:cubicBezTo>
                  <a:cubicBezTo>
                    <a:pt x="8345" y="19970"/>
                    <a:pt x="7855" y="20174"/>
                    <a:pt x="7855" y="20174"/>
                  </a:cubicBezTo>
                  <a:cubicBezTo>
                    <a:pt x="7364" y="20275"/>
                    <a:pt x="8345" y="20275"/>
                    <a:pt x="7855" y="20377"/>
                  </a:cubicBezTo>
                  <a:cubicBezTo>
                    <a:pt x="7364" y="20581"/>
                    <a:pt x="8345" y="20479"/>
                    <a:pt x="8836" y="20581"/>
                  </a:cubicBezTo>
                  <a:cubicBezTo>
                    <a:pt x="10309" y="20581"/>
                    <a:pt x="11782" y="20785"/>
                    <a:pt x="10309" y="20989"/>
                  </a:cubicBezTo>
                  <a:cubicBezTo>
                    <a:pt x="9818" y="21091"/>
                    <a:pt x="8345" y="20989"/>
                    <a:pt x="7855" y="21091"/>
                  </a:cubicBezTo>
                  <a:cubicBezTo>
                    <a:pt x="7364" y="21294"/>
                    <a:pt x="8836" y="21192"/>
                    <a:pt x="9327" y="21294"/>
                  </a:cubicBezTo>
                  <a:cubicBezTo>
                    <a:pt x="8836" y="21294"/>
                    <a:pt x="8836" y="21294"/>
                    <a:pt x="8836" y="21294"/>
                  </a:cubicBezTo>
                  <a:cubicBezTo>
                    <a:pt x="8836" y="21294"/>
                    <a:pt x="10800" y="21600"/>
                    <a:pt x="11782" y="21396"/>
                  </a:cubicBezTo>
                  <a:cubicBezTo>
                    <a:pt x="12273" y="21192"/>
                    <a:pt x="11291" y="20989"/>
                    <a:pt x="12273" y="20785"/>
                  </a:cubicBezTo>
                  <a:cubicBezTo>
                    <a:pt x="12764" y="20581"/>
                    <a:pt x="14236" y="20581"/>
                    <a:pt x="14727" y="20581"/>
                  </a:cubicBezTo>
                  <a:cubicBezTo>
                    <a:pt x="17182" y="20275"/>
                    <a:pt x="13745" y="20275"/>
                    <a:pt x="12764" y="20275"/>
                  </a:cubicBezTo>
                  <a:cubicBezTo>
                    <a:pt x="11782" y="20275"/>
                    <a:pt x="10309" y="20275"/>
                    <a:pt x="9327" y="20174"/>
                  </a:cubicBezTo>
                  <a:cubicBezTo>
                    <a:pt x="8345" y="19970"/>
                    <a:pt x="8345" y="19970"/>
                    <a:pt x="8345" y="19562"/>
                  </a:cubicBezTo>
                  <a:cubicBezTo>
                    <a:pt x="8345" y="19155"/>
                    <a:pt x="7855" y="19460"/>
                    <a:pt x="6382" y="19257"/>
                  </a:cubicBezTo>
                  <a:cubicBezTo>
                    <a:pt x="5891" y="19257"/>
                    <a:pt x="5891" y="18951"/>
                    <a:pt x="5891" y="18849"/>
                  </a:cubicBezTo>
                  <a:cubicBezTo>
                    <a:pt x="5400" y="18645"/>
                    <a:pt x="5400" y="18340"/>
                    <a:pt x="6382" y="18238"/>
                  </a:cubicBezTo>
                  <a:cubicBezTo>
                    <a:pt x="6873" y="18136"/>
                    <a:pt x="6873" y="18136"/>
                    <a:pt x="7364" y="18034"/>
                  </a:cubicBezTo>
                  <a:cubicBezTo>
                    <a:pt x="7364" y="17932"/>
                    <a:pt x="7855" y="17830"/>
                    <a:pt x="8345" y="17830"/>
                  </a:cubicBezTo>
                  <a:cubicBezTo>
                    <a:pt x="8836" y="17728"/>
                    <a:pt x="7855" y="17423"/>
                    <a:pt x="8345" y="17219"/>
                  </a:cubicBezTo>
                  <a:cubicBezTo>
                    <a:pt x="8345" y="17117"/>
                    <a:pt x="9327" y="17015"/>
                    <a:pt x="9818" y="16811"/>
                  </a:cubicBezTo>
                  <a:cubicBezTo>
                    <a:pt x="9818" y="16608"/>
                    <a:pt x="9818" y="16302"/>
                    <a:pt x="10309" y="16098"/>
                  </a:cubicBezTo>
                  <a:cubicBezTo>
                    <a:pt x="10309" y="15894"/>
                    <a:pt x="11291" y="15894"/>
                    <a:pt x="10309" y="15691"/>
                  </a:cubicBezTo>
                  <a:cubicBezTo>
                    <a:pt x="9818" y="15589"/>
                    <a:pt x="8345" y="15589"/>
                    <a:pt x="10309" y="15487"/>
                  </a:cubicBezTo>
                  <a:cubicBezTo>
                    <a:pt x="12764" y="15385"/>
                    <a:pt x="9818" y="15385"/>
                    <a:pt x="9327" y="15181"/>
                  </a:cubicBezTo>
                  <a:cubicBezTo>
                    <a:pt x="9327" y="14875"/>
                    <a:pt x="9327" y="14468"/>
                    <a:pt x="9327" y="14264"/>
                  </a:cubicBezTo>
                  <a:cubicBezTo>
                    <a:pt x="9327" y="13857"/>
                    <a:pt x="9327" y="13347"/>
                    <a:pt x="9327" y="12940"/>
                  </a:cubicBezTo>
                  <a:cubicBezTo>
                    <a:pt x="9818" y="12634"/>
                    <a:pt x="10309" y="12125"/>
                    <a:pt x="11291" y="11921"/>
                  </a:cubicBezTo>
                  <a:cubicBezTo>
                    <a:pt x="12764" y="11615"/>
                    <a:pt x="11291" y="11106"/>
                    <a:pt x="11291" y="10800"/>
                  </a:cubicBezTo>
                  <a:cubicBezTo>
                    <a:pt x="11291" y="10596"/>
                    <a:pt x="11782" y="10494"/>
                    <a:pt x="12764" y="10392"/>
                  </a:cubicBezTo>
                  <a:cubicBezTo>
                    <a:pt x="13745" y="10189"/>
                    <a:pt x="13255" y="10087"/>
                    <a:pt x="13255" y="9781"/>
                  </a:cubicBezTo>
                  <a:cubicBezTo>
                    <a:pt x="13255" y="9374"/>
                    <a:pt x="14727" y="9068"/>
                    <a:pt x="14236" y="8660"/>
                  </a:cubicBezTo>
                  <a:cubicBezTo>
                    <a:pt x="14236" y="8355"/>
                    <a:pt x="13745" y="8049"/>
                    <a:pt x="13255" y="7743"/>
                  </a:cubicBezTo>
                  <a:cubicBezTo>
                    <a:pt x="13255" y="7642"/>
                    <a:pt x="12764" y="7540"/>
                    <a:pt x="13255" y="7438"/>
                  </a:cubicBezTo>
                  <a:cubicBezTo>
                    <a:pt x="13745" y="7336"/>
                    <a:pt x="14236" y="6928"/>
                    <a:pt x="14236" y="6826"/>
                  </a:cubicBezTo>
                  <a:cubicBezTo>
                    <a:pt x="14236" y="6725"/>
                    <a:pt x="13745" y="6521"/>
                    <a:pt x="14727" y="6317"/>
                  </a:cubicBezTo>
                  <a:cubicBezTo>
                    <a:pt x="15218" y="6215"/>
                    <a:pt x="14727" y="6011"/>
                    <a:pt x="15218" y="5909"/>
                  </a:cubicBezTo>
                  <a:cubicBezTo>
                    <a:pt x="15218" y="5706"/>
                    <a:pt x="16200" y="5604"/>
                    <a:pt x="16691" y="5502"/>
                  </a:cubicBezTo>
                  <a:cubicBezTo>
                    <a:pt x="16691" y="5400"/>
                    <a:pt x="18164" y="5094"/>
                    <a:pt x="18164" y="4992"/>
                  </a:cubicBezTo>
                  <a:cubicBezTo>
                    <a:pt x="18164" y="4891"/>
                    <a:pt x="17673" y="4687"/>
                    <a:pt x="17673" y="4483"/>
                  </a:cubicBezTo>
                  <a:cubicBezTo>
                    <a:pt x="17673" y="4279"/>
                    <a:pt x="17673" y="4177"/>
                    <a:pt x="17673" y="3974"/>
                  </a:cubicBezTo>
                  <a:cubicBezTo>
                    <a:pt x="17673" y="3668"/>
                    <a:pt x="18164" y="3668"/>
                    <a:pt x="19636" y="3566"/>
                  </a:cubicBezTo>
                  <a:cubicBezTo>
                    <a:pt x="21600" y="3464"/>
                    <a:pt x="21600" y="3260"/>
                    <a:pt x="21600" y="2853"/>
                  </a:cubicBezTo>
                  <a:cubicBezTo>
                    <a:pt x="21109" y="2955"/>
                    <a:pt x="20127" y="2955"/>
                    <a:pt x="19636" y="2853"/>
                  </a:cubicBezTo>
                  <a:cubicBezTo>
                    <a:pt x="19636" y="2853"/>
                    <a:pt x="19636" y="2955"/>
                    <a:pt x="19636" y="2853"/>
                  </a:cubicBezTo>
                  <a:close/>
                </a:path>
              </a:pathLst>
            </a:custGeom>
            <a:solidFill>
              <a:srgbClr val="00152F"/>
            </a:solidFill>
            <a:ln w="12700">
              <a:miter lim="400000"/>
            </a:ln>
          </p:spPr>
          <p:txBody>
            <a:bodyPr lIns="22275" tIns="22275" rIns="22275" bIns="22275" anchor="ctr"/>
            <a:lstStyle/>
            <a:p>
              <a:pPr algn="ctr"/>
              <a:endParaRPr sz="1403">
                <a:solidFill>
                  <a:srgbClr val="FFFFFF"/>
                </a:solidFill>
                <a:latin typeface="Helvetica Light"/>
              </a:endParaRPr>
            </a:p>
          </p:txBody>
        </p:sp>
        <p:sp>
          <p:nvSpPr>
            <p:cNvPr id="248" name="Shape">
              <a:extLst>
                <a:ext uri="{FF2B5EF4-FFF2-40B4-BE49-F238E27FC236}">
                  <a16:creationId xmlns:a16="http://schemas.microsoft.com/office/drawing/2014/main" id="{1C7BF081-9B18-4725-BD2D-3C7CD5829A6C}"/>
                </a:ext>
              </a:extLst>
            </p:cNvPr>
            <p:cNvSpPr/>
            <p:nvPr/>
          </p:nvSpPr>
          <p:spPr>
            <a:xfrm>
              <a:off x="4760884" y="6016141"/>
              <a:ext cx="586221" cy="656956"/>
            </a:xfrm>
            <a:custGeom>
              <a:avLst/>
              <a:gdLst/>
              <a:ahLst/>
              <a:cxnLst>
                <a:cxn ang="0">
                  <a:pos x="wd2" y="hd2"/>
                </a:cxn>
                <a:cxn ang="5400000">
                  <a:pos x="wd2" y="hd2"/>
                </a:cxn>
                <a:cxn ang="10800000">
                  <a:pos x="wd2" y="hd2"/>
                </a:cxn>
                <a:cxn ang="16200000">
                  <a:pos x="wd2" y="hd2"/>
                </a:cxn>
              </a:cxnLst>
              <a:rect l="0" t="0" r="r" b="b"/>
              <a:pathLst>
                <a:path w="20322" h="20880" extrusionOk="0">
                  <a:moveTo>
                    <a:pt x="19951" y="12464"/>
                  </a:moveTo>
                  <a:cubicBezTo>
                    <a:pt x="18601" y="11847"/>
                    <a:pt x="18939" y="11538"/>
                    <a:pt x="18939" y="10304"/>
                  </a:cubicBezTo>
                  <a:cubicBezTo>
                    <a:pt x="17926" y="10304"/>
                    <a:pt x="16914" y="10304"/>
                    <a:pt x="16239" y="10304"/>
                  </a:cubicBezTo>
                  <a:cubicBezTo>
                    <a:pt x="15564" y="10304"/>
                    <a:pt x="15901" y="9995"/>
                    <a:pt x="15901" y="9687"/>
                  </a:cubicBezTo>
                  <a:cubicBezTo>
                    <a:pt x="15901" y="9378"/>
                    <a:pt x="15564" y="8761"/>
                    <a:pt x="15226" y="8761"/>
                  </a:cubicBezTo>
                  <a:cubicBezTo>
                    <a:pt x="15226" y="8453"/>
                    <a:pt x="15564" y="8453"/>
                    <a:pt x="15564" y="8144"/>
                  </a:cubicBezTo>
                  <a:cubicBezTo>
                    <a:pt x="15901" y="7835"/>
                    <a:pt x="15564" y="7527"/>
                    <a:pt x="15226" y="7527"/>
                  </a:cubicBezTo>
                  <a:cubicBezTo>
                    <a:pt x="15226" y="7218"/>
                    <a:pt x="15564" y="6910"/>
                    <a:pt x="15226" y="6601"/>
                  </a:cubicBezTo>
                  <a:cubicBezTo>
                    <a:pt x="14551" y="5984"/>
                    <a:pt x="13876" y="5984"/>
                    <a:pt x="13201" y="5984"/>
                  </a:cubicBezTo>
                  <a:cubicBezTo>
                    <a:pt x="12864" y="5984"/>
                    <a:pt x="12189" y="5367"/>
                    <a:pt x="11851" y="5058"/>
                  </a:cubicBezTo>
                  <a:cubicBezTo>
                    <a:pt x="11177" y="5058"/>
                    <a:pt x="10839" y="4441"/>
                    <a:pt x="10501" y="4441"/>
                  </a:cubicBezTo>
                  <a:cubicBezTo>
                    <a:pt x="9826" y="4441"/>
                    <a:pt x="9489" y="4441"/>
                    <a:pt x="9151" y="4441"/>
                  </a:cubicBezTo>
                  <a:cubicBezTo>
                    <a:pt x="8476" y="4441"/>
                    <a:pt x="7126" y="2898"/>
                    <a:pt x="7126" y="2281"/>
                  </a:cubicBezTo>
                  <a:cubicBezTo>
                    <a:pt x="7126" y="1973"/>
                    <a:pt x="7126" y="1664"/>
                    <a:pt x="7126" y="1355"/>
                  </a:cubicBezTo>
                  <a:cubicBezTo>
                    <a:pt x="7126" y="1047"/>
                    <a:pt x="7126" y="1047"/>
                    <a:pt x="7126" y="738"/>
                  </a:cubicBezTo>
                  <a:cubicBezTo>
                    <a:pt x="7126" y="-496"/>
                    <a:pt x="6451" y="121"/>
                    <a:pt x="5439" y="430"/>
                  </a:cubicBezTo>
                  <a:cubicBezTo>
                    <a:pt x="4426" y="430"/>
                    <a:pt x="3752" y="1355"/>
                    <a:pt x="2739" y="1355"/>
                  </a:cubicBezTo>
                  <a:cubicBezTo>
                    <a:pt x="2064" y="1355"/>
                    <a:pt x="2064" y="1973"/>
                    <a:pt x="1727" y="2281"/>
                  </a:cubicBezTo>
                  <a:cubicBezTo>
                    <a:pt x="1389" y="2281"/>
                    <a:pt x="377" y="1973"/>
                    <a:pt x="39" y="1973"/>
                  </a:cubicBezTo>
                  <a:cubicBezTo>
                    <a:pt x="714" y="2281"/>
                    <a:pt x="1052" y="3824"/>
                    <a:pt x="1389" y="4441"/>
                  </a:cubicBezTo>
                  <a:cubicBezTo>
                    <a:pt x="714" y="4750"/>
                    <a:pt x="1052" y="5984"/>
                    <a:pt x="1052" y="6601"/>
                  </a:cubicBezTo>
                  <a:cubicBezTo>
                    <a:pt x="1052" y="7218"/>
                    <a:pt x="1052" y="7527"/>
                    <a:pt x="714" y="7835"/>
                  </a:cubicBezTo>
                  <a:cubicBezTo>
                    <a:pt x="377" y="8144"/>
                    <a:pt x="377" y="8761"/>
                    <a:pt x="377" y="9070"/>
                  </a:cubicBezTo>
                  <a:cubicBezTo>
                    <a:pt x="39" y="9687"/>
                    <a:pt x="1052" y="9687"/>
                    <a:pt x="1052" y="10304"/>
                  </a:cubicBezTo>
                  <a:cubicBezTo>
                    <a:pt x="1052" y="10613"/>
                    <a:pt x="377" y="10921"/>
                    <a:pt x="377" y="11230"/>
                  </a:cubicBezTo>
                  <a:cubicBezTo>
                    <a:pt x="-636" y="12155"/>
                    <a:pt x="714" y="12464"/>
                    <a:pt x="714" y="13698"/>
                  </a:cubicBezTo>
                  <a:cubicBezTo>
                    <a:pt x="714" y="14007"/>
                    <a:pt x="714" y="14315"/>
                    <a:pt x="714" y="14624"/>
                  </a:cubicBezTo>
                  <a:cubicBezTo>
                    <a:pt x="1052" y="14933"/>
                    <a:pt x="1389" y="15241"/>
                    <a:pt x="1727" y="15550"/>
                  </a:cubicBezTo>
                  <a:cubicBezTo>
                    <a:pt x="1727" y="15858"/>
                    <a:pt x="1052" y="15858"/>
                    <a:pt x="1727" y="16167"/>
                  </a:cubicBezTo>
                  <a:cubicBezTo>
                    <a:pt x="1727" y="16167"/>
                    <a:pt x="1389" y="16784"/>
                    <a:pt x="1389" y="16784"/>
                  </a:cubicBezTo>
                  <a:cubicBezTo>
                    <a:pt x="1389" y="17710"/>
                    <a:pt x="2402" y="18327"/>
                    <a:pt x="2402" y="18944"/>
                  </a:cubicBezTo>
                  <a:cubicBezTo>
                    <a:pt x="2739" y="19870"/>
                    <a:pt x="2064" y="20795"/>
                    <a:pt x="3752" y="20795"/>
                  </a:cubicBezTo>
                  <a:cubicBezTo>
                    <a:pt x="4089" y="21104"/>
                    <a:pt x="4089" y="20487"/>
                    <a:pt x="4089" y="20178"/>
                  </a:cubicBezTo>
                  <a:cubicBezTo>
                    <a:pt x="4089" y="19870"/>
                    <a:pt x="4764" y="19561"/>
                    <a:pt x="5101" y="19561"/>
                  </a:cubicBezTo>
                  <a:cubicBezTo>
                    <a:pt x="5439" y="19253"/>
                    <a:pt x="5777" y="18944"/>
                    <a:pt x="6114" y="19561"/>
                  </a:cubicBezTo>
                  <a:cubicBezTo>
                    <a:pt x="6789" y="19870"/>
                    <a:pt x="7464" y="19561"/>
                    <a:pt x="7801" y="19561"/>
                  </a:cubicBezTo>
                  <a:cubicBezTo>
                    <a:pt x="8476" y="19561"/>
                    <a:pt x="8476" y="20487"/>
                    <a:pt x="8814" y="20487"/>
                  </a:cubicBezTo>
                  <a:cubicBezTo>
                    <a:pt x="9151" y="20487"/>
                    <a:pt x="9489" y="19870"/>
                    <a:pt x="9826" y="19561"/>
                  </a:cubicBezTo>
                  <a:cubicBezTo>
                    <a:pt x="10164" y="18944"/>
                    <a:pt x="11514" y="19870"/>
                    <a:pt x="11851" y="19253"/>
                  </a:cubicBezTo>
                  <a:cubicBezTo>
                    <a:pt x="12526" y="17710"/>
                    <a:pt x="12189" y="16167"/>
                    <a:pt x="14214" y="15550"/>
                  </a:cubicBezTo>
                  <a:cubicBezTo>
                    <a:pt x="14889" y="15241"/>
                    <a:pt x="15901" y="15241"/>
                    <a:pt x="16914" y="15241"/>
                  </a:cubicBezTo>
                  <a:cubicBezTo>
                    <a:pt x="17926" y="15241"/>
                    <a:pt x="18601" y="15550"/>
                    <a:pt x="19276" y="16167"/>
                  </a:cubicBezTo>
                  <a:cubicBezTo>
                    <a:pt x="19614" y="15241"/>
                    <a:pt x="20964" y="12773"/>
                    <a:pt x="19951" y="12464"/>
                  </a:cubicBezTo>
                  <a:cubicBezTo>
                    <a:pt x="19614" y="12155"/>
                    <a:pt x="20289" y="12464"/>
                    <a:pt x="19951" y="12464"/>
                  </a:cubicBezTo>
                  <a:close/>
                </a:path>
              </a:pathLst>
            </a:custGeom>
            <a:solidFill>
              <a:srgbClr val="00152F"/>
            </a:solidFill>
            <a:ln w="12700">
              <a:miter lim="400000"/>
            </a:ln>
          </p:spPr>
          <p:txBody>
            <a:bodyPr lIns="22275" tIns="22275" rIns="22275" bIns="22275" anchor="ctr"/>
            <a:lstStyle/>
            <a:p>
              <a:pPr algn="ctr"/>
              <a:endParaRPr sz="1403">
                <a:solidFill>
                  <a:srgbClr val="FFFFFF"/>
                </a:solidFill>
                <a:latin typeface="Helvetica Light"/>
              </a:endParaRPr>
            </a:p>
          </p:txBody>
        </p:sp>
        <p:sp>
          <p:nvSpPr>
            <p:cNvPr id="249" name="Shape">
              <a:extLst>
                <a:ext uri="{FF2B5EF4-FFF2-40B4-BE49-F238E27FC236}">
                  <a16:creationId xmlns:a16="http://schemas.microsoft.com/office/drawing/2014/main" id="{97B21742-A195-488C-BFC9-EF41A3FC7168}"/>
                </a:ext>
              </a:extLst>
            </p:cNvPr>
            <p:cNvSpPr/>
            <p:nvPr/>
          </p:nvSpPr>
          <p:spPr>
            <a:xfrm>
              <a:off x="5099556" y="6490512"/>
              <a:ext cx="407640" cy="425027"/>
            </a:xfrm>
            <a:custGeom>
              <a:avLst/>
              <a:gdLst/>
              <a:ahLst/>
              <a:cxnLst>
                <a:cxn ang="0">
                  <a:pos x="wd2" y="hd2"/>
                </a:cxn>
                <a:cxn ang="5400000">
                  <a:pos x="wd2" y="hd2"/>
                </a:cxn>
                <a:cxn ang="10800000">
                  <a:pos x="wd2" y="hd2"/>
                </a:cxn>
                <a:cxn ang="16200000">
                  <a:pos x="wd2" y="hd2"/>
                </a:cxn>
              </a:cxnLst>
              <a:rect l="0" t="0" r="r" b="b"/>
              <a:pathLst>
                <a:path w="20126" h="21302" extrusionOk="0">
                  <a:moveTo>
                    <a:pt x="18919" y="11484"/>
                  </a:moveTo>
                  <a:cubicBezTo>
                    <a:pt x="18439" y="11975"/>
                    <a:pt x="17479" y="12466"/>
                    <a:pt x="16999" y="11484"/>
                  </a:cubicBezTo>
                  <a:cubicBezTo>
                    <a:pt x="16519" y="10993"/>
                    <a:pt x="17479" y="10502"/>
                    <a:pt x="16999" y="9520"/>
                  </a:cubicBezTo>
                  <a:cubicBezTo>
                    <a:pt x="16519" y="9029"/>
                    <a:pt x="16519" y="8538"/>
                    <a:pt x="16039" y="8047"/>
                  </a:cubicBezTo>
                  <a:cubicBezTo>
                    <a:pt x="14599" y="7066"/>
                    <a:pt x="14599" y="8047"/>
                    <a:pt x="13639" y="7557"/>
                  </a:cubicBezTo>
                  <a:cubicBezTo>
                    <a:pt x="13159" y="7557"/>
                    <a:pt x="12679" y="7557"/>
                    <a:pt x="11719" y="7066"/>
                  </a:cubicBezTo>
                  <a:cubicBezTo>
                    <a:pt x="10759" y="7066"/>
                    <a:pt x="11239" y="6084"/>
                    <a:pt x="11719" y="5593"/>
                  </a:cubicBezTo>
                  <a:cubicBezTo>
                    <a:pt x="11719" y="4611"/>
                    <a:pt x="11239" y="3629"/>
                    <a:pt x="11239" y="3138"/>
                  </a:cubicBezTo>
                  <a:cubicBezTo>
                    <a:pt x="10759" y="1666"/>
                    <a:pt x="11239" y="1666"/>
                    <a:pt x="9799" y="1175"/>
                  </a:cubicBezTo>
                  <a:cubicBezTo>
                    <a:pt x="8839" y="193"/>
                    <a:pt x="8359" y="-298"/>
                    <a:pt x="6439" y="193"/>
                  </a:cubicBezTo>
                  <a:cubicBezTo>
                    <a:pt x="4999" y="193"/>
                    <a:pt x="3079" y="684"/>
                    <a:pt x="2119" y="1175"/>
                  </a:cubicBezTo>
                  <a:cubicBezTo>
                    <a:pt x="679" y="2647"/>
                    <a:pt x="1159" y="3629"/>
                    <a:pt x="679" y="5102"/>
                  </a:cubicBezTo>
                  <a:cubicBezTo>
                    <a:pt x="679" y="5593"/>
                    <a:pt x="199" y="6084"/>
                    <a:pt x="199" y="6575"/>
                  </a:cubicBezTo>
                  <a:cubicBezTo>
                    <a:pt x="-281" y="7066"/>
                    <a:pt x="199" y="7066"/>
                    <a:pt x="679" y="8047"/>
                  </a:cubicBezTo>
                  <a:cubicBezTo>
                    <a:pt x="1639" y="9520"/>
                    <a:pt x="2599" y="10011"/>
                    <a:pt x="4039" y="11484"/>
                  </a:cubicBezTo>
                  <a:cubicBezTo>
                    <a:pt x="4519" y="11975"/>
                    <a:pt x="5479" y="11975"/>
                    <a:pt x="5959" y="11975"/>
                  </a:cubicBezTo>
                  <a:cubicBezTo>
                    <a:pt x="6919" y="11975"/>
                    <a:pt x="7399" y="12466"/>
                    <a:pt x="7879" y="12957"/>
                  </a:cubicBezTo>
                  <a:cubicBezTo>
                    <a:pt x="8839" y="13447"/>
                    <a:pt x="12679" y="14920"/>
                    <a:pt x="11719" y="16884"/>
                  </a:cubicBezTo>
                  <a:cubicBezTo>
                    <a:pt x="11239" y="17375"/>
                    <a:pt x="10279" y="17866"/>
                    <a:pt x="10279" y="18847"/>
                  </a:cubicBezTo>
                  <a:cubicBezTo>
                    <a:pt x="10279" y="19829"/>
                    <a:pt x="10279" y="19829"/>
                    <a:pt x="9319" y="20320"/>
                  </a:cubicBezTo>
                  <a:cubicBezTo>
                    <a:pt x="8839" y="21302"/>
                    <a:pt x="12679" y="20811"/>
                    <a:pt x="13159" y="21302"/>
                  </a:cubicBezTo>
                  <a:cubicBezTo>
                    <a:pt x="14119" y="21302"/>
                    <a:pt x="14119" y="21302"/>
                    <a:pt x="15079" y="20811"/>
                  </a:cubicBezTo>
                  <a:cubicBezTo>
                    <a:pt x="15559" y="19829"/>
                    <a:pt x="16999" y="20811"/>
                    <a:pt x="17479" y="20320"/>
                  </a:cubicBezTo>
                  <a:cubicBezTo>
                    <a:pt x="17959" y="19829"/>
                    <a:pt x="18439" y="19338"/>
                    <a:pt x="18919" y="18847"/>
                  </a:cubicBezTo>
                  <a:cubicBezTo>
                    <a:pt x="19399" y="17866"/>
                    <a:pt x="18919" y="16884"/>
                    <a:pt x="19399" y="16393"/>
                  </a:cubicBezTo>
                  <a:cubicBezTo>
                    <a:pt x="19399" y="15411"/>
                    <a:pt x="21319" y="11484"/>
                    <a:pt x="18919" y="11484"/>
                  </a:cubicBezTo>
                  <a:cubicBezTo>
                    <a:pt x="18919" y="11975"/>
                    <a:pt x="19399" y="11484"/>
                    <a:pt x="18919" y="11484"/>
                  </a:cubicBezTo>
                  <a:close/>
                </a:path>
              </a:pathLst>
            </a:custGeom>
            <a:solidFill>
              <a:srgbClr val="00152F"/>
            </a:solidFill>
            <a:ln w="12700">
              <a:miter lim="400000"/>
            </a:ln>
          </p:spPr>
          <p:txBody>
            <a:bodyPr lIns="22275" tIns="22275" rIns="22275" bIns="22275" anchor="ctr"/>
            <a:lstStyle/>
            <a:p>
              <a:pPr algn="ctr"/>
              <a:endParaRPr sz="1403">
                <a:solidFill>
                  <a:srgbClr val="FFFFFF"/>
                </a:solidFill>
                <a:latin typeface="Helvetica Light"/>
              </a:endParaRPr>
            </a:p>
          </p:txBody>
        </p:sp>
        <p:sp>
          <p:nvSpPr>
            <p:cNvPr id="250" name="Shape">
              <a:extLst>
                <a:ext uri="{FF2B5EF4-FFF2-40B4-BE49-F238E27FC236}">
                  <a16:creationId xmlns:a16="http://schemas.microsoft.com/office/drawing/2014/main" id="{34267B6F-C6AE-42CC-8B34-FF6F03415079}"/>
                </a:ext>
              </a:extLst>
            </p:cNvPr>
            <p:cNvSpPr/>
            <p:nvPr/>
          </p:nvSpPr>
          <p:spPr>
            <a:xfrm>
              <a:off x="4551153" y="5295578"/>
              <a:ext cx="1902382" cy="1951483"/>
            </a:xfrm>
            <a:custGeom>
              <a:avLst/>
              <a:gdLst/>
              <a:ahLst/>
              <a:cxnLst>
                <a:cxn ang="0">
                  <a:pos x="wd2" y="hd2"/>
                </a:cxn>
                <a:cxn ang="5400000">
                  <a:pos x="wd2" y="hd2"/>
                </a:cxn>
                <a:cxn ang="10800000">
                  <a:pos x="wd2" y="hd2"/>
                </a:cxn>
                <a:cxn ang="16200000">
                  <a:pos x="wd2" y="hd2"/>
                </a:cxn>
              </a:cxnLst>
              <a:rect l="0" t="0" r="r" b="b"/>
              <a:pathLst>
                <a:path w="21266" h="21514" extrusionOk="0">
                  <a:moveTo>
                    <a:pt x="21153" y="6039"/>
                  </a:moveTo>
                  <a:cubicBezTo>
                    <a:pt x="21045" y="5824"/>
                    <a:pt x="21045" y="5610"/>
                    <a:pt x="20936" y="5502"/>
                  </a:cubicBezTo>
                  <a:cubicBezTo>
                    <a:pt x="20719" y="5395"/>
                    <a:pt x="20394" y="5502"/>
                    <a:pt x="20285" y="5395"/>
                  </a:cubicBezTo>
                  <a:cubicBezTo>
                    <a:pt x="19742" y="5287"/>
                    <a:pt x="19417" y="4857"/>
                    <a:pt x="19091" y="4642"/>
                  </a:cubicBezTo>
                  <a:cubicBezTo>
                    <a:pt x="18874" y="4535"/>
                    <a:pt x="18657" y="4427"/>
                    <a:pt x="18548" y="4320"/>
                  </a:cubicBezTo>
                  <a:cubicBezTo>
                    <a:pt x="18223" y="4213"/>
                    <a:pt x="18114" y="4320"/>
                    <a:pt x="17789" y="4320"/>
                  </a:cubicBezTo>
                  <a:cubicBezTo>
                    <a:pt x="17354" y="4427"/>
                    <a:pt x="16920" y="3890"/>
                    <a:pt x="16486" y="4105"/>
                  </a:cubicBezTo>
                  <a:cubicBezTo>
                    <a:pt x="16160" y="4213"/>
                    <a:pt x="15835" y="3675"/>
                    <a:pt x="15618" y="3568"/>
                  </a:cubicBezTo>
                  <a:cubicBezTo>
                    <a:pt x="15292" y="3353"/>
                    <a:pt x="14858" y="3138"/>
                    <a:pt x="14532" y="3138"/>
                  </a:cubicBezTo>
                  <a:cubicBezTo>
                    <a:pt x="14315" y="3030"/>
                    <a:pt x="14098" y="3030"/>
                    <a:pt x="13990" y="3138"/>
                  </a:cubicBezTo>
                  <a:cubicBezTo>
                    <a:pt x="13881" y="3460"/>
                    <a:pt x="13555" y="3568"/>
                    <a:pt x="13447" y="3783"/>
                  </a:cubicBezTo>
                  <a:cubicBezTo>
                    <a:pt x="13230" y="4105"/>
                    <a:pt x="13338" y="3998"/>
                    <a:pt x="13121" y="3783"/>
                  </a:cubicBezTo>
                  <a:cubicBezTo>
                    <a:pt x="13121" y="3783"/>
                    <a:pt x="13013" y="3675"/>
                    <a:pt x="13013" y="3675"/>
                  </a:cubicBezTo>
                  <a:cubicBezTo>
                    <a:pt x="12796" y="3568"/>
                    <a:pt x="12904" y="3783"/>
                    <a:pt x="12796" y="3890"/>
                  </a:cubicBezTo>
                  <a:cubicBezTo>
                    <a:pt x="12687" y="3998"/>
                    <a:pt x="12361" y="3030"/>
                    <a:pt x="12470" y="3030"/>
                  </a:cubicBezTo>
                  <a:cubicBezTo>
                    <a:pt x="12470" y="3030"/>
                    <a:pt x="12144" y="3460"/>
                    <a:pt x="12036" y="3460"/>
                  </a:cubicBezTo>
                  <a:cubicBezTo>
                    <a:pt x="12036" y="3460"/>
                    <a:pt x="12470" y="3138"/>
                    <a:pt x="12361" y="3030"/>
                  </a:cubicBezTo>
                  <a:cubicBezTo>
                    <a:pt x="12144" y="2923"/>
                    <a:pt x="12144" y="3460"/>
                    <a:pt x="11927" y="3460"/>
                  </a:cubicBezTo>
                  <a:cubicBezTo>
                    <a:pt x="11927" y="3460"/>
                    <a:pt x="12361" y="2815"/>
                    <a:pt x="12361" y="2708"/>
                  </a:cubicBezTo>
                  <a:cubicBezTo>
                    <a:pt x="12361" y="2601"/>
                    <a:pt x="12578" y="2601"/>
                    <a:pt x="12578" y="2493"/>
                  </a:cubicBezTo>
                  <a:cubicBezTo>
                    <a:pt x="12687" y="2386"/>
                    <a:pt x="12796" y="2601"/>
                    <a:pt x="12904" y="2386"/>
                  </a:cubicBezTo>
                  <a:cubicBezTo>
                    <a:pt x="13013" y="2278"/>
                    <a:pt x="12904" y="2278"/>
                    <a:pt x="12904" y="2063"/>
                  </a:cubicBezTo>
                  <a:cubicBezTo>
                    <a:pt x="13013" y="1956"/>
                    <a:pt x="13013" y="1741"/>
                    <a:pt x="12796" y="1633"/>
                  </a:cubicBezTo>
                  <a:cubicBezTo>
                    <a:pt x="12470" y="1526"/>
                    <a:pt x="12470" y="1096"/>
                    <a:pt x="12470" y="774"/>
                  </a:cubicBezTo>
                  <a:cubicBezTo>
                    <a:pt x="12470" y="666"/>
                    <a:pt x="12361" y="559"/>
                    <a:pt x="12253" y="451"/>
                  </a:cubicBezTo>
                  <a:cubicBezTo>
                    <a:pt x="12144" y="344"/>
                    <a:pt x="12036" y="666"/>
                    <a:pt x="11927" y="774"/>
                  </a:cubicBezTo>
                  <a:cubicBezTo>
                    <a:pt x="11819" y="1096"/>
                    <a:pt x="11602" y="1526"/>
                    <a:pt x="11276" y="1526"/>
                  </a:cubicBezTo>
                  <a:cubicBezTo>
                    <a:pt x="11167" y="1526"/>
                    <a:pt x="11059" y="1418"/>
                    <a:pt x="10842" y="1418"/>
                  </a:cubicBezTo>
                  <a:cubicBezTo>
                    <a:pt x="10733" y="1418"/>
                    <a:pt x="10625" y="1526"/>
                    <a:pt x="10516" y="1418"/>
                  </a:cubicBezTo>
                  <a:cubicBezTo>
                    <a:pt x="10299" y="1311"/>
                    <a:pt x="10191" y="1418"/>
                    <a:pt x="9973" y="1418"/>
                  </a:cubicBezTo>
                  <a:cubicBezTo>
                    <a:pt x="9756" y="1418"/>
                    <a:pt x="9865" y="1418"/>
                    <a:pt x="9756" y="1633"/>
                  </a:cubicBezTo>
                  <a:cubicBezTo>
                    <a:pt x="9648" y="1741"/>
                    <a:pt x="9105" y="1633"/>
                    <a:pt x="8997" y="1741"/>
                  </a:cubicBezTo>
                  <a:cubicBezTo>
                    <a:pt x="8780" y="1741"/>
                    <a:pt x="8454" y="1956"/>
                    <a:pt x="8237" y="1956"/>
                  </a:cubicBezTo>
                  <a:cubicBezTo>
                    <a:pt x="7911" y="1956"/>
                    <a:pt x="7694" y="1526"/>
                    <a:pt x="7694" y="1311"/>
                  </a:cubicBezTo>
                  <a:cubicBezTo>
                    <a:pt x="7477" y="989"/>
                    <a:pt x="7911" y="774"/>
                    <a:pt x="7803" y="451"/>
                  </a:cubicBezTo>
                  <a:cubicBezTo>
                    <a:pt x="7694" y="236"/>
                    <a:pt x="7586" y="-86"/>
                    <a:pt x="7368" y="21"/>
                  </a:cubicBezTo>
                  <a:cubicBezTo>
                    <a:pt x="7368" y="129"/>
                    <a:pt x="6609" y="451"/>
                    <a:pt x="6500" y="451"/>
                  </a:cubicBezTo>
                  <a:cubicBezTo>
                    <a:pt x="6392" y="451"/>
                    <a:pt x="6174" y="451"/>
                    <a:pt x="6174" y="559"/>
                  </a:cubicBezTo>
                  <a:cubicBezTo>
                    <a:pt x="6066" y="559"/>
                    <a:pt x="6066" y="881"/>
                    <a:pt x="5957" y="666"/>
                  </a:cubicBezTo>
                  <a:cubicBezTo>
                    <a:pt x="5849" y="559"/>
                    <a:pt x="4981" y="451"/>
                    <a:pt x="4981" y="559"/>
                  </a:cubicBezTo>
                  <a:cubicBezTo>
                    <a:pt x="4981" y="559"/>
                    <a:pt x="5198" y="666"/>
                    <a:pt x="5198" y="666"/>
                  </a:cubicBezTo>
                  <a:cubicBezTo>
                    <a:pt x="5306" y="774"/>
                    <a:pt x="5306" y="881"/>
                    <a:pt x="5306" y="1096"/>
                  </a:cubicBezTo>
                  <a:cubicBezTo>
                    <a:pt x="5415" y="1096"/>
                    <a:pt x="5415" y="1311"/>
                    <a:pt x="5523" y="1418"/>
                  </a:cubicBezTo>
                  <a:cubicBezTo>
                    <a:pt x="5523" y="1418"/>
                    <a:pt x="5740" y="1418"/>
                    <a:pt x="5740" y="1418"/>
                  </a:cubicBezTo>
                  <a:cubicBezTo>
                    <a:pt x="5740" y="1526"/>
                    <a:pt x="5523" y="1633"/>
                    <a:pt x="5415" y="1633"/>
                  </a:cubicBezTo>
                  <a:cubicBezTo>
                    <a:pt x="5306" y="1741"/>
                    <a:pt x="5306" y="1848"/>
                    <a:pt x="5198" y="1956"/>
                  </a:cubicBezTo>
                  <a:cubicBezTo>
                    <a:pt x="5198" y="1956"/>
                    <a:pt x="4655" y="2386"/>
                    <a:pt x="4546" y="2278"/>
                  </a:cubicBezTo>
                  <a:cubicBezTo>
                    <a:pt x="4546" y="2171"/>
                    <a:pt x="4438" y="2171"/>
                    <a:pt x="4329" y="2278"/>
                  </a:cubicBezTo>
                  <a:cubicBezTo>
                    <a:pt x="4221" y="2386"/>
                    <a:pt x="4004" y="2171"/>
                    <a:pt x="4004" y="2171"/>
                  </a:cubicBezTo>
                  <a:cubicBezTo>
                    <a:pt x="3787" y="2063"/>
                    <a:pt x="3678" y="1633"/>
                    <a:pt x="3569" y="1633"/>
                  </a:cubicBezTo>
                  <a:cubicBezTo>
                    <a:pt x="3352" y="1526"/>
                    <a:pt x="3027" y="1848"/>
                    <a:pt x="2810" y="1848"/>
                  </a:cubicBezTo>
                  <a:cubicBezTo>
                    <a:pt x="2593" y="1848"/>
                    <a:pt x="2375" y="1848"/>
                    <a:pt x="2158" y="1848"/>
                  </a:cubicBezTo>
                  <a:cubicBezTo>
                    <a:pt x="2158" y="1848"/>
                    <a:pt x="2158" y="2063"/>
                    <a:pt x="2267" y="2063"/>
                  </a:cubicBezTo>
                  <a:cubicBezTo>
                    <a:pt x="2267" y="2171"/>
                    <a:pt x="2484" y="2171"/>
                    <a:pt x="2593" y="2171"/>
                  </a:cubicBezTo>
                  <a:cubicBezTo>
                    <a:pt x="2593" y="2278"/>
                    <a:pt x="2158" y="2386"/>
                    <a:pt x="2050" y="2386"/>
                  </a:cubicBezTo>
                  <a:cubicBezTo>
                    <a:pt x="1941" y="2493"/>
                    <a:pt x="2158" y="2815"/>
                    <a:pt x="2267" y="2923"/>
                  </a:cubicBezTo>
                  <a:cubicBezTo>
                    <a:pt x="2484" y="3353"/>
                    <a:pt x="2484" y="3675"/>
                    <a:pt x="2267" y="4105"/>
                  </a:cubicBezTo>
                  <a:cubicBezTo>
                    <a:pt x="2267" y="4320"/>
                    <a:pt x="2267" y="4965"/>
                    <a:pt x="2050" y="4965"/>
                  </a:cubicBezTo>
                  <a:cubicBezTo>
                    <a:pt x="1941" y="5072"/>
                    <a:pt x="1724" y="4965"/>
                    <a:pt x="1507" y="5072"/>
                  </a:cubicBezTo>
                  <a:cubicBezTo>
                    <a:pt x="1399" y="5180"/>
                    <a:pt x="1073" y="5180"/>
                    <a:pt x="964" y="5180"/>
                  </a:cubicBezTo>
                  <a:cubicBezTo>
                    <a:pt x="422" y="5395"/>
                    <a:pt x="422" y="5610"/>
                    <a:pt x="422" y="6039"/>
                  </a:cubicBezTo>
                  <a:cubicBezTo>
                    <a:pt x="422" y="6254"/>
                    <a:pt x="96" y="6254"/>
                    <a:pt x="96" y="6362"/>
                  </a:cubicBezTo>
                  <a:cubicBezTo>
                    <a:pt x="96" y="6684"/>
                    <a:pt x="-121" y="6792"/>
                    <a:pt x="96" y="7007"/>
                  </a:cubicBezTo>
                  <a:cubicBezTo>
                    <a:pt x="313" y="7221"/>
                    <a:pt x="313" y="7436"/>
                    <a:pt x="422" y="7651"/>
                  </a:cubicBezTo>
                  <a:cubicBezTo>
                    <a:pt x="422" y="7759"/>
                    <a:pt x="530" y="7759"/>
                    <a:pt x="639" y="7759"/>
                  </a:cubicBezTo>
                  <a:cubicBezTo>
                    <a:pt x="747" y="7759"/>
                    <a:pt x="747" y="7866"/>
                    <a:pt x="856" y="7974"/>
                  </a:cubicBezTo>
                  <a:cubicBezTo>
                    <a:pt x="1073" y="8296"/>
                    <a:pt x="1616" y="7974"/>
                    <a:pt x="1833" y="7759"/>
                  </a:cubicBezTo>
                  <a:cubicBezTo>
                    <a:pt x="1833" y="8081"/>
                    <a:pt x="1616" y="8618"/>
                    <a:pt x="1941" y="8726"/>
                  </a:cubicBezTo>
                  <a:cubicBezTo>
                    <a:pt x="2050" y="8726"/>
                    <a:pt x="2375" y="8618"/>
                    <a:pt x="2484" y="8618"/>
                  </a:cubicBezTo>
                  <a:cubicBezTo>
                    <a:pt x="2810" y="8726"/>
                    <a:pt x="2918" y="8726"/>
                    <a:pt x="3135" y="8511"/>
                  </a:cubicBezTo>
                  <a:cubicBezTo>
                    <a:pt x="3135" y="8404"/>
                    <a:pt x="3352" y="8404"/>
                    <a:pt x="3461" y="8404"/>
                  </a:cubicBezTo>
                  <a:cubicBezTo>
                    <a:pt x="3678" y="8189"/>
                    <a:pt x="3895" y="8081"/>
                    <a:pt x="4112" y="8081"/>
                  </a:cubicBezTo>
                  <a:cubicBezTo>
                    <a:pt x="4329" y="7974"/>
                    <a:pt x="4872" y="7759"/>
                    <a:pt x="4655" y="8189"/>
                  </a:cubicBezTo>
                  <a:cubicBezTo>
                    <a:pt x="4655" y="8404"/>
                    <a:pt x="4546" y="8618"/>
                    <a:pt x="4655" y="8833"/>
                  </a:cubicBezTo>
                  <a:cubicBezTo>
                    <a:pt x="4763" y="9048"/>
                    <a:pt x="4981" y="9263"/>
                    <a:pt x="5198" y="9371"/>
                  </a:cubicBezTo>
                  <a:cubicBezTo>
                    <a:pt x="5415" y="9586"/>
                    <a:pt x="5740" y="9478"/>
                    <a:pt x="5957" y="9586"/>
                  </a:cubicBezTo>
                  <a:cubicBezTo>
                    <a:pt x="6066" y="9693"/>
                    <a:pt x="6174" y="9801"/>
                    <a:pt x="6283" y="9801"/>
                  </a:cubicBezTo>
                  <a:cubicBezTo>
                    <a:pt x="6392" y="9801"/>
                    <a:pt x="6500" y="9908"/>
                    <a:pt x="6500" y="10015"/>
                  </a:cubicBezTo>
                  <a:cubicBezTo>
                    <a:pt x="6717" y="10015"/>
                    <a:pt x="7260" y="9908"/>
                    <a:pt x="7260" y="10230"/>
                  </a:cubicBezTo>
                  <a:cubicBezTo>
                    <a:pt x="7368" y="10445"/>
                    <a:pt x="7260" y="10445"/>
                    <a:pt x="7368" y="10660"/>
                  </a:cubicBezTo>
                  <a:cubicBezTo>
                    <a:pt x="7477" y="10768"/>
                    <a:pt x="7368" y="10768"/>
                    <a:pt x="7260" y="10875"/>
                  </a:cubicBezTo>
                  <a:cubicBezTo>
                    <a:pt x="7260" y="10875"/>
                    <a:pt x="7477" y="11413"/>
                    <a:pt x="7477" y="11520"/>
                  </a:cubicBezTo>
                  <a:cubicBezTo>
                    <a:pt x="7477" y="11627"/>
                    <a:pt x="8345" y="11520"/>
                    <a:pt x="8454" y="11520"/>
                  </a:cubicBezTo>
                  <a:cubicBezTo>
                    <a:pt x="8454" y="11735"/>
                    <a:pt x="8345" y="12057"/>
                    <a:pt x="8562" y="12165"/>
                  </a:cubicBezTo>
                  <a:cubicBezTo>
                    <a:pt x="8888" y="12380"/>
                    <a:pt x="8888" y="12595"/>
                    <a:pt x="8780" y="13024"/>
                  </a:cubicBezTo>
                  <a:cubicBezTo>
                    <a:pt x="8671" y="13239"/>
                    <a:pt x="8562" y="13562"/>
                    <a:pt x="8671" y="13884"/>
                  </a:cubicBezTo>
                  <a:cubicBezTo>
                    <a:pt x="8671" y="13992"/>
                    <a:pt x="8780" y="14207"/>
                    <a:pt x="8780" y="14421"/>
                  </a:cubicBezTo>
                  <a:cubicBezTo>
                    <a:pt x="8780" y="14529"/>
                    <a:pt x="8562" y="14744"/>
                    <a:pt x="8780" y="14744"/>
                  </a:cubicBezTo>
                  <a:cubicBezTo>
                    <a:pt x="8888" y="14851"/>
                    <a:pt x="9214" y="14959"/>
                    <a:pt x="9431" y="14851"/>
                  </a:cubicBezTo>
                  <a:cubicBezTo>
                    <a:pt x="9648" y="14636"/>
                    <a:pt x="10082" y="15389"/>
                    <a:pt x="9973" y="15496"/>
                  </a:cubicBezTo>
                  <a:cubicBezTo>
                    <a:pt x="9973" y="15604"/>
                    <a:pt x="9973" y="15711"/>
                    <a:pt x="10082" y="15818"/>
                  </a:cubicBezTo>
                  <a:cubicBezTo>
                    <a:pt x="10191" y="15926"/>
                    <a:pt x="10408" y="15711"/>
                    <a:pt x="10516" y="15818"/>
                  </a:cubicBezTo>
                  <a:cubicBezTo>
                    <a:pt x="10950" y="16033"/>
                    <a:pt x="10516" y="16463"/>
                    <a:pt x="10516" y="16786"/>
                  </a:cubicBezTo>
                  <a:cubicBezTo>
                    <a:pt x="10733" y="16463"/>
                    <a:pt x="10950" y="17108"/>
                    <a:pt x="10950" y="17108"/>
                  </a:cubicBezTo>
                  <a:cubicBezTo>
                    <a:pt x="11059" y="17538"/>
                    <a:pt x="10842" y="17645"/>
                    <a:pt x="10516" y="17753"/>
                  </a:cubicBezTo>
                  <a:cubicBezTo>
                    <a:pt x="10082" y="17968"/>
                    <a:pt x="9865" y="18183"/>
                    <a:pt x="9648" y="18505"/>
                  </a:cubicBezTo>
                  <a:cubicBezTo>
                    <a:pt x="9539" y="18720"/>
                    <a:pt x="9431" y="18827"/>
                    <a:pt x="9214" y="18935"/>
                  </a:cubicBezTo>
                  <a:cubicBezTo>
                    <a:pt x="9105" y="19150"/>
                    <a:pt x="8888" y="19257"/>
                    <a:pt x="8671" y="19472"/>
                  </a:cubicBezTo>
                  <a:cubicBezTo>
                    <a:pt x="8888" y="19472"/>
                    <a:pt x="9105" y="19365"/>
                    <a:pt x="9214" y="19365"/>
                  </a:cubicBezTo>
                  <a:cubicBezTo>
                    <a:pt x="9322" y="19365"/>
                    <a:pt x="9431" y="19580"/>
                    <a:pt x="9539" y="19580"/>
                  </a:cubicBezTo>
                  <a:cubicBezTo>
                    <a:pt x="9539" y="19687"/>
                    <a:pt x="9648" y="19795"/>
                    <a:pt x="9756" y="19902"/>
                  </a:cubicBezTo>
                  <a:cubicBezTo>
                    <a:pt x="9865" y="20010"/>
                    <a:pt x="9973" y="19902"/>
                    <a:pt x="10082" y="20010"/>
                  </a:cubicBezTo>
                  <a:cubicBezTo>
                    <a:pt x="10299" y="20224"/>
                    <a:pt x="10733" y="20332"/>
                    <a:pt x="10842" y="20654"/>
                  </a:cubicBezTo>
                  <a:cubicBezTo>
                    <a:pt x="10950" y="20869"/>
                    <a:pt x="11059" y="21299"/>
                    <a:pt x="11167" y="21514"/>
                  </a:cubicBezTo>
                  <a:cubicBezTo>
                    <a:pt x="11276" y="21407"/>
                    <a:pt x="11385" y="21299"/>
                    <a:pt x="11493" y="21084"/>
                  </a:cubicBezTo>
                  <a:cubicBezTo>
                    <a:pt x="11493" y="20977"/>
                    <a:pt x="11602" y="20762"/>
                    <a:pt x="11710" y="20654"/>
                  </a:cubicBezTo>
                  <a:cubicBezTo>
                    <a:pt x="11819" y="20332"/>
                    <a:pt x="12144" y="20224"/>
                    <a:pt x="12470" y="20010"/>
                  </a:cubicBezTo>
                  <a:cubicBezTo>
                    <a:pt x="12687" y="19795"/>
                    <a:pt x="12687" y="19580"/>
                    <a:pt x="12796" y="19257"/>
                  </a:cubicBezTo>
                  <a:cubicBezTo>
                    <a:pt x="13013" y="18827"/>
                    <a:pt x="13338" y="18720"/>
                    <a:pt x="13555" y="18398"/>
                  </a:cubicBezTo>
                  <a:cubicBezTo>
                    <a:pt x="13881" y="18075"/>
                    <a:pt x="13555" y="17645"/>
                    <a:pt x="13664" y="17215"/>
                  </a:cubicBezTo>
                  <a:cubicBezTo>
                    <a:pt x="13772" y="17108"/>
                    <a:pt x="13772" y="17001"/>
                    <a:pt x="13772" y="16786"/>
                  </a:cubicBezTo>
                  <a:cubicBezTo>
                    <a:pt x="13772" y="16678"/>
                    <a:pt x="13772" y="16678"/>
                    <a:pt x="13881" y="16678"/>
                  </a:cubicBezTo>
                  <a:cubicBezTo>
                    <a:pt x="14098" y="16571"/>
                    <a:pt x="14207" y="16356"/>
                    <a:pt x="14315" y="16248"/>
                  </a:cubicBezTo>
                  <a:cubicBezTo>
                    <a:pt x="14424" y="16141"/>
                    <a:pt x="14532" y="16033"/>
                    <a:pt x="14749" y="15926"/>
                  </a:cubicBezTo>
                  <a:cubicBezTo>
                    <a:pt x="14858" y="15926"/>
                    <a:pt x="14966" y="15818"/>
                    <a:pt x="15184" y="15711"/>
                  </a:cubicBezTo>
                  <a:cubicBezTo>
                    <a:pt x="15292" y="15711"/>
                    <a:pt x="15401" y="15818"/>
                    <a:pt x="15509" y="15818"/>
                  </a:cubicBezTo>
                  <a:cubicBezTo>
                    <a:pt x="15618" y="15818"/>
                    <a:pt x="15509" y="15711"/>
                    <a:pt x="15509" y="15711"/>
                  </a:cubicBezTo>
                  <a:cubicBezTo>
                    <a:pt x="15401" y="15604"/>
                    <a:pt x="15835" y="15496"/>
                    <a:pt x="15835" y="15496"/>
                  </a:cubicBezTo>
                  <a:cubicBezTo>
                    <a:pt x="15835" y="15496"/>
                    <a:pt x="16052" y="15174"/>
                    <a:pt x="16052" y="15281"/>
                  </a:cubicBezTo>
                  <a:cubicBezTo>
                    <a:pt x="16160" y="15389"/>
                    <a:pt x="16703" y="15174"/>
                    <a:pt x="16703" y="15174"/>
                  </a:cubicBezTo>
                  <a:cubicBezTo>
                    <a:pt x="16812" y="15174"/>
                    <a:pt x="16703" y="15281"/>
                    <a:pt x="16812" y="15281"/>
                  </a:cubicBezTo>
                  <a:cubicBezTo>
                    <a:pt x="16920" y="15281"/>
                    <a:pt x="17246" y="15281"/>
                    <a:pt x="17354" y="15174"/>
                  </a:cubicBezTo>
                  <a:cubicBezTo>
                    <a:pt x="17463" y="15066"/>
                    <a:pt x="17463" y="14959"/>
                    <a:pt x="17571" y="14851"/>
                  </a:cubicBezTo>
                  <a:cubicBezTo>
                    <a:pt x="17680" y="14851"/>
                    <a:pt x="17789" y="14744"/>
                    <a:pt x="17789" y="14636"/>
                  </a:cubicBezTo>
                  <a:cubicBezTo>
                    <a:pt x="17897" y="14529"/>
                    <a:pt x="17789" y="14314"/>
                    <a:pt x="17897" y="14207"/>
                  </a:cubicBezTo>
                  <a:cubicBezTo>
                    <a:pt x="18006" y="14099"/>
                    <a:pt x="18114" y="13992"/>
                    <a:pt x="18223" y="13884"/>
                  </a:cubicBezTo>
                  <a:cubicBezTo>
                    <a:pt x="18440" y="13562"/>
                    <a:pt x="18548" y="13454"/>
                    <a:pt x="18548" y="13132"/>
                  </a:cubicBezTo>
                  <a:cubicBezTo>
                    <a:pt x="18548" y="12917"/>
                    <a:pt x="18548" y="12810"/>
                    <a:pt x="18657" y="12595"/>
                  </a:cubicBezTo>
                  <a:cubicBezTo>
                    <a:pt x="18657" y="12487"/>
                    <a:pt x="18765" y="12487"/>
                    <a:pt x="18874" y="12380"/>
                  </a:cubicBezTo>
                  <a:cubicBezTo>
                    <a:pt x="18983" y="12272"/>
                    <a:pt x="18874" y="12057"/>
                    <a:pt x="18874" y="11950"/>
                  </a:cubicBezTo>
                  <a:cubicBezTo>
                    <a:pt x="18874" y="11735"/>
                    <a:pt x="18983" y="11627"/>
                    <a:pt x="18983" y="11413"/>
                  </a:cubicBezTo>
                  <a:cubicBezTo>
                    <a:pt x="19091" y="11090"/>
                    <a:pt x="18983" y="10768"/>
                    <a:pt x="18983" y="10445"/>
                  </a:cubicBezTo>
                  <a:cubicBezTo>
                    <a:pt x="18983" y="10230"/>
                    <a:pt x="18874" y="10015"/>
                    <a:pt x="18983" y="9908"/>
                  </a:cubicBezTo>
                  <a:cubicBezTo>
                    <a:pt x="19091" y="9693"/>
                    <a:pt x="18983" y="9801"/>
                    <a:pt x="18983" y="9586"/>
                  </a:cubicBezTo>
                  <a:cubicBezTo>
                    <a:pt x="18983" y="9586"/>
                    <a:pt x="19200" y="9693"/>
                    <a:pt x="19200" y="9693"/>
                  </a:cubicBezTo>
                  <a:cubicBezTo>
                    <a:pt x="19200" y="9693"/>
                    <a:pt x="19200" y="9586"/>
                    <a:pt x="19200" y="9586"/>
                  </a:cubicBezTo>
                  <a:cubicBezTo>
                    <a:pt x="19200" y="9586"/>
                    <a:pt x="19308" y="9586"/>
                    <a:pt x="19308" y="9586"/>
                  </a:cubicBezTo>
                  <a:cubicBezTo>
                    <a:pt x="19525" y="9586"/>
                    <a:pt x="19634" y="9263"/>
                    <a:pt x="19634" y="9156"/>
                  </a:cubicBezTo>
                  <a:cubicBezTo>
                    <a:pt x="19742" y="9048"/>
                    <a:pt x="19851" y="8833"/>
                    <a:pt x="19959" y="8618"/>
                  </a:cubicBezTo>
                  <a:cubicBezTo>
                    <a:pt x="20176" y="8404"/>
                    <a:pt x="20394" y="8404"/>
                    <a:pt x="20502" y="8189"/>
                  </a:cubicBezTo>
                  <a:cubicBezTo>
                    <a:pt x="21045" y="7544"/>
                    <a:pt x="21479" y="6792"/>
                    <a:pt x="21153" y="6039"/>
                  </a:cubicBezTo>
                  <a:cubicBezTo>
                    <a:pt x="20936" y="5610"/>
                    <a:pt x="21370" y="6362"/>
                    <a:pt x="21153" y="6039"/>
                  </a:cubicBezTo>
                  <a:close/>
                  <a:moveTo>
                    <a:pt x="12361" y="19902"/>
                  </a:moveTo>
                  <a:cubicBezTo>
                    <a:pt x="12144" y="20010"/>
                    <a:pt x="12036" y="20224"/>
                    <a:pt x="11819" y="20332"/>
                  </a:cubicBezTo>
                  <a:cubicBezTo>
                    <a:pt x="11493" y="20439"/>
                    <a:pt x="12036" y="20117"/>
                    <a:pt x="12036" y="20010"/>
                  </a:cubicBezTo>
                  <a:cubicBezTo>
                    <a:pt x="12144" y="19902"/>
                    <a:pt x="12253" y="19687"/>
                    <a:pt x="12470" y="19472"/>
                  </a:cubicBezTo>
                  <a:cubicBezTo>
                    <a:pt x="12687" y="19257"/>
                    <a:pt x="12578" y="19687"/>
                    <a:pt x="12361" y="19902"/>
                  </a:cubicBezTo>
                  <a:cubicBezTo>
                    <a:pt x="12361" y="19902"/>
                    <a:pt x="12470" y="19795"/>
                    <a:pt x="12361" y="19902"/>
                  </a:cubicBezTo>
                  <a:close/>
                </a:path>
              </a:pathLst>
            </a:custGeom>
            <a:solidFill>
              <a:srgbClr val="00152F"/>
            </a:solidFill>
            <a:ln w="12700">
              <a:miter lim="400000"/>
            </a:ln>
          </p:spPr>
          <p:txBody>
            <a:bodyPr lIns="22275" tIns="22275" rIns="22275" bIns="22275" anchor="ctr"/>
            <a:lstStyle/>
            <a:p>
              <a:pPr algn="ctr"/>
              <a:endParaRPr sz="1403">
                <a:solidFill>
                  <a:srgbClr val="FFFFFF"/>
                </a:solidFill>
                <a:latin typeface="Helvetica Light"/>
              </a:endParaRPr>
            </a:p>
          </p:txBody>
        </p:sp>
        <p:sp>
          <p:nvSpPr>
            <p:cNvPr id="251" name="Shape">
              <a:extLst>
                <a:ext uri="{FF2B5EF4-FFF2-40B4-BE49-F238E27FC236}">
                  <a16:creationId xmlns:a16="http://schemas.microsoft.com/office/drawing/2014/main" id="{A28C4BC2-82D7-4CCD-AC0C-24F4838CD7A9}"/>
                </a:ext>
              </a:extLst>
            </p:cNvPr>
            <p:cNvSpPr/>
            <p:nvPr/>
          </p:nvSpPr>
          <p:spPr>
            <a:xfrm>
              <a:off x="5292736" y="7051227"/>
              <a:ext cx="252613" cy="262140"/>
            </a:xfrm>
            <a:custGeom>
              <a:avLst/>
              <a:gdLst/>
              <a:ahLst/>
              <a:cxnLst>
                <a:cxn ang="0">
                  <a:pos x="wd2" y="hd2"/>
                </a:cxn>
                <a:cxn ang="5400000">
                  <a:pos x="wd2" y="hd2"/>
                </a:cxn>
                <a:cxn ang="10800000">
                  <a:pos x="wd2" y="hd2"/>
                </a:cxn>
                <a:cxn ang="16200000">
                  <a:pos x="wd2" y="hd2"/>
                </a:cxn>
              </a:cxnLst>
              <a:rect l="0" t="0" r="r" b="b"/>
              <a:pathLst>
                <a:path w="20839" h="20829" extrusionOk="0">
                  <a:moveTo>
                    <a:pt x="16525" y="6943"/>
                  </a:moveTo>
                  <a:cubicBezTo>
                    <a:pt x="15725" y="5400"/>
                    <a:pt x="14125" y="5400"/>
                    <a:pt x="13325" y="4629"/>
                  </a:cubicBezTo>
                  <a:cubicBezTo>
                    <a:pt x="12525" y="3858"/>
                    <a:pt x="11725" y="4629"/>
                    <a:pt x="10925" y="3858"/>
                  </a:cubicBezTo>
                  <a:cubicBezTo>
                    <a:pt x="10125" y="3086"/>
                    <a:pt x="9325" y="2315"/>
                    <a:pt x="8525" y="1543"/>
                  </a:cubicBezTo>
                  <a:cubicBezTo>
                    <a:pt x="7725" y="-771"/>
                    <a:pt x="6925" y="0"/>
                    <a:pt x="4525" y="772"/>
                  </a:cubicBezTo>
                  <a:cubicBezTo>
                    <a:pt x="3725" y="772"/>
                    <a:pt x="3725" y="0"/>
                    <a:pt x="2925" y="1543"/>
                  </a:cubicBezTo>
                  <a:cubicBezTo>
                    <a:pt x="2125" y="2315"/>
                    <a:pt x="2125" y="3086"/>
                    <a:pt x="2125" y="3858"/>
                  </a:cubicBezTo>
                  <a:cubicBezTo>
                    <a:pt x="2125" y="5400"/>
                    <a:pt x="2125" y="6943"/>
                    <a:pt x="2125" y="8486"/>
                  </a:cubicBezTo>
                  <a:cubicBezTo>
                    <a:pt x="2125" y="9258"/>
                    <a:pt x="2125" y="10800"/>
                    <a:pt x="1325" y="12343"/>
                  </a:cubicBezTo>
                  <a:cubicBezTo>
                    <a:pt x="-275" y="13886"/>
                    <a:pt x="-275" y="13886"/>
                    <a:pt x="525" y="16200"/>
                  </a:cubicBezTo>
                  <a:cubicBezTo>
                    <a:pt x="1325" y="17743"/>
                    <a:pt x="1325" y="17743"/>
                    <a:pt x="2925" y="18515"/>
                  </a:cubicBezTo>
                  <a:cubicBezTo>
                    <a:pt x="4525" y="18515"/>
                    <a:pt x="6125" y="18515"/>
                    <a:pt x="6925" y="19286"/>
                  </a:cubicBezTo>
                  <a:cubicBezTo>
                    <a:pt x="7725" y="19286"/>
                    <a:pt x="9325" y="20829"/>
                    <a:pt x="10125" y="20829"/>
                  </a:cubicBezTo>
                  <a:cubicBezTo>
                    <a:pt x="11725" y="20058"/>
                    <a:pt x="13325" y="20829"/>
                    <a:pt x="14925" y="20829"/>
                  </a:cubicBezTo>
                  <a:cubicBezTo>
                    <a:pt x="15725" y="20829"/>
                    <a:pt x="18125" y="19286"/>
                    <a:pt x="18925" y="18515"/>
                  </a:cubicBezTo>
                  <a:cubicBezTo>
                    <a:pt x="20525" y="16972"/>
                    <a:pt x="21325" y="15429"/>
                    <a:pt x="20525" y="13886"/>
                  </a:cubicBezTo>
                  <a:cubicBezTo>
                    <a:pt x="19725" y="12343"/>
                    <a:pt x="19725" y="11572"/>
                    <a:pt x="18925" y="10029"/>
                  </a:cubicBezTo>
                  <a:cubicBezTo>
                    <a:pt x="18925" y="8486"/>
                    <a:pt x="18125" y="7715"/>
                    <a:pt x="16525" y="6943"/>
                  </a:cubicBezTo>
                  <a:cubicBezTo>
                    <a:pt x="15725" y="6172"/>
                    <a:pt x="17325" y="6943"/>
                    <a:pt x="16525" y="6943"/>
                  </a:cubicBezTo>
                  <a:close/>
                </a:path>
              </a:pathLst>
            </a:custGeom>
            <a:solidFill>
              <a:srgbClr val="00152F"/>
            </a:solidFill>
            <a:ln w="12700">
              <a:miter lim="400000"/>
            </a:ln>
          </p:spPr>
          <p:txBody>
            <a:bodyPr lIns="22275" tIns="22275" rIns="22275" bIns="22275" anchor="ctr"/>
            <a:lstStyle/>
            <a:p>
              <a:pPr algn="ctr"/>
              <a:endParaRPr sz="1403">
                <a:solidFill>
                  <a:srgbClr val="FFFFFF"/>
                </a:solidFill>
                <a:latin typeface="Helvetica Light"/>
              </a:endParaRPr>
            </a:p>
          </p:txBody>
        </p:sp>
        <p:sp>
          <p:nvSpPr>
            <p:cNvPr id="252" name="Shape">
              <a:extLst>
                <a:ext uri="{FF2B5EF4-FFF2-40B4-BE49-F238E27FC236}">
                  <a16:creationId xmlns:a16="http://schemas.microsoft.com/office/drawing/2014/main" id="{5E690658-220C-44A7-AFBF-C6182E48D8E8}"/>
                </a:ext>
              </a:extLst>
            </p:cNvPr>
            <p:cNvSpPr/>
            <p:nvPr/>
          </p:nvSpPr>
          <p:spPr>
            <a:xfrm>
              <a:off x="4561669" y="6620855"/>
              <a:ext cx="973937" cy="1733489"/>
            </a:xfrm>
            <a:custGeom>
              <a:avLst/>
              <a:gdLst/>
              <a:ahLst/>
              <a:cxnLst>
                <a:cxn ang="0">
                  <a:pos x="wd2" y="hd2"/>
                </a:cxn>
                <a:cxn ang="5400000">
                  <a:pos x="wd2" y="hd2"/>
                </a:cxn>
                <a:cxn ang="10800000">
                  <a:pos x="wd2" y="hd2"/>
                </a:cxn>
                <a:cxn ang="16200000">
                  <a:pos x="wd2" y="hd2"/>
                </a:cxn>
              </a:cxnLst>
              <a:rect l="0" t="0" r="r" b="b"/>
              <a:pathLst>
                <a:path w="21017" h="21513" extrusionOk="0">
                  <a:moveTo>
                    <a:pt x="15897" y="7395"/>
                  </a:moveTo>
                  <a:cubicBezTo>
                    <a:pt x="16526" y="7033"/>
                    <a:pt x="16107" y="6671"/>
                    <a:pt x="16317" y="6188"/>
                  </a:cubicBezTo>
                  <a:cubicBezTo>
                    <a:pt x="16317" y="6067"/>
                    <a:pt x="16317" y="5826"/>
                    <a:pt x="16317" y="5705"/>
                  </a:cubicBezTo>
                  <a:cubicBezTo>
                    <a:pt x="16526" y="5343"/>
                    <a:pt x="16946" y="5222"/>
                    <a:pt x="17365" y="4981"/>
                  </a:cubicBezTo>
                  <a:cubicBezTo>
                    <a:pt x="18204" y="4619"/>
                    <a:pt x="18623" y="4016"/>
                    <a:pt x="19462" y="3654"/>
                  </a:cubicBezTo>
                  <a:cubicBezTo>
                    <a:pt x="19882" y="3533"/>
                    <a:pt x="20511" y="3533"/>
                    <a:pt x="20930" y="3412"/>
                  </a:cubicBezTo>
                  <a:cubicBezTo>
                    <a:pt x="21140" y="3171"/>
                    <a:pt x="20930" y="2809"/>
                    <a:pt x="20721" y="2688"/>
                  </a:cubicBezTo>
                  <a:cubicBezTo>
                    <a:pt x="20511" y="2447"/>
                    <a:pt x="20721" y="2447"/>
                    <a:pt x="20301" y="2447"/>
                  </a:cubicBezTo>
                  <a:cubicBezTo>
                    <a:pt x="19882" y="2326"/>
                    <a:pt x="20091" y="2809"/>
                    <a:pt x="19882" y="2930"/>
                  </a:cubicBezTo>
                  <a:cubicBezTo>
                    <a:pt x="19672" y="3050"/>
                    <a:pt x="19462" y="3292"/>
                    <a:pt x="19253" y="3412"/>
                  </a:cubicBezTo>
                  <a:cubicBezTo>
                    <a:pt x="19043" y="3533"/>
                    <a:pt x="18414" y="3412"/>
                    <a:pt x="17994" y="3533"/>
                  </a:cubicBezTo>
                  <a:cubicBezTo>
                    <a:pt x="17785" y="3774"/>
                    <a:pt x="17156" y="3533"/>
                    <a:pt x="16736" y="3533"/>
                  </a:cubicBezTo>
                  <a:cubicBezTo>
                    <a:pt x="16526" y="3533"/>
                    <a:pt x="16107" y="3654"/>
                    <a:pt x="15897" y="3533"/>
                  </a:cubicBezTo>
                  <a:cubicBezTo>
                    <a:pt x="15478" y="3533"/>
                    <a:pt x="16107" y="3292"/>
                    <a:pt x="16107" y="3292"/>
                  </a:cubicBezTo>
                  <a:cubicBezTo>
                    <a:pt x="16317" y="3171"/>
                    <a:pt x="16107" y="3050"/>
                    <a:pt x="16107" y="3050"/>
                  </a:cubicBezTo>
                  <a:cubicBezTo>
                    <a:pt x="16107" y="2809"/>
                    <a:pt x="16317" y="2688"/>
                    <a:pt x="16526" y="2568"/>
                  </a:cubicBezTo>
                  <a:cubicBezTo>
                    <a:pt x="17365" y="2085"/>
                    <a:pt x="15688" y="1844"/>
                    <a:pt x="15058" y="1602"/>
                  </a:cubicBezTo>
                  <a:cubicBezTo>
                    <a:pt x="14429" y="1361"/>
                    <a:pt x="13590" y="1361"/>
                    <a:pt x="12961" y="999"/>
                  </a:cubicBezTo>
                  <a:cubicBezTo>
                    <a:pt x="12752" y="878"/>
                    <a:pt x="12332" y="758"/>
                    <a:pt x="12123" y="637"/>
                  </a:cubicBezTo>
                  <a:cubicBezTo>
                    <a:pt x="11913" y="396"/>
                    <a:pt x="11703" y="154"/>
                    <a:pt x="11493" y="154"/>
                  </a:cubicBezTo>
                  <a:cubicBezTo>
                    <a:pt x="11284" y="34"/>
                    <a:pt x="10655" y="34"/>
                    <a:pt x="10445" y="154"/>
                  </a:cubicBezTo>
                  <a:cubicBezTo>
                    <a:pt x="10235" y="275"/>
                    <a:pt x="10025" y="637"/>
                    <a:pt x="9606" y="396"/>
                  </a:cubicBezTo>
                  <a:cubicBezTo>
                    <a:pt x="9396" y="154"/>
                    <a:pt x="8977" y="154"/>
                    <a:pt x="8557" y="154"/>
                  </a:cubicBezTo>
                  <a:cubicBezTo>
                    <a:pt x="8138" y="154"/>
                    <a:pt x="8138" y="-87"/>
                    <a:pt x="7719" y="34"/>
                  </a:cubicBezTo>
                  <a:cubicBezTo>
                    <a:pt x="7509" y="154"/>
                    <a:pt x="6880" y="275"/>
                    <a:pt x="6880" y="396"/>
                  </a:cubicBezTo>
                  <a:cubicBezTo>
                    <a:pt x="6670" y="637"/>
                    <a:pt x="6880" y="878"/>
                    <a:pt x="6880" y="999"/>
                  </a:cubicBezTo>
                  <a:cubicBezTo>
                    <a:pt x="6670" y="1482"/>
                    <a:pt x="6041" y="1482"/>
                    <a:pt x="5412" y="1602"/>
                  </a:cubicBezTo>
                  <a:cubicBezTo>
                    <a:pt x="4992" y="1723"/>
                    <a:pt x="5202" y="2326"/>
                    <a:pt x="5202" y="2568"/>
                  </a:cubicBezTo>
                  <a:cubicBezTo>
                    <a:pt x="5202" y="2809"/>
                    <a:pt x="5412" y="3050"/>
                    <a:pt x="5412" y="3171"/>
                  </a:cubicBezTo>
                  <a:cubicBezTo>
                    <a:pt x="5412" y="3292"/>
                    <a:pt x="4783" y="3654"/>
                    <a:pt x="4783" y="3774"/>
                  </a:cubicBezTo>
                  <a:cubicBezTo>
                    <a:pt x="4573" y="3895"/>
                    <a:pt x="3944" y="4136"/>
                    <a:pt x="3944" y="4257"/>
                  </a:cubicBezTo>
                  <a:cubicBezTo>
                    <a:pt x="3944" y="4378"/>
                    <a:pt x="3944" y="4498"/>
                    <a:pt x="3944" y="4619"/>
                  </a:cubicBezTo>
                  <a:cubicBezTo>
                    <a:pt x="3944" y="4740"/>
                    <a:pt x="3734" y="4860"/>
                    <a:pt x="3734" y="4981"/>
                  </a:cubicBezTo>
                  <a:cubicBezTo>
                    <a:pt x="3734" y="5102"/>
                    <a:pt x="3944" y="5464"/>
                    <a:pt x="3524" y="5585"/>
                  </a:cubicBezTo>
                  <a:cubicBezTo>
                    <a:pt x="3524" y="5705"/>
                    <a:pt x="3524" y="5947"/>
                    <a:pt x="3524" y="6067"/>
                  </a:cubicBezTo>
                  <a:cubicBezTo>
                    <a:pt x="3315" y="6067"/>
                    <a:pt x="3105" y="6067"/>
                    <a:pt x="3105" y="6188"/>
                  </a:cubicBezTo>
                  <a:cubicBezTo>
                    <a:pt x="3105" y="6429"/>
                    <a:pt x="3524" y="6550"/>
                    <a:pt x="3524" y="6791"/>
                  </a:cubicBezTo>
                  <a:cubicBezTo>
                    <a:pt x="3524" y="6912"/>
                    <a:pt x="3524" y="7153"/>
                    <a:pt x="3734" y="7274"/>
                  </a:cubicBezTo>
                  <a:cubicBezTo>
                    <a:pt x="4154" y="7757"/>
                    <a:pt x="3315" y="8239"/>
                    <a:pt x="3315" y="8722"/>
                  </a:cubicBezTo>
                  <a:cubicBezTo>
                    <a:pt x="3105" y="8963"/>
                    <a:pt x="3524" y="9205"/>
                    <a:pt x="3315" y="9446"/>
                  </a:cubicBezTo>
                  <a:cubicBezTo>
                    <a:pt x="3105" y="9567"/>
                    <a:pt x="2686" y="9687"/>
                    <a:pt x="2476" y="9929"/>
                  </a:cubicBezTo>
                  <a:cubicBezTo>
                    <a:pt x="2266" y="10170"/>
                    <a:pt x="3105" y="11135"/>
                    <a:pt x="2686" y="11256"/>
                  </a:cubicBezTo>
                  <a:cubicBezTo>
                    <a:pt x="1847" y="11497"/>
                    <a:pt x="2057" y="12101"/>
                    <a:pt x="1847" y="12583"/>
                  </a:cubicBezTo>
                  <a:cubicBezTo>
                    <a:pt x="1427" y="12945"/>
                    <a:pt x="1637" y="13549"/>
                    <a:pt x="1637" y="14031"/>
                  </a:cubicBezTo>
                  <a:cubicBezTo>
                    <a:pt x="1637" y="14393"/>
                    <a:pt x="1637" y="14755"/>
                    <a:pt x="1637" y="15117"/>
                  </a:cubicBezTo>
                  <a:cubicBezTo>
                    <a:pt x="1637" y="15238"/>
                    <a:pt x="2686" y="15600"/>
                    <a:pt x="2266" y="15600"/>
                  </a:cubicBezTo>
                  <a:cubicBezTo>
                    <a:pt x="2266" y="15600"/>
                    <a:pt x="1427" y="15721"/>
                    <a:pt x="1847" y="15841"/>
                  </a:cubicBezTo>
                  <a:cubicBezTo>
                    <a:pt x="2266" y="15841"/>
                    <a:pt x="2266" y="15962"/>
                    <a:pt x="2057" y="16204"/>
                  </a:cubicBezTo>
                  <a:cubicBezTo>
                    <a:pt x="1847" y="16445"/>
                    <a:pt x="1847" y="16686"/>
                    <a:pt x="1847" y="17048"/>
                  </a:cubicBezTo>
                  <a:cubicBezTo>
                    <a:pt x="1847" y="17290"/>
                    <a:pt x="1427" y="17410"/>
                    <a:pt x="1218" y="17652"/>
                  </a:cubicBezTo>
                  <a:cubicBezTo>
                    <a:pt x="1008" y="17772"/>
                    <a:pt x="1218" y="18014"/>
                    <a:pt x="1218" y="18255"/>
                  </a:cubicBezTo>
                  <a:cubicBezTo>
                    <a:pt x="1218" y="18376"/>
                    <a:pt x="798" y="18738"/>
                    <a:pt x="589" y="18738"/>
                  </a:cubicBezTo>
                  <a:cubicBezTo>
                    <a:pt x="-460" y="18979"/>
                    <a:pt x="169" y="19703"/>
                    <a:pt x="379" y="20065"/>
                  </a:cubicBezTo>
                  <a:cubicBezTo>
                    <a:pt x="589" y="20306"/>
                    <a:pt x="1218" y="19944"/>
                    <a:pt x="1218" y="20427"/>
                  </a:cubicBezTo>
                  <a:cubicBezTo>
                    <a:pt x="1218" y="20548"/>
                    <a:pt x="1008" y="20910"/>
                    <a:pt x="1427" y="21030"/>
                  </a:cubicBezTo>
                  <a:cubicBezTo>
                    <a:pt x="1637" y="21151"/>
                    <a:pt x="1847" y="21151"/>
                    <a:pt x="2266" y="21151"/>
                  </a:cubicBezTo>
                  <a:cubicBezTo>
                    <a:pt x="2686" y="21272"/>
                    <a:pt x="3315" y="21272"/>
                    <a:pt x="3734" y="21272"/>
                  </a:cubicBezTo>
                  <a:cubicBezTo>
                    <a:pt x="3944" y="21272"/>
                    <a:pt x="4154" y="21272"/>
                    <a:pt x="4363" y="21392"/>
                  </a:cubicBezTo>
                  <a:cubicBezTo>
                    <a:pt x="4363" y="21272"/>
                    <a:pt x="4573" y="21272"/>
                    <a:pt x="4783" y="21272"/>
                  </a:cubicBezTo>
                  <a:cubicBezTo>
                    <a:pt x="4783" y="21392"/>
                    <a:pt x="5202" y="21513"/>
                    <a:pt x="5202" y="21513"/>
                  </a:cubicBezTo>
                  <a:cubicBezTo>
                    <a:pt x="5412" y="21513"/>
                    <a:pt x="4992" y="21151"/>
                    <a:pt x="4992" y="21030"/>
                  </a:cubicBezTo>
                  <a:cubicBezTo>
                    <a:pt x="4573" y="20789"/>
                    <a:pt x="4573" y="20548"/>
                    <a:pt x="4573" y="20306"/>
                  </a:cubicBezTo>
                  <a:cubicBezTo>
                    <a:pt x="4573" y="20065"/>
                    <a:pt x="4573" y="19944"/>
                    <a:pt x="5202" y="19703"/>
                  </a:cubicBezTo>
                  <a:cubicBezTo>
                    <a:pt x="5622" y="19582"/>
                    <a:pt x="4783" y="19582"/>
                    <a:pt x="4783" y="19582"/>
                  </a:cubicBezTo>
                  <a:cubicBezTo>
                    <a:pt x="4783" y="19582"/>
                    <a:pt x="5202" y="19462"/>
                    <a:pt x="4992" y="19462"/>
                  </a:cubicBezTo>
                  <a:cubicBezTo>
                    <a:pt x="5202" y="19462"/>
                    <a:pt x="5202" y="19582"/>
                    <a:pt x="5412" y="19582"/>
                  </a:cubicBezTo>
                  <a:cubicBezTo>
                    <a:pt x="5622" y="19703"/>
                    <a:pt x="5831" y="19582"/>
                    <a:pt x="6041" y="19582"/>
                  </a:cubicBezTo>
                  <a:cubicBezTo>
                    <a:pt x="6251" y="19341"/>
                    <a:pt x="6041" y="19100"/>
                    <a:pt x="6041" y="18858"/>
                  </a:cubicBezTo>
                  <a:cubicBezTo>
                    <a:pt x="6251" y="18617"/>
                    <a:pt x="6670" y="18496"/>
                    <a:pt x="7299" y="18376"/>
                  </a:cubicBezTo>
                  <a:cubicBezTo>
                    <a:pt x="7509" y="18255"/>
                    <a:pt x="7719" y="18255"/>
                    <a:pt x="7928" y="18134"/>
                  </a:cubicBezTo>
                  <a:cubicBezTo>
                    <a:pt x="8138" y="18014"/>
                    <a:pt x="7719" y="17893"/>
                    <a:pt x="7719" y="17893"/>
                  </a:cubicBezTo>
                  <a:cubicBezTo>
                    <a:pt x="7719" y="17772"/>
                    <a:pt x="8348" y="17652"/>
                    <a:pt x="8138" y="17410"/>
                  </a:cubicBezTo>
                  <a:cubicBezTo>
                    <a:pt x="7928" y="17169"/>
                    <a:pt x="7090" y="17410"/>
                    <a:pt x="6880" y="17169"/>
                  </a:cubicBezTo>
                  <a:cubicBezTo>
                    <a:pt x="6670" y="17048"/>
                    <a:pt x="6460" y="17048"/>
                    <a:pt x="6251" y="16807"/>
                  </a:cubicBezTo>
                  <a:cubicBezTo>
                    <a:pt x="6041" y="16566"/>
                    <a:pt x="6460" y="16204"/>
                    <a:pt x="6670" y="16083"/>
                  </a:cubicBezTo>
                  <a:cubicBezTo>
                    <a:pt x="7090" y="15962"/>
                    <a:pt x="7299" y="15721"/>
                    <a:pt x="7719" y="15721"/>
                  </a:cubicBezTo>
                  <a:cubicBezTo>
                    <a:pt x="8138" y="15600"/>
                    <a:pt x="8138" y="15841"/>
                    <a:pt x="8348" y="15479"/>
                  </a:cubicBezTo>
                  <a:cubicBezTo>
                    <a:pt x="8348" y="15238"/>
                    <a:pt x="8767" y="15117"/>
                    <a:pt x="8557" y="14876"/>
                  </a:cubicBezTo>
                  <a:cubicBezTo>
                    <a:pt x="8348" y="14514"/>
                    <a:pt x="9396" y="14514"/>
                    <a:pt x="9606" y="14273"/>
                  </a:cubicBezTo>
                  <a:cubicBezTo>
                    <a:pt x="9606" y="14273"/>
                    <a:pt x="8557" y="13790"/>
                    <a:pt x="9606" y="13911"/>
                  </a:cubicBezTo>
                  <a:cubicBezTo>
                    <a:pt x="9816" y="14031"/>
                    <a:pt x="9816" y="14152"/>
                    <a:pt x="10025" y="14152"/>
                  </a:cubicBezTo>
                  <a:cubicBezTo>
                    <a:pt x="10445" y="14152"/>
                    <a:pt x="10445" y="13790"/>
                    <a:pt x="10235" y="13669"/>
                  </a:cubicBezTo>
                  <a:cubicBezTo>
                    <a:pt x="10235" y="13549"/>
                    <a:pt x="9816" y="13790"/>
                    <a:pt x="9816" y="13790"/>
                  </a:cubicBezTo>
                  <a:cubicBezTo>
                    <a:pt x="9396" y="13790"/>
                    <a:pt x="8977" y="13669"/>
                    <a:pt x="8977" y="13549"/>
                  </a:cubicBezTo>
                  <a:cubicBezTo>
                    <a:pt x="8977" y="13428"/>
                    <a:pt x="8557" y="12583"/>
                    <a:pt x="8977" y="12583"/>
                  </a:cubicBezTo>
                  <a:cubicBezTo>
                    <a:pt x="9606" y="12704"/>
                    <a:pt x="10025" y="12945"/>
                    <a:pt x="10864" y="12945"/>
                  </a:cubicBezTo>
                  <a:cubicBezTo>
                    <a:pt x="11074" y="12945"/>
                    <a:pt x="11284" y="12825"/>
                    <a:pt x="11493" y="12825"/>
                  </a:cubicBezTo>
                  <a:cubicBezTo>
                    <a:pt x="11913" y="12583"/>
                    <a:pt x="11493" y="12463"/>
                    <a:pt x="11703" y="12221"/>
                  </a:cubicBezTo>
                  <a:cubicBezTo>
                    <a:pt x="11703" y="12101"/>
                    <a:pt x="11913" y="11980"/>
                    <a:pt x="11913" y="11980"/>
                  </a:cubicBezTo>
                  <a:cubicBezTo>
                    <a:pt x="12123" y="11739"/>
                    <a:pt x="11913" y="11739"/>
                    <a:pt x="11913" y="11618"/>
                  </a:cubicBezTo>
                  <a:cubicBezTo>
                    <a:pt x="11703" y="11497"/>
                    <a:pt x="11703" y="11256"/>
                    <a:pt x="11913" y="11256"/>
                  </a:cubicBezTo>
                  <a:cubicBezTo>
                    <a:pt x="12332" y="11256"/>
                    <a:pt x="12123" y="11497"/>
                    <a:pt x="12123" y="11497"/>
                  </a:cubicBezTo>
                  <a:cubicBezTo>
                    <a:pt x="11913" y="11377"/>
                    <a:pt x="13171" y="11377"/>
                    <a:pt x="13171" y="11377"/>
                  </a:cubicBezTo>
                  <a:cubicBezTo>
                    <a:pt x="14010" y="11377"/>
                    <a:pt x="14639" y="11135"/>
                    <a:pt x="15478" y="11135"/>
                  </a:cubicBezTo>
                  <a:cubicBezTo>
                    <a:pt x="15688" y="11015"/>
                    <a:pt x="16317" y="10894"/>
                    <a:pt x="16736" y="10773"/>
                  </a:cubicBezTo>
                  <a:cubicBezTo>
                    <a:pt x="16946" y="10653"/>
                    <a:pt x="16946" y="10532"/>
                    <a:pt x="17156" y="10411"/>
                  </a:cubicBezTo>
                  <a:cubicBezTo>
                    <a:pt x="17365" y="10291"/>
                    <a:pt x="17575" y="10170"/>
                    <a:pt x="17785" y="9929"/>
                  </a:cubicBezTo>
                  <a:cubicBezTo>
                    <a:pt x="17785" y="9567"/>
                    <a:pt x="17365" y="9567"/>
                    <a:pt x="16946" y="9325"/>
                  </a:cubicBezTo>
                  <a:cubicBezTo>
                    <a:pt x="16736" y="9084"/>
                    <a:pt x="17365" y="8963"/>
                    <a:pt x="16946" y="8722"/>
                  </a:cubicBezTo>
                  <a:cubicBezTo>
                    <a:pt x="16736" y="8601"/>
                    <a:pt x="15897" y="8481"/>
                    <a:pt x="15897" y="8239"/>
                  </a:cubicBezTo>
                  <a:cubicBezTo>
                    <a:pt x="15897" y="8239"/>
                    <a:pt x="15897" y="8119"/>
                    <a:pt x="16107" y="8119"/>
                  </a:cubicBezTo>
                  <a:cubicBezTo>
                    <a:pt x="16107" y="7998"/>
                    <a:pt x="15897" y="7998"/>
                    <a:pt x="15897" y="7877"/>
                  </a:cubicBezTo>
                  <a:cubicBezTo>
                    <a:pt x="15897" y="7757"/>
                    <a:pt x="15688" y="7515"/>
                    <a:pt x="15897" y="7395"/>
                  </a:cubicBezTo>
                  <a:cubicBezTo>
                    <a:pt x="16107" y="7274"/>
                    <a:pt x="15688" y="7515"/>
                    <a:pt x="15897" y="7395"/>
                  </a:cubicBezTo>
                  <a:close/>
                </a:path>
              </a:pathLst>
            </a:custGeom>
            <a:solidFill>
              <a:srgbClr val="00152F"/>
            </a:solidFill>
            <a:ln w="12700">
              <a:miter lim="400000"/>
            </a:ln>
          </p:spPr>
          <p:txBody>
            <a:bodyPr lIns="22275" tIns="22275" rIns="22275" bIns="22275" anchor="ctr"/>
            <a:lstStyle/>
            <a:p>
              <a:pPr algn="ctr"/>
              <a:endParaRPr sz="1403">
                <a:solidFill>
                  <a:srgbClr val="FFFFFF"/>
                </a:solidFill>
                <a:latin typeface="Helvetica Light"/>
              </a:endParaRPr>
            </a:p>
          </p:txBody>
        </p:sp>
        <p:sp>
          <p:nvSpPr>
            <p:cNvPr id="253" name="Shape">
              <a:extLst>
                <a:ext uri="{FF2B5EF4-FFF2-40B4-BE49-F238E27FC236}">
                  <a16:creationId xmlns:a16="http://schemas.microsoft.com/office/drawing/2014/main" id="{7ECD8E17-411F-4B0B-B6EA-EB897B7BFF46}"/>
                </a:ext>
              </a:extLst>
            </p:cNvPr>
            <p:cNvSpPr/>
            <p:nvPr/>
          </p:nvSpPr>
          <p:spPr>
            <a:xfrm>
              <a:off x="3890749" y="4799022"/>
              <a:ext cx="212122" cy="216900"/>
            </a:xfrm>
            <a:custGeom>
              <a:avLst/>
              <a:gdLst/>
              <a:ahLst/>
              <a:cxnLst>
                <a:cxn ang="0">
                  <a:pos x="wd2" y="hd2"/>
                </a:cxn>
                <a:cxn ang="5400000">
                  <a:pos x="wd2" y="hd2"/>
                </a:cxn>
                <a:cxn ang="10800000">
                  <a:pos x="wd2" y="hd2"/>
                </a:cxn>
                <a:cxn ang="16200000">
                  <a:pos x="wd2" y="hd2"/>
                </a:cxn>
              </a:cxnLst>
              <a:rect l="0" t="0" r="r" b="b"/>
              <a:pathLst>
                <a:path w="21600" h="19904" extrusionOk="0">
                  <a:moveTo>
                    <a:pt x="14727" y="19004"/>
                  </a:moveTo>
                  <a:cubicBezTo>
                    <a:pt x="15709" y="19904"/>
                    <a:pt x="16691" y="19904"/>
                    <a:pt x="18655" y="19904"/>
                  </a:cubicBezTo>
                  <a:cubicBezTo>
                    <a:pt x="16691" y="17204"/>
                    <a:pt x="18655" y="16304"/>
                    <a:pt x="18655" y="13604"/>
                  </a:cubicBezTo>
                  <a:cubicBezTo>
                    <a:pt x="18655" y="11804"/>
                    <a:pt x="19636" y="9104"/>
                    <a:pt x="19636" y="7304"/>
                  </a:cubicBezTo>
                  <a:cubicBezTo>
                    <a:pt x="19636" y="6404"/>
                    <a:pt x="20618" y="5504"/>
                    <a:pt x="20618" y="4604"/>
                  </a:cubicBezTo>
                  <a:cubicBezTo>
                    <a:pt x="21600" y="3704"/>
                    <a:pt x="20618" y="2804"/>
                    <a:pt x="21600" y="1004"/>
                  </a:cubicBezTo>
                  <a:cubicBezTo>
                    <a:pt x="21600" y="-1696"/>
                    <a:pt x="17673" y="1904"/>
                    <a:pt x="16691" y="1904"/>
                  </a:cubicBezTo>
                  <a:cubicBezTo>
                    <a:pt x="14727" y="1904"/>
                    <a:pt x="13745" y="1004"/>
                    <a:pt x="11782" y="2804"/>
                  </a:cubicBezTo>
                  <a:cubicBezTo>
                    <a:pt x="11782" y="2804"/>
                    <a:pt x="9818" y="6404"/>
                    <a:pt x="8836" y="5504"/>
                  </a:cubicBezTo>
                  <a:cubicBezTo>
                    <a:pt x="6873" y="5504"/>
                    <a:pt x="5891" y="5504"/>
                    <a:pt x="3927" y="6404"/>
                  </a:cubicBezTo>
                  <a:cubicBezTo>
                    <a:pt x="3927" y="7304"/>
                    <a:pt x="3927" y="9104"/>
                    <a:pt x="2945" y="9104"/>
                  </a:cubicBezTo>
                  <a:cubicBezTo>
                    <a:pt x="2945" y="10004"/>
                    <a:pt x="982" y="10004"/>
                    <a:pt x="0" y="10004"/>
                  </a:cubicBezTo>
                  <a:cubicBezTo>
                    <a:pt x="1964" y="11804"/>
                    <a:pt x="3927" y="14504"/>
                    <a:pt x="5891" y="15404"/>
                  </a:cubicBezTo>
                  <a:cubicBezTo>
                    <a:pt x="6873" y="17204"/>
                    <a:pt x="8836" y="18104"/>
                    <a:pt x="10800" y="18104"/>
                  </a:cubicBezTo>
                  <a:cubicBezTo>
                    <a:pt x="11782" y="18104"/>
                    <a:pt x="13745" y="18104"/>
                    <a:pt x="14727" y="19004"/>
                  </a:cubicBezTo>
                  <a:cubicBezTo>
                    <a:pt x="15709" y="19004"/>
                    <a:pt x="14727" y="18104"/>
                    <a:pt x="14727" y="19004"/>
                  </a:cubicBezTo>
                  <a:close/>
                </a:path>
              </a:pathLst>
            </a:custGeom>
            <a:solidFill>
              <a:srgbClr val="00152F"/>
            </a:solidFill>
            <a:ln w="12700">
              <a:miter lim="400000"/>
            </a:ln>
          </p:spPr>
          <p:txBody>
            <a:bodyPr lIns="22275" tIns="22275" rIns="22275" bIns="22275" anchor="ctr"/>
            <a:lstStyle/>
            <a:p>
              <a:pPr algn="ctr"/>
              <a:endParaRPr sz="1403">
                <a:solidFill>
                  <a:srgbClr val="FFFFFF"/>
                </a:solidFill>
                <a:latin typeface="Helvetica Light"/>
              </a:endParaRPr>
            </a:p>
          </p:txBody>
        </p:sp>
        <p:sp>
          <p:nvSpPr>
            <p:cNvPr id="254" name="Shape">
              <a:extLst>
                <a:ext uri="{FF2B5EF4-FFF2-40B4-BE49-F238E27FC236}">
                  <a16:creationId xmlns:a16="http://schemas.microsoft.com/office/drawing/2014/main" id="{DCE65367-323A-4E51-BE87-E7A619B5F6DC}"/>
                </a:ext>
              </a:extLst>
            </p:cNvPr>
            <p:cNvSpPr/>
            <p:nvPr/>
          </p:nvSpPr>
          <p:spPr>
            <a:xfrm>
              <a:off x="3975199" y="4996027"/>
              <a:ext cx="147558" cy="138076"/>
            </a:xfrm>
            <a:custGeom>
              <a:avLst/>
              <a:gdLst/>
              <a:ahLst/>
              <a:cxnLst>
                <a:cxn ang="0">
                  <a:pos x="wd2" y="hd2"/>
                </a:cxn>
                <a:cxn ang="5400000">
                  <a:pos x="wd2" y="hd2"/>
                </a:cxn>
                <a:cxn ang="10800000">
                  <a:pos x="wd2" y="hd2"/>
                </a:cxn>
                <a:cxn ang="16200000">
                  <a:pos x="wd2" y="hd2"/>
                </a:cxn>
              </a:cxnLst>
              <a:rect l="0" t="0" r="r" b="b"/>
              <a:pathLst>
                <a:path w="19233" h="20446" extrusionOk="0">
                  <a:moveTo>
                    <a:pt x="17962" y="14400"/>
                  </a:moveTo>
                  <a:cubicBezTo>
                    <a:pt x="17962" y="12960"/>
                    <a:pt x="17962" y="11520"/>
                    <a:pt x="19233" y="11520"/>
                  </a:cubicBezTo>
                  <a:cubicBezTo>
                    <a:pt x="17962" y="10080"/>
                    <a:pt x="17962" y="8640"/>
                    <a:pt x="16692" y="8640"/>
                  </a:cubicBezTo>
                  <a:cubicBezTo>
                    <a:pt x="15421" y="7200"/>
                    <a:pt x="14151" y="2880"/>
                    <a:pt x="12880" y="2880"/>
                  </a:cubicBezTo>
                  <a:cubicBezTo>
                    <a:pt x="10339" y="2880"/>
                    <a:pt x="9068" y="2880"/>
                    <a:pt x="7798" y="1440"/>
                  </a:cubicBezTo>
                  <a:cubicBezTo>
                    <a:pt x="6527" y="0"/>
                    <a:pt x="2715" y="0"/>
                    <a:pt x="1445" y="0"/>
                  </a:cubicBezTo>
                  <a:cubicBezTo>
                    <a:pt x="2715" y="1440"/>
                    <a:pt x="-2367" y="8640"/>
                    <a:pt x="1445" y="8640"/>
                  </a:cubicBezTo>
                  <a:cubicBezTo>
                    <a:pt x="2715" y="8640"/>
                    <a:pt x="2715" y="11520"/>
                    <a:pt x="5257" y="10080"/>
                  </a:cubicBezTo>
                  <a:cubicBezTo>
                    <a:pt x="6527" y="8640"/>
                    <a:pt x="2715" y="7200"/>
                    <a:pt x="2715" y="7200"/>
                  </a:cubicBezTo>
                  <a:cubicBezTo>
                    <a:pt x="3986" y="7200"/>
                    <a:pt x="6527" y="8640"/>
                    <a:pt x="6527" y="10080"/>
                  </a:cubicBezTo>
                  <a:cubicBezTo>
                    <a:pt x="7798" y="12960"/>
                    <a:pt x="10339" y="11520"/>
                    <a:pt x="11609" y="14400"/>
                  </a:cubicBezTo>
                  <a:cubicBezTo>
                    <a:pt x="12880" y="15840"/>
                    <a:pt x="12880" y="18720"/>
                    <a:pt x="15421" y="20160"/>
                  </a:cubicBezTo>
                  <a:cubicBezTo>
                    <a:pt x="19233" y="21600"/>
                    <a:pt x="19233" y="17280"/>
                    <a:pt x="17962" y="14400"/>
                  </a:cubicBezTo>
                  <a:cubicBezTo>
                    <a:pt x="17962" y="12960"/>
                    <a:pt x="17962" y="15840"/>
                    <a:pt x="17962" y="14400"/>
                  </a:cubicBezTo>
                  <a:close/>
                </a:path>
              </a:pathLst>
            </a:custGeom>
            <a:solidFill>
              <a:srgbClr val="00152F"/>
            </a:solidFill>
            <a:ln w="12700">
              <a:miter lim="400000"/>
            </a:ln>
          </p:spPr>
          <p:txBody>
            <a:bodyPr lIns="22275" tIns="22275" rIns="22275" bIns="22275" anchor="ctr"/>
            <a:lstStyle/>
            <a:p>
              <a:pPr algn="ctr"/>
              <a:endParaRPr sz="1403">
                <a:solidFill>
                  <a:srgbClr val="FFFFFF"/>
                </a:solidFill>
                <a:latin typeface="Helvetica Light"/>
              </a:endParaRPr>
            </a:p>
          </p:txBody>
        </p:sp>
        <p:sp>
          <p:nvSpPr>
            <p:cNvPr id="255" name="Shape">
              <a:extLst>
                <a:ext uri="{FF2B5EF4-FFF2-40B4-BE49-F238E27FC236}">
                  <a16:creationId xmlns:a16="http://schemas.microsoft.com/office/drawing/2014/main" id="{1563B285-F860-4835-8452-C0FB64C9CECC}"/>
                </a:ext>
              </a:extLst>
            </p:cNvPr>
            <p:cNvSpPr/>
            <p:nvPr/>
          </p:nvSpPr>
          <p:spPr>
            <a:xfrm>
              <a:off x="3771433" y="4830268"/>
              <a:ext cx="109375" cy="64582"/>
            </a:xfrm>
            <a:custGeom>
              <a:avLst/>
              <a:gdLst/>
              <a:ahLst/>
              <a:cxnLst>
                <a:cxn ang="0">
                  <a:pos x="wd2" y="hd2"/>
                </a:cxn>
                <a:cxn ang="5400000">
                  <a:pos x="wd2" y="hd2"/>
                </a:cxn>
                <a:cxn ang="10800000">
                  <a:pos x="wd2" y="hd2"/>
                </a:cxn>
                <a:cxn ang="16200000">
                  <a:pos x="wd2" y="hd2"/>
                </a:cxn>
              </a:cxnLst>
              <a:rect l="0" t="0" r="r" b="b"/>
              <a:pathLst>
                <a:path w="21600" h="16183" extrusionOk="0">
                  <a:moveTo>
                    <a:pt x="7855" y="2400"/>
                  </a:moveTo>
                  <a:cubicBezTo>
                    <a:pt x="7855" y="0"/>
                    <a:pt x="7855" y="0"/>
                    <a:pt x="7855" y="0"/>
                  </a:cubicBezTo>
                  <a:cubicBezTo>
                    <a:pt x="5891" y="2400"/>
                    <a:pt x="1964" y="7200"/>
                    <a:pt x="0" y="9600"/>
                  </a:cubicBezTo>
                  <a:cubicBezTo>
                    <a:pt x="3927" y="12000"/>
                    <a:pt x="21600" y="21600"/>
                    <a:pt x="21600" y="12000"/>
                  </a:cubicBezTo>
                  <a:cubicBezTo>
                    <a:pt x="21600" y="4800"/>
                    <a:pt x="11782" y="7200"/>
                    <a:pt x="7855" y="2400"/>
                  </a:cubicBezTo>
                  <a:close/>
                </a:path>
              </a:pathLst>
            </a:custGeom>
            <a:solidFill>
              <a:srgbClr val="00152F"/>
            </a:solidFill>
            <a:ln w="12700">
              <a:miter lim="400000"/>
            </a:ln>
          </p:spPr>
          <p:txBody>
            <a:bodyPr lIns="22275" tIns="22275" rIns="22275" bIns="22275" anchor="ctr"/>
            <a:lstStyle/>
            <a:p>
              <a:pPr algn="ctr"/>
              <a:endParaRPr sz="1403">
                <a:solidFill>
                  <a:srgbClr val="FFFFFF"/>
                </a:solidFill>
                <a:latin typeface="Helvetica Light"/>
              </a:endParaRPr>
            </a:p>
          </p:txBody>
        </p:sp>
        <p:sp>
          <p:nvSpPr>
            <p:cNvPr id="256" name="Shape">
              <a:extLst>
                <a:ext uri="{FF2B5EF4-FFF2-40B4-BE49-F238E27FC236}">
                  <a16:creationId xmlns:a16="http://schemas.microsoft.com/office/drawing/2014/main" id="{51147A36-8973-48B5-8D63-271D59F6F64D}"/>
                </a:ext>
              </a:extLst>
            </p:cNvPr>
            <p:cNvSpPr/>
            <p:nvPr/>
          </p:nvSpPr>
          <p:spPr>
            <a:xfrm>
              <a:off x="3671898" y="4660010"/>
              <a:ext cx="179084" cy="204358"/>
            </a:xfrm>
            <a:custGeom>
              <a:avLst/>
              <a:gdLst/>
              <a:ahLst/>
              <a:cxnLst>
                <a:cxn ang="0">
                  <a:pos x="wd2" y="hd2"/>
                </a:cxn>
                <a:cxn ang="5400000">
                  <a:pos x="wd2" y="hd2"/>
                </a:cxn>
                <a:cxn ang="10800000">
                  <a:pos x="wd2" y="hd2"/>
                </a:cxn>
                <a:cxn ang="16200000">
                  <a:pos x="wd2" y="hd2"/>
                </a:cxn>
              </a:cxnLst>
              <a:rect l="0" t="0" r="r" b="b"/>
              <a:pathLst>
                <a:path w="19781" h="19581" extrusionOk="0">
                  <a:moveTo>
                    <a:pt x="15461" y="14504"/>
                  </a:moveTo>
                  <a:cubicBezTo>
                    <a:pt x="15461" y="12626"/>
                    <a:pt x="18701" y="11687"/>
                    <a:pt x="19781" y="10748"/>
                  </a:cubicBezTo>
                  <a:cubicBezTo>
                    <a:pt x="16541" y="9808"/>
                    <a:pt x="15461" y="9808"/>
                    <a:pt x="15461" y="6991"/>
                  </a:cubicBezTo>
                  <a:cubicBezTo>
                    <a:pt x="15461" y="6052"/>
                    <a:pt x="16541" y="1356"/>
                    <a:pt x="15461" y="417"/>
                  </a:cubicBezTo>
                  <a:cubicBezTo>
                    <a:pt x="14381" y="-522"/>
                    <a:pt x="8981" y="417"/>
                    <a:pt x="6821" y="417"/>
                  </a:cubicBezTo>
                  <a:cubicBezTo>
                    <a:pt x="4661" y="417"/>
                    <a:pt x="4661" y="3235"/>
                    <a:pt x="5741" y="5113"/>
                  </a:cubicBezTo>
                  <a:cubicBezTo>
                    <a:pt x="6821" y="6052"/>
                    <a:pt x="11141" y="8869"/>
                    <a:pt x="6821" y="8869"/>
                  </a:cubicBezTo>
                  <a:cubicBezTo>
                    <a:pt x="5741" y="8869"/>
                    <a:pt x="3581" y="8869"/>
                    <a:pt x="2501" y="8869"/>
                  </a:cubicBezTo>
                  <a:cubicBezTo>
                    <a:pt x="341" y="8869"/>
                    <a:pt x="341" y="12626"/>
                    <a:pt x="341" y="13565"/>
                  </a:cubicBezTo>
                  <a:cubicBezTo>
                    <a:pt x="-1819" y="19200"/>
                    <a:pt x="6821" y="18261"/>
                    <a:pt x="11141" y="19200"/>
                  </a:cubicBezTo>
                  <a:cubicBezTo>
                    <a:pt x="12221" y="21078"/>
                    <a:pt x="15461" y="15443"/>
                    <a:pt x="15461" y="14504"/>
                  </a:cubicBezTo>
                  <a:close/>
                </a:path>
              </a:pathLst>
            </a:custGeom>
            <a:solidFill>
              <a:srgbClr val="00152F"/>
            </a:solidFill>
            <a:ln w="12700">
              <a:miter lim="400000"/>
            </a:ln>
          </p:spPr>
          <p:txBody>
            <a:bodyPr lIns="22275" tIns="22275" rIns="22275" bIns="22275" anchor="ctr"/>
            <a:lstStyle/>
            <a:p>
              <a:pPr algn="ctr"/>
              <a:endParaRPr sz="1403">
                <a:solidFill>
                  <a:srgbClr val="FFFFFF"/>
                </a:solidFill>
                <a:latin typeface="Helvetica Light"/>
              </a:endParaRPr>
            </a:p>
          </p:txBody>
        </p:sp>
        <p:sp>
          <p:nvSpPr>
            <p:cNvPr id="257" name="Shape">
              <a:extLst>
                <a:ext uri="{FF2B5EF4-FFF2-40B4-BE49-F238E27FC236}">
                  <a16:creationId xmlns:a16="http://schemas.microsoft.com/office/drawing/2014/main" id="{FD4E640B-F9F4-4BDD-A1D3-A3D4124CC1B2}"/>
                </a:ext>
              </a:extLst>
            </p:cNvPr>
            <p:cNvSpPr/>
            <p:nvPr/>
          </p:nvSpPr>
          <p:spPr>
            <a:xfrm>
              <a:off x="2472208" y="3891138"/>
              <a:ext cx="1455005" cy="929187"/>
            </a:xfrm>
            <a:custGeom>
              <a:avLst/>
              <a:gdLst/>
              <a:ahLst/>
              <a:cxnLst>
                <a:cxn ang="0">
                  <a:pos x="wd2" y="hd2"/>
                </a:cxn>
                <a:cxn ang="5400000">
                  <a:pos x="wd2" y="hd2"/>
                </a:cxn>
                <a:cxn ang="10800000">
                  <a:pos x="wd2" y="hd2"/>
                </a:cxn>
                <a:cxn ang="16200000">
                  <a:pos x="wd2" y="hd2"/>
                </a:cxn>
              </a:cxnLst>
              <a:rect l="0" t="0" r="r" b="b"/>
              <a:pathLst>
                <a:path w="21600" h="21468" extrusionOk="0">
                  <a:moveTo>
                    <a:pt x="18144" y="19893"/>
                  </a:moveTo>
                  <a:cubicBezTo>
                    <a:pt x="18288" y="19893"/>
                    <a:pt x="19296" y="20118"/>
                    <a:pt x="19008" y="19668"/>
                  </a:cubicBezTo>
                  <a:cubicBezTo>
                    <a:pt x="18864" y="19218"/>
                    <a:pt x="18576" y="18993"/>
                    <a:pt x="18432" y="18543"/>
                  </a:cubicBezTo>
                  <a:cubicBezTo>
                    <a:pt x="18432" y="18543"/>
                    <a:pt x="18576" y="17868"/>
                    <a:pt x="18720" y="17868"/>
                  </a:cubicBezTo>
                  <a:cubicBezTo>
                    <a:pt x="18864" y="17643"/>
                    <a:pt x="19584" y="17868"/>
                    <a:pt x="19872" y="17868"/>
                  </a:cubicBezTo>
                  <a:cubicBezTo>
                    <a:pt x="20304" y="17868"/>
                    <a:pt x="20160" y="16743"/>
                    <a:pt x="20736" y="17418"/>
                  </a:cubicBezTo>
                  <a:cubicBezTo>
                    <a:pt x="20880" y="16968"/>
                    <a:pt x="21024" y="16743"/>
                    <a:pt x="21024" y="16293"/>
                  </a:cubicBezTo>
                  <a:cubicBezTo>
                    <a:pt x="21024" y="15843"/>
                    <a:pt x="20880" y="15393"/>
                    <a:pt x="21024" y="15168"/>
                  </a:cubicBezTo>
                  <a:cubicBezTo>
                    <a:pt x="21168" y="14718"/>
                    <a:pt x="21600" y="14268"/>
                    <a:pt x="21600" y="14043"/>
                  </a:cubicBezTo>
                  <a:cubicBezTo>
                    <a:pt x="21456" y="13593"/>
                    <a:pt x="21312" y="13593"/>
                    <a:pt x="21024" y="13593"/>
                  </a:cubicBezTo>
                  <a:cubicBezTo>
                    <a:pt x="20592" y="13593"/>
                    <a:pt x="20016" y="13593"/>
                    <a:pt x="19584" y="13818"/>
                  </a:cubicBezTo>
                  <a:cubicBezTo>
                    <a:pt x="19296" y="13818"/>
                    <a:pt x="19152" y="14043"/>
                    <a:pt x="19008" y="14268"/>
                  </a:cubicBezTo>
                  <a:cubicBezTo>
                    <a:pt x="18864" y="14718"/>
                    <a:pt x="19008" y="15168"/>
                    <a:pt x="18864" y="15618"/>
                  </a:cubicBezTo>
                  <a:cubicBezTo>
                    <a:pt x="18864" y="15843"/>
                    <a:pt x="18144" y="16968"/>
                    <a:pt x="18144" y="16968"/>
                  </a:cubicBezTo>
                  <a:cubicBezTo>
                    <a:pt x="17568" y="16743"/>
                    <a:pt x="16992" y="16968"/>
                    <a:pt x="16416" y="17418"/>
                  </a:cubicBezTo>
                  <a:cubicBezTo>
                    <a:pt x="16128" y="17418"/>
                    <a:pt x="15984" y="17193"/>
                    <a:pt x="15840" y="16968"/>
                  </a:cubicBezTo>
                  <a:cubicBezTo>
                    <a:pt x="15696" y="16743"/>
                    <a:pt x="15408" y="16743"/>
                    <a:pt x="15120" y="16518"/>
                  </a:cubicBezTo>
                  <a:cubicBezTo>
                    <a:pt x="14832" y="16518"/>
                    <a:pt x="14832" y="15843"/>
                    <a:pt x="14688" y="15393"/>
                  </a:cubicBezTo>
                  <a:cubicBezTo>
                    <a:pt x="14544" y="14943"/>
                    <a:pt x="14256" y="14718"/>
                    <a:pt x="14112" y="14268"/>
                  </a:cubicBezTo>
                  <a:cubicBezTo>
                    <a:pt x="13968" y="13368"/>
                    <a:pt x="13680" y="12243"/>
                    <a:pt x="13824" y="11343"/>
                  </a:cubicBezTo>
                  <a:cubicBezTo>
                    <a:pt x="13824" y="10668"/>
                    <a:pt x="13680" y="9768"/>
                    <a:pt x="13968" y="9093"/>
                  </a:cubicBezTo>
                  <a:cubicBezTo>
                    <a:pt x="14112" y="8868"/>
                    <a:pt x="14112" y="8643"/>
                    <a:pt x="14112" y="8418"/>
                  </a:cubicBezTo>
                  <a:cubicBezTo>
                    <a:pt x="14256" y="7968"/>
                    <a:pt x="13968" y="8193"/>
                    <a:pt x="13824" y="7968"/>
                  </a:cubicBezTo>
                  <a:cubicBezTo>
                    <a:pt x="13536" y="7968"/>
                    <a:pt x="13248" y="7743"/>
                    <a:pt x="12960" y="7743"/>
                  </a:cubicBezTo>
                  <a:cubicBezTo>
                    <a:pt x="12816" y="7518"/>
                    <a:pt x="12528" y="7068"/>
                    <a:pt x="12528" y="6618"/>
                  </a:cubicBezTo>
                  <a:cubicBezTo>
                    <a:pt x="12528" y="5943"/>
                    <a:pt x="12096" y="5718"/>
                    <a:pt x="11808" y="5268"/>
                  </a:cubicBezTo>
                  <a:cubicBezTo>
                    <a:pt x="11664" y="4818"/>
                    <a:pt x="11664" y="4368"/>
                    <a:pt x="11520" y="3918"/>
                  </a:cubicBezTo>
                  <a:cubicBezTo>
                    <a:pt x="11376" y="3693"/>
                    <a:pt x="11088" y="3693"/>
                    <a:pt x="10800" y="3693"/>
                  </a:cubicBezTo>
                  <a:cubicBezTo>
                    <a:pt x="10656" y="3468"/>
                    <a:pt x="10368" y="3468"/>
                    <a:pt x="10224" y="3693"/>
                  </a:cubicBezTo>
                  <a:cubicBezTo>
                    <a:pt x="10224" y="3918"/>
                    <a:pt x="10080" y="4368"/>
                    <a:pt x="9792" y="4368"/>
                  </a:cubicBezTo>
                  <a:cubicBezTo>
                    <a:pt x="9504" y="4368"/>
                    <a:pt x="9072" y="3918"/>
                    <a:pt x="8928" y="3468"/>
                  </a:cubicBezTo>
                  <a:cubicBezTo>
                    <a:pt x="8784" y="2793"/>
                    <a:pt x="8784" y="2568"/>
                    <a:pt x="8496" y="2118"/>
                  </a:cubicBezTo>
                  <a:cubicBezTo>
                    <a:pt x="8208" y="1893"/>
                    <a:pt x="7776" y="1218"/>
                    <a:pt x="7488" y="1218"/>
                  </a:cubicBezTo>
                  <a:cubicBezTo>
                    <a:pt x="7344" y="993"/>
                    <a:pt x="6480" y="993"/>
                    <a:pt x="6480" y="1218"/>
                  </a:cubicBezTo>
                  <a:cubicBezTo>
                    <a:pt x="6192" y="1893"/>
                    <a:pt x="6048" y="1668"/>
                    <a:pt x="5616" y="1668"/>
                  </a:cubicBezTo>
                  <a:cubicBezTo>
                    <a:pt x="5040" y="1668"/>
                    <a:pt x="4608" y="1668"/>
                    <a:pt x="4176" y="1668"/>
                  </a:cubicBezTo>
                  <a:cubicBezTo>
                    <a:pt x="4032" y="1668"/>
                    <a:pt x="3600" y="1218"/>
                    <a:pt x="3312" y="993"/>
                  </a:cubicBezTo>
                  <a:cubicBezTo>
                    <a:pt x="2880" y="768"/>
                    <a:pt x="2448" y="543"/>
                    <a:pt x="1872" y="93"/>
                  </a:cubicBezTo>
                  <a:cubicBezTo>
                    <a:pt x="1296" y="-132"/>
                    <a:pt x="576" y="93"/>
                    <a:pt x="0" y="318"/>
                  </a:cubicBezTo>
                  <a:cubicBezTo>
                    <a:pt x="144" y="1443"/>
                    <a:pt x="720" y="2343"/>
                    <a:pt x="1008" y="3468"/>
                  </a:cubicBezTo>
                  <a:cubicBezTo>
                    <a:pt x="1152" y="3918"/>
                    <a:pt x="1584" y="4368"/>
                    <a:pt x="1872" y="4593"/>
                  </a:cubicBezTo>
                  <a:cubicBezTo>
                    <a:pt x="2016" y="5043"/>
                    <a:pt x="2304" y="5718"/>
                    <a:pt x="2160" y="6168"/>
                  </a:cubicBezTo>
                  <a:cubicBezTo>
                    <a:pt x="2160" y="6168"/>
                    <a:pt x="1152" y="5718"/>
                    <a:pt x="1728" y="6393"/>
                  </a:cubicBezTo>
                  <a:cubicBezTo>
                    <a:pt x="1872" y="6618"/>
                    <a:pt x="2016" y="6843"/>
                    <a:pt x="2160" y="7068"/>
                  </a:cubicBezTo>
                  <a:cubicBezTo>
                    <a:pt x="2448" y="7068"/>
                    <a:pt x="2592" y="7068"/>
                    <a:pt x="2736" y="7293"/>
                  </a:cubicBezTo>
                  <a:cubicBezTo>
                    <a:pt x="3024" y="7518"/>
                    <a:pt x="3312" y="7968"/>
                    <a:pt x="3600" y="8418"/>
                  </a:cubicBezTo>
                  <a:cubicBezTo>
                    <a:pt x="3744" y="8643"/>
                    <a:pt x="3600" y="9093"/>
                    <a:pt x="3456" y="9318"/>
                  </a:cubicBezTo>
                  <a:cubicBezTo>
                    <a:pt x="3312" y="9543"/>
                    <a:pt x="3600" y="9768"/>
                    <a:pt x="3744" y="9768"/>
                  </a:cubicBezTo>
                  <a:cubicBezTo>
                    <a:pt x="4176" y="10218"/>
                    <a:pt x="4464" y="10668"/>
                    <a:pt x="4752" y="11118"/>
                  </a:cubicBezTo>
                  <a:cubicBezTo>
                    <a:pt x="4896" y="11343"/>
                    <a:pt x="5040" y="11793"/>
                    <a:pt x="5184" y="11793"/>
                  </a:cubicBezTo>
                  <a:cubicBezTo>
                    <a:pt x="5328" y="11793"/>
                    <a:pt x="5472" y="11343"/>
                    <a:pt x="5328" y="11118"/>
                  </a:cubicBezTo>
                  <a:cubicBezTo>
                    <a:pt x="5328" y="10893"/>
                    <a:pt x="5184" y="10668"/>
                    <a:pt x="5184" y="10443"/>
                  </a:cubicBezTo>
                  <a:cubicBezTo>
                    <a:pt x="5040" y="10218"/>
                    <a:pt x="4752" y="10443"/>
                    <a:pt x="4608" y="10218"/>
                  </a:cubicBezTo>
                  <a:cubicBezTo>
                    <a:pt x="4320" y="9768"/>
                    <a:pt x="4608" y="9768"/>
                    <a:pt x="4608" y="9318"/>
                  </a:cubicBezTo>
                  <a:cubicBezTo>
                    <a:pt x="4608" y="9318"/>
                    <a:pt x="4320" y="8868"/>
                    <a:pt x="4320" y="8643"/>
                  </a:cubicBezTo>
                  <a:cubicBezTo>
                    <a:pt x="4032" y="8193"/>
                    <a:pt x="4032" y="7518"/>
                    <a:pt x="3744" y="7068"/>
                  </a:cubicBezTo>
                  <a:cubicBezTo>
                    <a:pt x="3456" y="6843"/>
                    <a:pt x="3168" y="6393"/>
                    <a:pt x="3024" y="5943"/>
                  </a:cubicBezTo>
                  <a:cubicBezTo>
                    <a:pt x="3024" y="5718"/>
                    <a:pt x="3024" y="5268"/>
                    <a:pt x="2880" y="5043"/>
                  </a:cubicBezTo>
                  <a:cubicBezTo>
                    <a:pt x="2736" y="4818"/>
                    <a:pt x="2592" y="4593"/>
                    <a:pt x="2448" y="4368"/>
                  </a:cubicBezTo>
                  <a:cubicBezTo>
                    <a:pt x="2304" y="3918"/>
                    <a:pt x="2160" y="3693"/>
                    <a:pt x="1872" y="3468"/>
                  </a:cubicBezTo>
                  <a:cubicBezTo>
                    <a:pt x="1728" y="3243"/>
                    <a:pt x="1728" y="2793"/>
                    <a:pt x="1728" y="2568"/>
                  </a:cubicBezTo>
                  <a:cubicBezTo>
                    <a:pt x="1728" y="2343"/>
                    <a:pt x="1440" y="1218"/>
                    <a:pt x="1584" y="993"/>
                  </a:cubicBezTo>
                  <a:cubicBezTo>
                    <a:pt x="1728" y="768"/>
                    <a:pt x="1872" y="1443"/>
                    <a:pt x="2016" y="1443"/>
                  </a:cubicBezTo>
                  <a:cubicBezTo>
                    <a:pt x="2160" y="1443"/>
                    <a:pt x="2160" y="1443"/>
                    <a:pt x="2160" y="1443"/>
                  </a:cubicBezTo>
                  <a:cubicBezTo>
                    <a:pt x="2448" y="1218"/>
                    <a:pt x="2448" y="1443"/>
                    <a:pt x="2592" y="1668"/>
                  </a:cubicBezTo>
                  <a:cubicBezTo>
                    <a:pt x="2736" y="1668"/>
                    <a:pt x="2880" y="1668"/>
                    <a:pt x="2880" y="1893"/>
                  </a:cubicBezTo>
                  <a:cubicBezTo>
                    <a:pt x="2880" y="2343"/>
                    <a:pt x="3024" y="2793"/>
                    <a:pt x="3168" y="3243"/>
                  </a:cubicBezTo>
                  <a:cubicBezTo>
                    <a:pt x="3168" y="3468"/>
                    <a:pt x="3312" y="3918"/>
                    <a:pt x="3312" y="4143"/>
                  </a:cubicBezTo>
                  <a:cubicBezTo>
                    <a:pt x="3312" y="4368"/>
                    <a:pt x="3168" y="4593"/>
                    <a:pt x="3168" y="4818"/>
                  </a:cubicBezTo>
                  <a:cubicBezTo>
                    <a:pt x="3312" y="4818"/>
                    <a:pt x="3312" y="4368"/>
                    <a:pt x="3312" y="4368"/>
                  </a:cubicBezTo>
                  <a:cubicBezTo>
                    <a:pt x="3456" y="4143"/>
                    <a:pt x="3600" y="4818"/>
                    <a:pt x="3744" y="4818"/>
                  </a:cubicBezTo>
                  <a:cubicBezTo>
                    <a:pt x="3888" y="5043"/>
                    <a:pt x="4608" y="5718"/>
                    <a:pt x="4608" y="5943"/>
                  </a:cubicBezTo>
                  <a:cubicBezTo>
                    <a:pt x="4608" y="6393"/>
                    <a:pt x="4752" y="6618"/>
                    <a:pt x="4896" y="6618"/>
                  </a:cubicBezTo>
                  <a:cubicBezTo>
                    <a:pt x="5040" y="6843"/>
                    <a:pt x="5040" y="7068"/>
                    <a:pt x="5184" y="7293"/>
                  </a:cubicBezTo>
                  <a:cubicBezTo>
                    <a:pt x="5328" y="7518"/>
                    <a:pt x="5472" y="7293"/>
                    <a:pt x="5472" y="7518"/>
                  </a:cubicBezTo>
                  <a:cubicBezTo>
                    <a:pt x="5616" y="7743"/>
                    <a:pt x="5328" y="7968"/>
                    <a:pt x="5472" y="8418"/>
                  </a:cubicBezTo>
                  <a:cubicBezTo>
                    <a:pt x="5760" y="8643"/>
                    <a:pt x="6048" y="8868"/>
                    <a:pt x="6336" y="9318"/>
                  </a:cubicBezTo>
                  <a:cubicBezTo>
                    <a:pt x="6480" y="9543"/>
                    <a:pt x="6480" y="9768"/>
                    <a:pt x="6624" y="9993"/>
                  </a:cubicBezTo>
                  <a:cubicBezTo>
                    <a:pt x="6768" y="10218"/>
                    <a:pt x="6912" y="10218"/>
                    <a:pt x="7056" y="10668"/>
                  </a:cubicBezTo>
                  <a:cubicBezTo>
                    <a:pt x="7344" y="10893"/>
                    <a:pt x="7488" y="11343"/>
                    <a:pt x="7776" y="11793"/>
                  </a:cubicBezTo>
                  <a:cubicBezTo>
                    <a:pt x="7920" y="12018"/>
                    <a:pt x="8064" y="12243"/>
                    <a:pt x="8208" y="12468"/>
                  </a:cubicBezTo>
                  <a:cubicBezTo>
                    <a:pt x="8352" y="12918"/>
                    <a:pt x="8064" y="12918"/>
                    <a:pt x="8064" y="13143"/>
                  </a:cubicBezTo>
                  <a:cubicBezTo>
                    <a:pt x="8064" y="13368"/>
                    <a:pt x="8496" y="13143"/>
                    <a:pt x="8496" y="13593"/>
                  </a:cubicBezTo>
                  <a:cubicBezTo>
                    <a:pt x="8352" y="14043"/>
                    <a:pt x="8208" y="14043"/>
                    <a:pt x="8352" y="14493"/>
                  </a:cubicBezTo>
                  <a:cubicBezTo>
                    <a:pt x="8352" y="14493"/>
                    <a:pt x="8064" y="14943"/>
                    <a:pt x="8208" y="15168"/>
                  </a:cubicBezTo>
                  <a:cubicBezTo>
                    <a:pt x="8352" y="15393"/>
                    <a:pt x="8496" y="15843"/>
                    <a:pt x="8640" y="16068"/>
                  </a:cubicBezTo>
                  <a:cubicBezTo>
                    <a:pt x="8784" y="16293"/>
                    <a:pt x="8928" y="16293"/>
                    <a:pt x="9072" y="16293"/>
                  </a:cubicBezTo>
                  <a:cubicBezTo>
                    <a:pt x="9504" y="16518"/>
                    <a:pt x="9504" y="16968"/>
                    <a:pt x="9792" y="17193"/>
                  </a:cubicBezTo>
                  <a:cubicBezTo>
                    <a:pt x="10224" y="17643"/>
                    <a:pt x="10800" y="17643"/>
                    <a:pt x="11088" y="18093"/>
                  </a:cubicBezTo>
                  <a:cubicBezTo>
                    <a:pt x="11664" y="18543"/>
                    <a:pt x="12240" y="18993"/>
                    <a:pt x="12816" y="19218"/>
                  </a:cubicBezTo>
                  <a:cubicBezTo>
                    <a:pt x="13248" y="19668"/>
                    <a:pt x="13968" y="20118"/>
                    <a:pt x="14544" y="20343"/>
                  </a:cubicBezTo>
                  <a:cubicBezTo>
                    <a:pt x="15120" y="20343"/>
                    <a:pt x="15552" y="19443"/>
                    <a:pt x="16272" y="19668"/>
                  </a:cubicBezTo>
                  <a:cubicBezTo>
                    <a:pt x="16848" y="19893"/>
                    <a:pt x="17280" y="20793"/>
                    <a:pt x="17712" y="21468"/>
                  </a:cubicBezTo>
                  <a:cubicBezTo>
                    <a:pt x="17712" y="21243"/>
                    <a:pt x="17856" y="20118"/>
                    <a:pt x="18144" y="19893"/>
                  </a:cubicBezTo>
                  <a:cubicBezTo>
                    <a:pt x="18288" y="19893"/>
                    <a:pt x="18000" y="19893"/>
                    <a:pt x="18144" y="19893"/>
                  </a:cubicBezTo>
                  <a:close/>
                </a:path>
              </a:pathLst>
            </a:custGeom>
            <a:solidFill>
              <a:srgbClr val="00152F"/>
            </a:solidFill>
            <a:ln w="12700">
              <a:miter lim="400000"/>
            </a:ln>
          </p:spPr>
          <p:txBody>
            <a:bodyPr lIns="22275" tIns="22275" rIns="22275" bIns="22275" anchor="ctr"/>
            <a:lstStyle/>
            <a:p>
              <a:pPr algn="ctr"/>
              <a:endParaRPr sz="1403">
                <a:solidFill>
                  <a:srgbClr val="FFFFFF"/>
                </a:solidFill>
                <a:latin typeface="Helvetica Light"/>
              </a:endParaRPr>
            </a:p>
          </p:txBody>
        </p:sp>
        <p:sp>
          <p:nvSpPr>
            <p:cNvPr id="258" name="Shape">
              <a:extLst>
                <a:ext uri="{FF2B5EF4-FFF2-40B4-BE49-F238E27FC236}">
                  <a16:creationId xmlns:a16="http://schemas.microsoft.com/office/drawing/2014/main" id="{DC0DB561-3061-49CD-9A8B-A57BB8192F07}"/>
                </a:ext>
              </a:extLst>
            </p:cNvPr>
            <p:cNvSpPr/>
            <p:nvPr/>
          </p:nvSpPr>
          <p:spPr>
            <a:xfrm>
              <a:off x="3808264" y="4761824"/>
              <a:ext cx="284665" cy="148013"/>
            </a:xfrm>
            <a:custGeom>
              <a:avLst/>
              <a:gdLst/>
              <a:ahLst/>
              <a:cxnLst>
                <a:cxn ang="0">
                  <a:pos x="wd2" y="hd2"/>
                </a:cxn>
                <a:cxn ang="5400000">
                  <a:pos x="wd2" y="hd2"/>
                </a:cxn>
                <a:cxn ang="10800000">
                  <a:pos x="wd2" y="hd2"/>
                </a:cxn>
                <a:cxn ang="16200000">
                  <a:pos x="wd2" y="hd2"/>
                </a:cxn>
              </a:cxnLst>
              <a:rect l="0" t="0" r="r" b="b"/>
              <a:pathLst>
                <a:path w="21082" h="20518" extrusionOk="0">
                  <a:moveTo>
                    <a:pt x="8122" y="19168"/>
                  </a:moveTo>
                  <a:cubicBezTo>
                    <a:pt x="8842" y="19168"/>
                    <a:pt x="8842" y="17818"/>
                    <a:pt x="8842" y="16468"/>
                  </a:cubicBezTo>
                  <a:cubicBezTo>
                    <a:pt x="8842" y="15118"/>
                    <a:pt x="10282" y="13768"/>
                    <a:pt x="11002" y="13768"/>
                  </a:cubicBezTo>
                  <a:cubicBezTo>
                    <a:pt x="12442" y="12418"/>
                    <a:pt x="12442" y="15118"/>
                    <a:pt x="13882" y="12418"/>
                  </a:cubicBezTo>
                  <a:cubicBezTo>
                    <a:pt x="14602" y="11068"/>
                    <a:pt x="15322" y="7018"/>
                    <a:pt x="16762" y="8368"/>
                  </a:cubicBezTo>
                  <a:cubicBezTo>
                    <a:pt x="18922" y="8368"/>
                    <a:pt x="18922" y="7018"/>
                    <a:pt x="21082" y="5668"/>
                  </a:cubicBezTo>
                  <a:cubicBezTo>
                    <a:pt x="18202" y="2968"/>
                    <a:pt x="17482" y="-1082"/>
                    <a:pt x="13882" y="268"/>
                  </a:cubicBezTo>
                  <a:cubicBezTo>
                    <a:pt x="12442" y="268"/>
                    <a:pt x="11002" y="1618"/>
                    <a:pt x="9562" y="1618"/>
                  </a:cubicBezTo>
                  <a:cubicBezTo>
                    <a:pt x="8122" y="1618"/>
                    <a:pt x="6682" y="268"/>
                    <a:pt x="5242" y="268"/>
                  </a:cubicBezTo>
                  <a:cubicBezTo>
                    <a:pt x="3082" y="1618"/>
                    <a:pt x="2362" y="1618"/>
                    <a:pt x="922" y="4318"/>
                  </a:cubicBezTo>
                  <a:cubicBezTo>
                    <a:pt x="922" y="5668"/>
                    <a:pt x="-518" y="8368"/>
                    <a:pt x="202" y="11068"/>
                  </a:cubicBezTo>
                  <a:cubicBezTo>
                    <a:pt x="2362" y="13768"/>
                    <a:pt x="5242" y="11068"/>
                    <a:pt x="5242" y="17818"/>
                  </a:cubicBezTo>
                  <a:cubicBezTo>
                    <a:pt x="5242" y="17818"/>
                    <a:pt x="6682" y="17818"/>
                    <a:pt x="6682" y="17818"/>
                  </a:cubicBezTo>
                  <a:cubicBezTo>
                    <a:pt x="6682" y="17818"/>
                    <a:pt x="5962" y="20518"/>
                    <a:pt x="5962" y="20518"/>
                  </a:cubicBezTo>
                  <a:cubicBezTo>
                    <a:pt x="6682" y="20518"/>
                    <a:pt x="8122" y="20518"/>
                    <a:pt x="8122" y="19168"/>
                  </a:cubicBezTo>
                  <a:close/>
                </a:path>
              </a:pathLst>
            </a:custGeom>
            <a:solidFill>
              <a:srgbClr val="00152F"/>
            </a:solidFill>
            <a:ln w="12700">
              <a:miter lim="400000"/>
            </a:ln>
          </p:spPr>
          <p:txBody>
            <a:bodyPr lIns="22275" tIns="22275" rIns="22275" bIns="22275" anchor="ctr"/>
            <a:lstStyle/>
            <a:p>
              <a:pPr algn="ctr"/>
              <a:endParaRPr sz="1403">
                <a:solidFill>
                  <a:srgbClr val="FFFFFF"/>
                </a:solidFill>
                <a:latin typeface="Helvetica Light"/>
              </a:endParaRPr>
            </a:p>
          </p:txBody>
        </p:sp>
        <p:sp>
          <p:nvSpPr>
            <p:cNvPr id="259" name="Shape">
              <a:extLst>
                <a:ext uri="{FF2B5EF4-FFF2-40B4-BE49-F238E27FC236}">
                  <a16:creationId xmlns:a16="http://schemas.microsoft.com/office/drawing/2014/main" id="{1A720423-5090-4C47-AA4A-ED21A96FA3BC}"/>
                </a:ext>
              </a:extLst>
            </p:cNvPr>
            <p:cNvSpPr/>
            <p:nvPr/>
          </p:nvSpPr>
          <p:spPr>
            <a:xfrm>
              <a:off x="3808722" y="4630129"/>
              <a:ext cx="62145" cy="131582"/>
            </a:xfrm>
            <a:custGeom>
              <a:avLst/>
              <a:gdLst/>
              <a:ahLst/>
              <a:cxnLst>
                <a:cxn ang="0">
                  <a:pos x="wd2" y="hd2"/>
                </a:cxn>
                <a:cxn ang="5400000">
                  <a:pos x="wd2" y="hd2"/>
                </a:cxn>
                <a:cxn ang="10800000">
                  <a:pos x="wd2" y="hd2"/>
                </a:cxn>
                <a:cxn ang="16200000">
                  <a:pos x="wd2" y="hd2"/>
                </a:cxn>
              </a:cxnLst>
              <a:rect l="0" t="0" r="r" b="b"/>
              <a:pathLst>
                <a:path w="19286" h="19484" extrusionOk="0">
                  <a:moveTo>
                    <a:pt x="13115" y="640"/>
                  </a:moveTo>
                  <a:cubicBezTo>
                    <a:pt x="10029" y="-800"/>
                    <a:pt x="3857" y="3520"/>
                    <a:pt x="3857" y="4960"/>
                  </a:cubicBezTo>
                  <a:cubicBezTo>
                    <a:pt x="772" y="6400"/>
                    <a:pt x="772" y="4960"/>
                    <a:pt x="772" y="7840"/>
                  </a:cubicBezTo>
                  <a:cubicBezTo>
                    <a:pt x="772" y="9280"/>
                    <a:pt x="-2314" y="20800"/>
                    <a:pt x="3857" y="19360"/>
                  </a:cubicBezTo>
                  <a:cubicBezTo>
                    <a:pt x="3857" y="17920"/>
                    <a:pt x="13115" y="13600"/>
                    <a:pt x="16200" y="10720"/>
                  </a:cubicBezTo>
                  <a:cubicBezTo>
                    <a:pt x="16200" y="6400"/>
                    <a:pt x="16200" y="4960"/>
                    <a:pt x="19286" y="2080"/>
                  </a:cubicBezTo>
                  <a:cubicBezTo>
                    <a:pt x="19286" y="640"/>
                    <a:pt x="16200" y="640"/>
                    <a:pt x="13115" y="640"/>
                  </a:cubicBezTo>
                  <a:cubicBezTo>
                    <a:pt x="10029" y="-800"/>
                    <a:pt x="16200" y="640"/>
                    <a:pt x="13115" y="640"/>
                  </a:cubicBezTo>
                  <a:close/>
                </a:path>
              </a:pathLst>
            </a:custGeom>
            <a:solidFill>
              <a:srgbClr val="00152F"/>
            </a:solidFill>
            <a:ln w="12700">
              <a:miter lim="400000"/>
            </a:ln>
          </p:spPr>
          <p:txBody>
            <a:bodyPr lIns="22275" tIns="22275" rIns="22275" bIns="22275" anchor="ctr"/>
            <a:lstStyle/>
            <a:p>
              <a:pPr algn="ctr"/>
              <a:endParaRPr sz="1403">
                <a:solidFill>
                  <a:srgbClr val="FFFFFF"/>
                </a:solidFill>
                <a:latin typeface="Helvetica Light"/>
              </a:endParaRPr>
            </a:p>
          </p:txBody>
        </p:sp>
        <p:sp>
          <p:nvSpPr>
            <p:cNvPr id="260" name="Shape">
              <a:extLst>
                <a:ext uri="{FF2B5EF4-FFF2-40B4-BE49-F238E27FC236}">
                  <a16:creationId xmlns:a16="http://schemas.microsoft.com/office/drawing/2014/main" id="{9FE55509-9F21-40FA-AC50-1F3B5A8C22B2}"/>
                </a:ext>
              </a:extLst>
            </p:cNvPr>
            <p:cNvSpPr/>
            <p:nvPr/>
          </p:nvSpPr>
          <p:spPr>
            <a:xfrm>
              <a:off x="4530417" y="4546204"/>
              <a:ext cx="125945" cy="98411"/>
            </a:xfrm>
            <a:custGeom>
              <a:avLst/>
              <a:gdLst/>
              <a:ahLst/>
              <a:cxnLst>
                <a:cxn ang="0">
                  <a:pos x="wd2" y="hd2"/>
                </a:cxn>
                <a:cxn ang="5400000">
                  <a:pos x="wd2" y="hd2"/>
                </a:cxn>
                <a:cxn ang="10800000">
                  <a:pos x="wd2" y="hd2"/>
                </a:cxn>
                <a:cxn ang="16200000">
                  <a:pos x="wd2" y="hd2"/>
                </a:cxn>
              </a:cxnLst>
              <a:rect l="0" t="0" r="r" b="b"/>
              <a:pathLst>
                <a:path w="21600" h="20037" extrusionOk="0">
                  <a:moveTo>
                    <a:pt x="19938" y="4328"/>
                  </a:moveTo>
                  <a:cubicBezTo>
                    <a:pt x="16615" y="4328"/>
                    <a:pt x="13292" y="-1563"/>
                    <a:pt x="9969" y="401"/>
                  </a:cubicBezTo>
                  <a:cubicBezTo>
                    <a:pt x="4985" y="2364"/>
                    <a:pt x="11631" y="4328"/>
                    <a:pt x="11631" y="8255"/>
                  </a:cubicBezTo>
                  <a:cubicBezTo>
                    <a:pt x="13292" y="10219"/>
                    <a:pt x="16615" y="14146"/>
                    <a:pt x="14954" y="16110"/>
                  </a:cubicBezTo>
                  <a:cubicBezTo>
                    <a:pt x="13292" y="18073"/>
                    <a:pt x="11631" y="18073"/>
                    <a:pt x="9969" y="18073"/>
                  </a:cubicBezTo>
                  <a:cubicBezTo>
                    <a:pt x="6646" y="16110"/>
                    <a:pt x="9969" y="16110"/>
                    <a:pt x="8308" y="14146"/>
                  </a:cubicBezTo>
                  <a:cubicBezTo>
                    <a:pt x="8308" y="14146"/>
                    <a:pt x="0" y="16110"/>
                    <a:pt x="0" y="16110"/>
                  </a:cubicBezTo>
                  <a:cubicBezTo>
                    <a:pt x="0" y="20037"/>
                    <a:pt x="3323" y="20037"/>
                    <a:pt x="4985" y="20037"/>
                  </a:cubicBezTo>
                  <a:cubicBezTo>
                    <a:pt x="9969" y="18073"/>
                    <a:pt x="14954" y="20037"/>
                    <a:pt x="21600" y="20037"/>
                  </a:cubicBezTo>
                  <a:cubicBezTo>
                    <a:pt x="21600" y="14146"/>
                    <a:pt x="19938" y="8255"/>
                    <a:pt x="19938" y="4328"/>
                  </a:cubicBezTo>
                  <a:cubicBezTo>
                    <a:pt x="18277" y="4328"/>
                    <a:pt x="19938" y="8255"/>
                    <a:pt x="19938" y="4328"/>
                  </a:cubicBezTo>
                  <a:close/>
                </a:path>
              </a:pathLst>
            </a:custGeom>
            <a:solidFill>
              <a:srgbClr val="00152F"/>
            </a:solidFill>
            <a:ln w="12700">
              <a:miter lim="400000"/>
            </a:ln>
          </p:spPr>
          <p:txBody>
            <a:bodyPr lIns="22275" tIns="22275" rIns="22275" bIns="22275" anchor="ctr"/>
            <a:lstStyle/>
            <a:p>
              <a:pPr algn="ctr"/>
              <a:endParaRPr sz="1403">
                <a:solidFill>
                  <a:srgbClr val="FFFFFF"/>
                </a:solidFill>
                <a:latin typeface="Helvetica Light"/>
              </a:endParaRPr>
            </a:p>
          </p:txBody>
        </p:sp>
        <p:sp>
          <p:nvSpPr>
            <p:cNvPr id="261" name="Shape">
              <a:extLst>
                <a:ext uri="{FF2B5EF4-FFF2-40B4-BE49-F238E27FC236}">
                  <a16:creationId xmlns:a16="http://schemas.microsoft.com/office/drawing/2014/main" id="{DE066F86-149A-4712-9DF4-20A4391FA362}"/>
                </a:ext>
              </a:extLst>
            </p:cNvPr>
            <p:cNvSpPr/>
            <p:nvPr/>
          </p:nvSpPr>
          <p:spPr>
            <a:xfrm>
              <a:off x="4646423" y="4545602"/>
              <a:ext cx="169563" cy="120283"/>
            </a:xfrm>
            <a:custGeom>
              <a:avLst/>
              <a:gdLst/>
              <a:ahLst/>
              <a:cxnLst>
                <a:cxn ang="0">
                  <a:pos x="wd2" y="hd2"/>
                </a:cxn>
                <a:cxn ang="5400000">
                  <a:pos x="wd2" y="hd2"/>
                </a:cxn>
                <a:cxn ang="10800000">
                  <a:pos x="wd2" y="hd2"/>
                </a:cxn>
                <a:cxn ang="16200000">
                  <a:pos x="wd2" y="hd2"/>
                </a:cxn>
              </a:cxnLst>
              <a:rect l="0" t="0" r="r" b="b"/>
              <a:pathLst>
                <a:path w="20850" h="17811" extrusionOk="0">
                  <a:moveTo>
                    <a:pt x="16800" y="9032"/>
                  </a:moveTo>
                  <a:cubicBezTo>
                    <a:pt x="14400" y="7592"/>
                    <a:pt x="12000" y="4712"/>
                    <a:pt x="9600" y="3272"/>
                  </a:cubicBezTo>
                  <a:cubicBezTo>
                    <a:pt x="8400" y="1832"/>
                    <a:pt x="2400" y="-1048"/>
                    <a:pt x="1200" y="392"/>
                  </a:cubicBezTo>
                  <a:cubicBezTo>
                    <a:pt x="1200" y="392"/>
                    <a:pt x="3600" y="3272"/>
                    <a:pt x="0" y="3272"/>
                  </a:cubicBezTo>
                  <a:cubicBezTo>
                    <a:pt x="0" y="6152"/>
                    <a:pt x="1200" y="9032"/>
                    <a:pt x="1200" y="13352"/>
                  </a:cubicBezTo>
                  <a:cubicBezTo>
                    <a:pt x="1200" y="14792"/>
                    <a:pt x="1200" y="14792"/>
                    <a:pt x="2400" y="16232"/>
                  </a:cubicBezTo>
                  <a:cubicBezTo>
                    <a:pt x="3600" y="20552"/>
                    <a:pt x="3600" y="14792"/>
                    <a:pt x="4800" y="13352"/>
                  </a:cubicBezTo>
                  <a:cubicBezTo>
                    <a:pt x="7200" y="10472"/>
                    <a:pt x="13200" y="13352"/>
                    <a:pt x="15600" y="13352"/>
                  </a:cubicBezTo>
                  <a:cubicBezTo>
                    <a:pt x="18000" y="13352"/>
                    <a:pt x="18000" y="14792"/>
                    <a:pt x="20400" y="13352"/>
                  </a:cubicBezTo>
                  <a:cubicBezTo>
                    <a:pt x="21600" y="10472"/>
                    <a:pt x="20400" y="9032"/>
                    <a:pt x="16800" y="9032"/>
                  </a:cubicBezTo>
                  <a:cubicBezTo>
                    <a:pt x="14400" y="9032"/>
                    <a:pt x="19200" y="9032"/>
                    <a:pt x="16800" y="9032"/>
                  </a:cubicBezTo>
                  <a:close/>
                </a:path>
              </a:pathLst>
            </a:custGeom>
            <a:solidFill>
              <a:srgbClr val="00152F"/>
            </a:solidFill>
            <a:ln w="12700">
              <a:miter lim="400000"/>
            </a:ln>
          </p:spPr>
          <p:txBody>
            <a:bodyPr lIns="22275" tIns="22275" rIns="22275" bIns="22275" anchor="ctr"/>
            <a:lstStyle/>
            <a:p>
              <a:pPr algn="ctr"/>
              <a:endParaRPr sz="1403">
                <a:solidFill>
                  <a:srgbClr val="FFFFFF"/>
                </a:solidFill>
                <a:latin typeface="Helvetica Light"/>
              </a:endParaRPr>
            </a:p>
          </p:txBody>
        </p:sp>
        <p:sp>
          <p:nvSpPr>
            <p:cNvPr id="262" name="Shape">
              <a:extLst>
                <a:ext uri="{FF2B5EF4-FFF2-40B4-BE49-F238E27FC236}">
                  <a16:creationId xmlns:a16="http://schemas.microsoft.com/office/drawing/2014/main" id="{B7297E9E-049A-473A-9B88-81FF95FB3730}"/>
                </a:ext>
              </a:extLst>
            </p:cNvPr>
            <p:cNvSpPr/>
            <p:nvPr/>
          </p:nvSpPr>
          <p:spPr>
            <a:xfrm>
              <a:off x="0" y="1302168"/>
              <a:ext cx="1849113" cy="1253406"/>
            </a:xfrm>
            <a:custGeom>
              <a:avLst/>
              <a:gdLst/>
              <a:ahLst/>
              <a:cxnLst>
                <a:cxn ang="0">
                  <a:pos x="wd2" y="hd2"/>
                </a:cxn>
                <a:cxn ang="5400000">
                  <a:pos x="wd2" y="hd2"/>
                </a:cxn>
                <a:cxn ang="10800000">
                  <a:pos x="wd2" y="hd2"/>
                </a:cxn>
                <a:cxn ang="16200000">
                  <a:pos x="wd2" y="hd2"/>
                </a:cxn>
              </a:cxnLst>
              <a:rect l="0" t="0" r="r" b="b"/>
              <a:pathLst>
                <a:path w="21179" h="21378" extrusionOk="0">
                  <a:moveTo>
                    <a:pt x="21179" y="20834"/>
                  </a:moveTo>
                  <a:cubicBezTo>
                    <a:pt x="21068" y="20668"/>
                    <a:pt x="20845" y="20668"/>
                    <a:pt x="21068" y="20336"/>
                  </a:cubicBezTo>
                  <a:cubicBezTo>
                    <a:pt x="21068" y="20170"/>
                    <a:pt x="20956" y="20170"/>
                    <a:pt x="20845" y="20170"/>
                  </a:cubicBezTo>
                  <a:cubicBezTo>
                    <a:pt x="20622" y="19837"/>
                    <a:pt x="20177" y="19671"/>
                    <a:pt x="20066" y="19505"/>
                  </a:cubicBezTo>
                  <a:cubicBezTo>
                    <a:pt x="19620" y="18674"/>
                    <a:pt x="19398" y="17677"/>
                    <a:pt x="18952" y="17013"/>
                  </a:cubicBezTo>
                  <a:cubicBezTo>
                    <a:pt x="18730" y="16847"/>
                    <a:pt x="18507" y="16514"/>
                    <a:pt x="18395" y="16348"/>
                  </a:cubicBezTo>
                  <a:cubicBezTo>
                    <a:pt x="18173" y="16182"/>
                    <a:pt x="18173" y="15684"/>
                    <a:pt x="17950" y="15684"/>
                  </a:cubicBezTo>
                  <a:cubicBezTo>
                    <a:pt x="17839" y="15684"/>
                    <a:pt x="17505" y="16016"/>
                    <a:pt x="17505" y="16016"/>
                  </a:cubicBezTo>
                  <a:cubicBezTo>
                    <a:pt x="17616" y="16348"/>
                    <a:pt x="17282" y="16514"/>
                    <a:pt x="17171" y="16514"/>
                  </a:cubicBezTo>
                  <a:cubicBezTo>
                    <a:pt x="16837" y="16681"/>
                    <a:pt x="16503" y="16016"/>
                    <a:pt x="16280" y="15684"/>
                  </a:cubicBezTo>
                  <a:cubicBezTo>
                    <a:pt x="16169" y="15517"/>
                    <a:pt x="16057" y="15517"/>
                    <a:pt x="15946" y="15185"/>
                  </a:cubicBezTo>
                  <a:cubicBezTo>
                    <a:pt x="15835" y="14853"/>
                    <a:pt x="15612" y="15019"/>
                    <a:pt x="15501" y="15185"/>
                  </a:cubicBezTo>
                  <a:cubicBezTo>
                    <a:pt x="15278" y="15185"/>
                    <a:pt x="15278" y="15019"/>
                    <a:pt x="15055" y="15185"/>
                  </a:cubicBezTo>
                  <a:cubicBezTo>
                    <a:pt x="15055" y="15185"/>
                    <a:pt x="14944" y="15185"/>
                    <a:pt x="14944" y="15019"/>
                  </a:cubicBezTo>
                  <a:cubicBezTo>
                    <a:pt x="14944" y="14853"/>
                    <a:pt x="14944" y="14853"/>
                    <a:pt x="14944" y="14687"/>
                  </a:cubicBezTo>
                  <a:cubicBezTo>
                    <a:pt x="14944" y="14022"/>
                    <a:pt x="14944" y="13191"/>
                    <a:pt x="14944" y="12527"/>
                  </a:cubicBezTo>
                  <a:cubicBezTo>
                    <a:pt x="14944" y="10533"/>
                    <a:pt x="14944" y="8373"/>
                    <a:pt x="14944" y="6213"/>
                  </a:cubicBezTo>
                  <a:cubicBezTo>
                    <a:pt x="14944" y="5382"/>
                    <a:pt x="14944" y="4385"/>
                    <a:pt x="14944" y="3388"/>
                  </a:cubicBezTo>
                  <a:cubicBezTo>
                    <a:pt x="14944" y="3222"/>
                    <a:pt x="14944" y="2890"/>
                    <a:pt x="14944" y="2557"/>
                  </a:cubicBezTo>
                  <a:cubicBezTo>
                    <a:pt x="14944" y="2391"/>
                    <a:pt x="14833" y="2391"/>
                    <a:pt x="14610" y="2225"/>
                  </a:cubicBezTo>
                  <a:cubicBezTo>
                    <a:pt x="14053" y="1893"/>
                    <a:pt x="13719" y="1893"/>
                    <a:pt x="13163" y="1893"/>
                  </a:cubicBezTo>
                  <a:cubicBezTo>
                    <a:pt x="12606" y="1893"/>
                    <a:pt x="12160" y="1727"/>
                    <a:pt x="11604" y="1561"/>
                  </a:cubicBezTo>
                  <a:cubicBezTo>
                    <a:pt x="10936" y="1561"/>
                    <a:pt x="10379" y="1228"/>
                    <a:pt x="9822" y="1228"/>
                  </a:cubicBezTo>
                  <a:cubicBezTo>
                    <a:pt x="9488" y="1228"/>
                    <a:pt x="9266" y="1394"/>
                    <a:pt x="8932" y="1228"/>
                  </a:cubicBezTo>
                  <a:cubicBezTo>
                    <a:pt x="8932" y="1228"/>
                    <a:pt x="8486" y="1062"/>
                    <a:pt x="8486" y="1062"/>
                  </a:cubicBezTo>
                  <a:cubicBezTo>
                    <a:pt x="8486" y="1062"/>
                    <a:pt x="8598" y="730"/>
                    <a:pt x="8598" y="564"/>
                  </a:cubicBezTo>
                  <a:cubicBezTo>
                    <a:pt x="8598" y="564"/>
                    <a:pt x="8264" y="564"/>
                    <a:pt x="8264" y="564"/>
                  </a:cubicBezTo>
                  <a:cubicBezTo>
                    <a:pt x="8041" y="564"/>
                    <a:pt x="7707" y="730"/>
                    <a:pt x="7484" y="730"/>
                  </a:cubicBezTo>
                  <a:cubicBezTo>
                    <a:pt x="7261" y="730"/>
                    <a:pt x="7373" y="65"/>
                    <a:pt x="7039" y="397"/>
                  </a:cubicBezTo>
                  <a:cubicBezTo>
                    <a:pt x="6927" y="397"/>
                    <a:pt x="6816" y="730"/>
                    <a:pt x="6705" y="564"/>
                  </a:cubicBezTo>
                  <a:cubicBezTo>
                    <a:pt x="6482" y="564"/>
                    <a:pt x="6482" y="397"/>
                    <a:pt x="6705" y="231"/>
                  </a:cubicBezTo>
                  <a:cubicBezTo>
                    <a:pt x="6927" y="231"/>
                    <a:pt x="6593" y="65"/>
                    <a:pt x="6482" y="65"/>
                  </a:cubicBezTo>
                  <a:cubicBezTo>
                    <a:pt x="6037" y="-101"/>
                    <a:pt x="6037" y="65"/>
                    <a:pt x="5814" y="397"/>
                  </a:cubicBezTo>
                  <a:cubicBezTo>
                    <a:pt x="5480" y="896"/>
                    <a:pt x="5035" y="564"/>
                    <a:pt x="4589" y="730"/>
                  </a:cubicBezTo>
                  <a:cubicBezTo>
                    <a:pt x="4144" y="896"/>
                    <a:pt x="4589" y="1228"/>
                    <a:pt x="4589" y="1228"/>
                  </a:cubicBezTo>
                  <a:cubicBezTo>
                    <a:pt x="4478" y="1228"/>
                    <a:pt x="4367" y="1228"/>
                    <a:pt x="4367" y="1228"/>
                  </a:cubicBezTo>
                  <a:cubicBezTo>
                    <a:pt x="4367" y="1228"/>
                    <a:pt x="4478" y="1561"/>
                    <a:pt x="4367" y="1561"/>
                  </a:cubicBezTo>
                  <a:cubicBezTo>
                    <a:pt x="4255" y="1561"/>
                    <a:pt x="4255" y="1228"/>
                    <a:pt x="4255" y="1062"/>
                  </a:cubicBezTo>
                  <a:cubicBezTo>
                    <a:pt x="4144" y="1062"/>
                    <a:pt x="3810" y="1561"/>
                    <a:pt x="3810" y="1561"/>
                  </a:cubicBezTo>
                  <a:cubicBezTo>
                    <a:pt x="3587" y="1727"/>
                    <a:pt x="3365" y="1394"/>
                    <a:pt x="3142" y="1727"/>
                  </a:cubicBezTo>
                  <a:cubicBezTo>
                    <a:pt x="2919" y="1893"/>
                    <a:pt x="2697" y="2059"/>
                    <a:pt x="2585" y="2391"/>
                  </a:cubicBezTo>
                  <a:cubicBezTo>
                    <a:pt x="2585" y="2724"/>
                    <a:pt x="2585" y="3056"/>
                    <a:pt x="2363" y="3222"/>
                  </a:cubicBezTo>
                  <a:cubicBezTo>
                    <a:pt x="2140" y="3388"/>
                    <a:pt x="2028" y="3554"/>
                    <a:pt x="1806" y="3554"/>
                  </a:cubicBezTo>
                  <a:cubicBezTo>
                    <a:pt x="1694" y="3554"/>
                    <a:pt x="1026" y="3554"/>
                    <a:pt x="915" y="3721"/>
                  </a:cubicBezTo>
                  <a:cubicBezTo>
                    <a:pt x="915" y="3887"/>
                    <a:pt x="692" y="4385"/>
                    <a:pt x="692" y="4385"/>
                  </a:cubicBezTo>
                  <a:cubicBezTo>
                    <a:pt x="804" y="4551"/>
                    <a:pt x="1138" y="4551"/>
                    <a:pt x="1249" y="4717"/>
                  </a:cubicBezTo>
                  <a:cubicBezTo>
                    <a:pt x="1583" y="4884"/>
                    <a:pt x="1917" y="5216"/>
                    <a:pt x="2140" y="5548"/>
                  </a:cubicBezTo>
                  <a:cubicBezTo>
                    <a:pt x="2251" y="5714"/>
                    <a:pt x="2251" y="6047"/>
                    <a:pt x="2474" y="6213"/>
                  </a:cubicBezTo>
                  <a:cubicBezTo>
                    <a:pt x="2697" y="6213"/>
                    <a:pt x="2808" y="6213"/>
                    <a:pt x="3031" y="6047"/>
                  </a:cubicBezTo>
                  <a:cubicBezTo>
                    <a:pt x="3031" y="6047"/>
                    <a:pt x="3365" y="6213"/>
                    <a:pt x="3365" y="6213"/>
                  </a:cubicBezTo>
                  <a:cubicBezTo>
                    <a:pt x="3587" y="6711"/>
                    <a:pt x="3031" y="6379"/>
                    <a:pt x="3031" y="6379"/>
                  </a:cubicBezTo>
                  <a:cubicBezTo>
                    <a:pt x="2808" y="6379"/>
                    <a:pt x="3142" y="6711"/>
                    <a:pt x="3253" y="6877"/>
                  </a:cubicBezTo>
                  <a:cubicBezTo>
                    <a:pt x="3365" y="7210"/>
                    <a:pt x="3476" y="7044"/>
                    <a:pt x="3699" y="6877"/>
                  </a:cubicBezTo>
                  <a:cubicBezTo>
                    <a:pt x="3810" y="6711"/>
                    <a:pt x="4144" y="6711"/>
                    <a:pt x="4255" y="6877"/>
                  </a:cubicBezTo>
                  <a:cubicBezTo>
                    <a:pt x="4367" y="7044"/>
                    <a:pt x="3810" y="7210"/>
                    <a:pt x="3810" y="7210"/>
                  </a:cubicBezTo>
                  <a:cubicBezTo>
                    <a:pt x="3699" y="7210"/>
                    <a:pt x="3810" y="7210"/>
                    <a:pt x="3810" y="7376"/>
                  </a:cubicBezTo>
                  <a:cubicBezTo>
                    <a:pt x="3810" y="7542"/>
                    <a:pt x="3587" y="7376"/>
                    <a:pt x="3587" y="7376"/>
                  </a:cubicBezTo>
                  <a:cubicBezTo>
                    <a:pt x="3476" y="7376"/>
                    <a:pt x="3365" y="7542"/>
                    <a:pt x="3142" y="7542"/>
                  </a:cubicBezTo>
                  <a:cubicBezTo>
                    <a:pt x="2919" y="7542"/>
                    <a:pt x="2474" y="7708"/>
                    <a:pt x="2251" y="7542"/>
                  </a:cubicBezTo>
                  <a:cubicBezTo>
                    <a:pt x="2028" y="7376"/>
                    <a:pt x="2363" y="7044"/>
                    <a:pt x="2251" y="6877"/>
                  </a:cubicBezTo>
                  <a:cubicBezTo>
                    <a:pt x="2140" y="6877"/>
                    <a:pt x="1917" y="6877"/>
                    <a:pt x="1806" y="7044"/>
                  </a:cubicBezTo>
                  <a:cubicBezTo>
                    <a:pt x="1694" y="7044"/>
                    <a:pt x="1472" y="7044"/>
                    <a:pt x="1360" y="7044"/>
                  </a:cubicBezTo>
                  <a:cubicBezTo>
                    <a:pt x="1138" y="7210"/>
                    <a:pt x="1249" y="7542"/>
                    <a:pt x="1249" y="7542"/>
                  </a:cubicBezTo>
                  <a:cubicBezTo>
                    <a:pt x="1026" y="7542"/>
                    <a:pt x="804" y="7376"/>
                    <a:pt x="581" y="7542"/>
                  </a:cubicBezTo>
                  <a:cubicBezTo>
                    <a:pt x="470" y="7708"/>
                    <a:pt x="247" y="7874"/>
                    <a:pt x="136" y="8041"/>
                  </a:cubicBezTo>
                  <a:cubicBezTo>
                    <a:pt x="-421" y="8539"/>
                    <a:pt x="915" y="8539"/>
                    <a:pt x="915" y="8705"/>
                  </a:cubicBezTo>
                  <a:cubicBezTo>
                    <a:pt x="804" y="8871"/>
                    <a:pt x="470" y="8871"/>
                    <a:pt x="692" y="9037"/>
                  </a:cubicBezTo>
                  <a:cubicBezTo>
                    <a:pt x="804" y="9204"/>
                    <a:pt x="804" y="9536"/>
                    <a:pt x="915" y="9536"/>
                  </a:cubicBezTo>
                  <a:cubicBezTo>
                    <a:pt x="1360" y="9702"/>
                    <a:pt x="1694" y="9536"/>
                    <a:pt x="2140" y="9536"/>
                  </a:cubicBezTo>
                  <a:cubicBezTo>
                    <a:pt x="2251" y="9702"/>
                    <a:pt x="2363" y="9702"/>
                    <a:pt x="2474" y="9702"/>
                  </a:cubicBezTo>
                  <a:cubicBezTo>
                    <a:pt x="2697" y="9702"/>
                    <a:pt x="2585" y="9702"/>
                    <a:pt x="2808" y="9868"/>
                  </a:cubicBezTo>
                  <a:cubicBezTo>
                    <a:pt x="2808" y="9868"/>
                    <a:pt x="3031" y="9536"/>
                    <a:pt x="3142" y="9536"/>
                  </a:cubicBezTo>
                  <a:cubicBezTo>
                    <a:pt x="3253" y="9370"/>
                    <a:pt x="3365" y="9370"/>
                    <a:pt x="3476" y="9370"/>
                  </a:cubicBezTo>
                  <a:cubicBezTo>
                    <a:pt x="3587" y="9204"/>
                    <a:pt x="3699" y="9037"/>
                    <a:pt x="3699" y="9037"/>
                  </a:cubicBezTo>
                  <a:cubicBezTo>
                    <a:pt x="3810" y="9204"/>
                    <a:pt x="3921" y="9370"/>
                    <a:pt x="3810" y="9536"/>
                  </a:cubicBezTo>
                  <a:cubicBezTo>
                    <a:pt x="3699" y="9702"/>
                    <a:pt x="3587" y="9702"/>
                    <a:pt x="3810" y="10034"/>
                  </a:cubicBezTo>
                  <a:cubicBezTo>
                    <a:pt x="4033" y="10699"/>
                    <a:pt x="3810" y="11197"/>
                    <a:pt x="3253" y="11031"/>
                  </a:cubicBezTo>
                  <a:cubicBezTo>
                    <a:pt x="3253" y="11031"/>
                    <a:pt x="3142" y="10865"/>
                    <a:pt x="3031" y="11031"/>
                  </a:cubicBezTo>
                  <a:cubicBezTo>
                    <a:pt x="2919" y="11197"/>
                    <a:pt x="2808" y="11530"/>
                    <a:pt x="2697" y="11530"/>
                  </a:cubicBezTo>
                  <a:cubicBezTo>
                    <a:pt x="2474" y="11696"/>
                    <a:pt x="1806" y="11197"/>
                    <a:pt x="1917" y="11696"/>
                  </a:cubicBezTo>
                  <a:cubicBezTo>
                    <a:pt x="1917" y="11696"/>
                    <a:pt x="1583" y="12028"/>
                    <a:pt x="1694" y="12028"/>
                  </a:cubicBezTo>
                  <a:cubicBezTo>
                    <a:pt x="1694" y="12028"/>
                    <a:pt x="1806" y="12028"/>
                    <a:pt x="1806" y="12028"/>
                  </a:cubicBezTo>
                  <a:cubicBezTo>
                    <a:pt x="1917" y="12194"/>
                    <a:pt x="1583" y="12361"/>
                    <a:pt x="1472" y="12527"/>
                  </a:cubicBezTo>
                  <a:cubicBezTo>
                    <a:pt x="1360" y="12527"/>
                    <a:pt x="1249" y="12693"/>
                    <a:pt x="1249" y="12859"/>
                  </a:cubicBezTo>
                  <a:cubicBezTo>
                    <a:pt x="1138" y="13191"/>
                    <a:pt x="1360" y="13191"/>
                    <a:pt x="1138" y="13357"/>
                  </a:cubicBezTo>
                  <a:cubicBezTo>
                    <a:pt x="915" y="13524"/>
                    <a:pt x="1138" y="13856"/>
                    <a:pt x="1249" y="14022"/>
                  </a:cubicBezTo>
                  <a:cubicBezTo>
                    <a:pt x="1249" y="14188"/>
                    <a:pt x="1583" y="13357"/>
                    <a:pt x="1694" y="13357"/>
                  </a:cubicBezTo>
                  <a:cubicBezTo>
                    <a:pt x="1694" y="13357"/>
                    <a:pt x="1472" y="13856"/>
                    <a:pt x="1472" y="13856"/>
                  </a:cubicBezTo>
                  <a:cubicBezTo>
                    <a:pt x="1360" y="14022"/>
                    <a:pt x="1694" y="14354"/>
                    <a:pt x="1806" y="14354"/>
                  </a:cubicBezTo>
                  <a:cubicBezTo>
                    <a:pt x="1917" y="14521"/>
                    <a:pt x="1917" y="14687"/>
                    <a:pt x="2028" y="14521"/>
                  </a:cubicBezTo>
                  <a:cubicBezTo>
                    <a:pt x="2140" y="14354"/>
                    <a:pt x="2251" y="14188"/>
                    <a:pt x="2251" y="14188"/>
                  </a:cubicBezTo>
                  <a:cubicBezTo>
                    <a:pt x="2251" y="14354"/>
                    <a:pt x="2363" y="14687"/>
                    <a:pt x="2474" y="14687"/>
                  </a:cubicBezTo>
                  <a:cubicBezTo>
                    <a:pt x="2251" y="14853"/>
                    <a:pt x="2140" y="14687"/>
                    <a:pt x="2028" y="14687"/>
                  </a:cubicBezTo>
                  <a:cubicBezTo>
                    <a:pt x="1917" y="14853"/>
                    <a:pt x="1806" y="14354"/>
                    <a:pt x="1694" y="14354"/>
                  </a:cubicBezTo>
                  <a:cubicBezTo>
                    <a:pt x="1583" y="14354"/>
                    <a:pt x="1360" y="14853"/>
                    <a:pt x="1583" y="15019"/>
                  </a:cubicBezTo>
                  <a:cubicBezTo>
                    <a:pt x="1806" y="15185"/>
                    <a:pt x="1806" y="15351"/>
                    <a:pt x="2028" y="15517"/>
                  </a:cubicBezTo>
                  <a:cubicBezTo>
                    <a:pt x="2140" y="15850"/>
                    <a:pt x="2363" y="15684"/>
                    <a:pt x="2585" y="15684"/>
                  </a:cubicBezTo>
                  <a:cubicBezTo>
                    <a:pt x="2697" y="15517"/>
                    <a:pt x="2919" y="15684"/>
                    <a:pt x="2919" y="15351"/>
                  </a:cubicBezTo>
                  <a:cubicBezTo>
                    <a:pt x="2919" y="15019"/>
                    <a:pt x="3031" y="14521"/>
                    <a:pt x="3253" y="14687"/>
                  </a:cubicBezTo>
                  <a:cubicBezTo>
                    <a:pt x="3253" y="14521"/>
                    <a:pt x="3031" y="15185"/>
                    <a:pt x="3031" y="15351"/>
                  </a:cubicBezTo>
                  <a:cubicBezTo>
                    <a:pt x="3031" y="15517"/>
                    <a:pt x="3476" y="16016"/>
                    <a:pt x="3365" y="16182"/>
                  </a:cubicBezTo>
                  <a:cubicBezTo>
                    <a:pt x="3142" y="16514"/>
                    <a:pt x="3476" y="16681"/>
                    <a:pt x="3476" y="16681"/>
                  </a:cubicBezTo>
                  <a:cubicBezTo>
                    <a:pt x="3365" y="16681"/>
                    <a:pt x="3142" y="17179"/>
                    <a:pt x="3142" y="17179"/>
                  </a:cubicBezTo>
                  <a:cubicBezTo>
                    <a:pt x="3253" y="17345"/>
                    <a:pt x="3810" y="16847"/>
                    <a:pt x="3810" y="16847"/>
                  </a:cubicBezTo>
                  <a:cubicBezTo>
                    <a:pt x="3810" y="17013"/>
                    <a:pt x="3699" y="17013"/>
                    <a:pt x="3699" y="17179"/>
                  </a:cubicBezTo>
                  <a:cubicBezTo>
                    <a:pt x="3699" y="17179"/>
                    <a:pt x="3921" y="16847"/>
                    <a:pt x="4033" y="16681"/>
                  </a:cubicBezTo>
                  <a:cubicBezTo>
                    <a:pt x="4144" y="16681"/>
                    <a:pt x="4589" y="16847"/>
                    <a:pt x="4589" y="17013"/>
                  </a:cubicBezTo>
                  <a:cubicBezTo>
                    <a:pt x="4701" y="17179"/>
                    <a:pt x="4923" y="17677"/>
                    <a:pt x="4923" y="17345"/>
                  </a:cubicBezTo>
                  <a:cubicBezTo>
                    <a:pt x="4923" y="17179"/>
                    <a:pt x="5146" y="16514"/>
                    <a:pt x="5146" y="16514"/>
                  </a:cubicBezTo>
                  <a:cubicBezTo>
                    <a:pt x="5146" y="16348"/>
                    <a:pt x="5480" y="16847"/>
                    <a:pt x="5480" y="16681"/>
                  </a:cubicBezTo>
                  <a:cubicBezTo>
                    <a:pt x="5480" y="16681"/>
                    <a:pt x="5146" y="16681"/>
                    <a:pt x="5146" y="16847"/>
                  </a:cubicBezTo>
                  <a:cubicBezTo>
                    <a:pt x="5146" y="17179"/>
                    <a:pt x="5480" y="17179"/>
                    <a:pt x="5591" y="17013"/>
                  </a:cubicBezTo>
                  <a:cubicBezTo>
                    <a:pt x="5703" y="16847"/>
                    <a:pt x="5814" y="17013"/>
                    <a:pt x="5925" y="16847"/>
                  </a:cubicBezTo>
                  <a:cubicBezTo>
                    <a:pt x="5925" y="16847"/>
                    <a:pt x="6148" y="16514"/>
                    <a:pt x="6148" y="16514"/>
                  </a:cubicBezTo>
                  <a:cubicBezTo>
                    <a:pt x="6148" y="16514"/>
                    <a:pt x="5925" y="17013"/>
                    <a:pt x="5814" y="17179"/>
                  </a:cubicBezTo>
                  <a:cubicBezTo>
                    <a:pt x="5814" y="17345"/>
                    <a:pt x="5814" y="17345"/>
                    <a:pt x="5703" y="17511"/>
                  </a:cubicBezTo>
                  <a:cubicBezTo>
                    <a:pt x="5703" y="17677"/>
                    <a:pt x="5814" y="17511"/>
                    <a:pt x="5814" y="17677"/>
                  </a:cubicBezTo>
                  <a:cubicBezTo>
                    <a:pt x="5814" y="17677"/>
                    <a:pt x="5703" y="17844"/>
                    <a:pt x="5591" y="18010"/>
                  </a:cubicBezTo>
                  <a:cubicBezTo>
                    <a:pt x="5591" y="18342"/>
                    <a:pt x="5591" y="18342"/>
                    <a:pt x="5703" y="18508"/>
                  </a:cubicBezTo>
                  <a:cubicBezTo>
                    <a:pt x="5703" y="18508"/>
                    <a:pt x="5369" y="18841"/>
                    <a:pt x="5257" y="18841"/>
                  </a:cubicBezTo>
                  <a:cubicBezTo>
                    <a:pt x="5146" y="19173"/>
                    <a:pt x="5035" y="19339"/>
                    <a:pt x="4812" y="19505"/>
                  </a:cubicBezTo>
                  <a:cubicBezTo>
                    <a:pt x="4589" y="19505"/>
                    <a:pt x="4367" y="19837"/>
                    <a:pt x="4255" y="20004"/>
                  </a:cubicBezTo>
                  <a:cubicBezTo>
                    <a:pt x="4144" y="20004"/>
                    <a:pt x="4144" y="20170"/>
                    <a:pt x="4033" y="20170"/>
                  </a:cubicBezTo>
                  <a:cubicBezTo>
                    <a:pt x="4033" y="20336"/>
                    <a:pt x="4144" y="20502"/>
                    <a:pt x="4144" y="20502"/>
                  </a:cubicBezTo>
                  <a:cubicBezTo>
                    <a:pt x="4033" y="20668"/>
                    <a:pt x="3699" y="20502"/>
                    <a:pt x="3587" y="20502"/>
                  </a:cubicBezTo>
                  <a:cubicBezTo>
                    <a:pt x="3253" y="20502"/>
                    <a:pt x="3142" y="20668"/>
                    <a:pt x="2919" y="21001"/>
                  </a:cubicBezTo>
                  <a:cubicBezTo>
                    <a:pt x="2808" y="21167"/>
                    <a:pt x="2919" y="21499"/>
                    <a:pt x="3031" y="21333"/>
                  </a:cubicBezTo>
                  <a:cubicBezTo>
                    <a:pt x="3253" y="21167"/>
                    <a:pt x="3476" y="20668"/>
                    <a:pt x="3587" y="20834"/>
                  </a:cubicBezTo>
                  <a:cubicBezTo>
                    <a:pt x="3587" y="20668"/>
                    <a:pt x="3476" y="21333"/>
                    <a:pt x="3810" y="20834"/>
                  </a:cubicBezTo>
                  <a:cubicBezTo>
                    <a:pt x="3810" y="20834"/>
                    <a:pt x="4033" y="21333"/>
                    <a:pt x="4144" y="21001"/>
                  </a:cubicBezTo>
                  <a:cubicBezTo>
                    <a:pt x="4144" y="20834"/>
                    <a:pt x="4033" y="20834"/>
                    <a:pt x="4144" y="20834"/>
                  </a:cubicBezTo>
                  <a:cubicBezTo>
                    <a:pt x="4255" y="20668"/>
                    <a:pt x="4255" y="20668"/>
                    <a:pt x="4367" y="20668"/>
                  </a:cubicBezTo>
                  <a:cubicBezTo>
                    <a:pt x="4478" y="20668"/>
                    <a:pt x="4478" y="20668"/>
                    <a:pt x="4589" y="20502"/>
                  </a:cubicBezTo>
                  <a:cubicBezTo>
                    <a:pt x="4701" y="20336"/>
                    <a:pt x="4923" y="20336"/>
                    <a:pt x="5146" y="20170"/>
                  </a:cubicBezTo>
                  <a:cubicBezTo>
                    <a:pt x="5480" y="20004"/>
                    <a:pt x="5035" y="20004"/>
                    <a:pt x="5257" y="19837"/>
                  </a:cubicBezTo>
                  <a:cubicBezTo>
                    <a:pt x="5369" y="19671"/>
                    <a:pt x="5480" y="19505"/>
                    <a:pt x="5591" y="19505"/>
                  </a:cubicBezTo>
                  <a:cubicBezTo>
                    <a:pt x="5814" y="19339"/>
                    <a:pt x="6037" y="19173"/>
                    <a:pt x="6148" y="19173"/>
                  </a:cubicBezTo>
                  <a:cubicBezTo>
                    <a:pt x="6482" y="18841"/>
                    <a:pt x="6259" y="19007"/>
                    <a:pt x="6259" y="18674"/>
                  </a:cubicBezTo>
                  <a:cubicBezTo>
                    <a:pt x="6259" y="18674"/>
                    <a:pt x="7150" y="18010"/>
                    <a:pt x="7261" y="17844"/>
                  </a:cubicBezTo>
                  <a:cubicBezTo>
                    <a:pt x="7373" y="17844"/>
                    <a:pt x="7595" y="17844"/>
                    <a:pt x="7595" y="17677"/>
                  </a:cubicBezTo>
                  <a:cubicBezTo>
                    <a:pt x="7595" y="17179"/>
                    <a:pt x="7707" y="17345"/>
                    <a:pt x="7930" y="17179"/>
                  </a:cubicBezTo>
                  <a:cubicBezTo>
                    <a:pt x="8264" y="16847"/>
                    <a:pt x="7261" y="16681"/>
                    <a:pt x="7707" y="16016"/>
                  </a:cubicBezTo>
                  <a:cubicBezTo>
                    <a:pt x="7930" y="15850"/>
                    <a:pt x="8152" y="15850"/>
                    <a:pt x="8264" y="15684"/>
                  </a:cubicBezTo>
                  <a:cubicBezTo>
                    <a:pt x="8375" y="15517"/>
                    <a:pt x="8375" y="15019"/>
                    <a:pt x="8152" y="15019"/>
                  </a:cubicBezTo>
                  <a:cubicBezTo>
                    <a:pt x="8375" y="15019"/>
                    <a:pt x="8375" y="15185"/>
                    <a:pt x="8598" y="15019"/>
                  </a:cubicBezTo>
                  <a:cubicBezTo>
                    <a:pt x="8709" y="14853"/>
                    <a:pt x="8820" y="14521"/>
                    <a:pt x="9043" y="14354"/>
                  </a:cubicBezTo>
                  <a:cubicBezTo>
                    <a:pt x="9154" y="14188"/>
                    <a:pt x="9377" y="13856"/>
                    <a:pt x="9488" y="13856"/>
                  </a:cubicBezTo>
                  <a:cubicBezTo>
                    <a:pt x="9600" y="13856"/>
                    <a:pt x="10156" y="13856"/>
                    <a:pt x="10045" y="14188"/>
                  </a:cubicBezTo>
                  <a:cubicBezTo>
                    <a:pt x="9934" y="14354"/>
                    <a:pt x="9711" y="14022"/>
                    <a:pt x="9488" y="14188"/>
                  </a:cubicBezTo>
                  <a:cubicBezTo>
                    <a:pt x="9266" y="14354"/>
                    <a:pt x="9266" y="14521"/>
                    <a:pt x="9154" y="14853"/>
                  </a:cubicBezTo>
                  <a:cubicBezTo>
                    <a:pt x="9154" y="15185"/>
                    <a:pt x="8932" y="15517"/>
                    <a:pt x="8932" y="15850"/>
                  </a:cubicBezTo>
                  <a:cubicBezTo>
                    <a:pt x="8820" y="16016"/>
                    <a:pt x="9266" y="15850"/>
                    <a:pt x="9266" y="16016"/>
                  </a:cubicBezTo>
                  <a:cubicBezTo>
                    <a:pt x="9154" y="16016"/>
                    <a:pt x="8598" y="16348"/>
                    <a:pt x="9043" y="16348"/>
                  </a:cubicBezTo>
                  <a:cubicBezTo>
                    <a:pt x="9377" y="16348"/>
                    <a:pt x="9600" y="16016"/>
                    <a:pt x="9934" y="15850"/>
                  </a:cubicBezTo>
                  <a:cubicBezTo>
                    <a:pt x="10156" y="15517"/>
                    <a:pt x="10379" y="15517"/>
                    <a:pt x="10602" y="15351"/>
                  </a:cubicBezTo>
                  <a:cubicBezTo>
                    <a:pt x="11047" y="15185"/>
                    <a:pt x="10824" y="14853"/>
                    <a:pt x="10824" y="14521"/>
                  </a:cubicBezTo>
                  <a:cubicBezTo>
                    <a:pt x="10713" y="13856"/>
                    <a:pt x="11715" y="14354"/>
                    <a:pt x="11938" y="14521"/>
                  </a:cubicBezTo>
                  <a:cubicBezTo>
                    <a:pt x="12160" y="14521"/>
                    <a:pt x="12272" y="14853"/>
                    <a:pt x="12494" y="15019"/>
                  </a:cubicBezTo>
                  <a:cubicBezTo>
                    <a:pt x="12494" y="15019"/>
                    <a:pt x="12717" y="14521"/>
                    <a:pt x="12828" y="14687"/>
                  </a:cubicBezTo>
                  <a:cubicBezTo>
                    <a:pt x="12828" y="14687"/>
                    <a:pt x="12828" y="15019"/>
                    <a:pt x="12828" y="15185"/>
                  </a:cubicBezTo>
                  <a:cubicBezTo>
                    <a:pt x="13051" y="15351"/>
                    <a:pt x="13163" y="15351"/>
                    <a:pt x="13274" y="15351"/>
                  </a:cubicBezTo>
                  <a:cubicBezTo>
                    <a:pt x="13608" y="15351"/>
                    <a:pt x="13942" y="15185"/>
                    <a:pt x="14165" y="15351"/>
                  </a:cubicBezTo>
                  <a:cubicBezTo>
                    <a:pt x="14276" y="15351"/>
                    <a:pt x="14387" y="15517"/>
                    <a:pt x="14499" y="15351"/>
                  </a:cubicBezTo>
                  <a:cubicBezTo>
                    <a:pt x="14610" y="15351"/>
                    <a:pt x="14610" y="15517"/>
                    <a:pt x="14721" y="15684"/>
                  </a:cubicBezTo>
                  <a:cubicBezTo>
                    <a:pt x="14833" y="15684"/>
                    <a:pt x="15055" y="15850"/>
                    <a:pt x="15167" y="15850"/>
                  </a:cubicBezTo>
                  <a:cubicBezTo>
                    <a:pt x="15389" y="15850"/>
                    <a:pt x="15501" y="15517"/>
                    <a:pt x="15612" y="15517"/>
                  </a:cubicBezTo>
                  <a:cubicBezTo>
                    <a:pt x="15835" y="15351"/>
                    <a:pt x="15723" y="15850"/>
                    <a:pt x="15723" y="15850"/>
                  </a:cubicBezTo>
                  <a:cubicBezTo>
                    <a:pt x="15612" y="16016"/>
                    <a:pt x="15612" y="16016"/>
                    <a:pt x="15723" y="16182"/>
                  </a:cubicBezTo>
                  <a:cubicBezTo>
                    <a:pt x="16057" y="16348"/>
                    <a:pt x="16280" y="16514"/>
                    <a:pt x="16503" y="16681"/>
                  </a:cubicBezTo>
                  <a:cubicBezTo>
                    <a:pt x="16725" y="17013"/>
                    <a:pt x="16948" y="17345"/>
                    <a:pt x="17171" y="17511"/>
                  </a:cubicBezTo>
                  <a:cubicBezTo>
                    <a:pt x="17282" y="17511"/>
                    <a:pt x="17393" y="17345"/>
                    <a:pt x="17505" y="17345"/>
                  </a:cubicBezTo>
                  <a:cubicBezTo>
                    <a:pt x="17616" y="17179"/>
                    <a:pt x="17393" y="17013"/>
                    <a:pt x="17393" y="16847"/>
                  </a:cubicBezTo>
                  <a:cubicBezTo>
                    <a:pt x="17393" y="16681"/>
                    <a:pt x="17727" y="17013"/>
                    <a:pt x="17727" y="17013"/>
                  </a:cubicBezTo>
                  <a:cubicBezTo>
                    <a:pt x="17727" y="17179"/>
                    <a:pt x="18061" y="17511"/>
                    <a:pt x="18173" y="17345"/>
                  </a:cubicBezTo>
                  <a:cubicBezTo>
                    <a:pt x="18173" y="17345"/>
                    <a:pt x="17950" y="16348"/>
                    <a:pt x="17950" y="16348"/>
                  </a:cubicBezTo>
                  <a:cubicBezTo>
                    <a:pt x="18061" y="16348"/>
                    <a:pt x="18284" y="17179"/>
                    <a:pt x="18395" y="17179"/>
                  </a:cubicBezTo>
                  <a:cubicBezTo>
                    <a:pt x="18395" y="17345"/>
                    <a:pt x="18507" y="17677"/>
                    <a:pt x="18618" y="17677"/>
                  </a:cubicBezTo>
                  <a:cubicBezTo>
                    <a:pt x="18730" y="17677"/>
                    <a:pt x="18841" y="17345"/>
                    <a:pt x="18841" y="17345"/>
                  </a:cubicBezTo>
                  <a:cubicBezTo>
                    <a:pt x="18618" y="17511"/>
                    <a:pt x="19286" y="18176"/>
                    <a:pt x="19286" y="18342"/>
                  </a:cubicBezTo>
                  <a:cubicBezTo>
                    <a:pt x="19175" y="18342"/>
                    <a:pt x="19175" y="18342"/>
                    <a:pt x="19175" y="18342"/>
                  </a:cubicBezTo>
                  <a:cubicBezTo>
                    <a:pt x="19064" y="18508"/>
                    <a:pt x="19286" y="18508"/>
                    <a:pt x="19286" y="18674"/>
                  </a:cubicBezTo>
                  <a:cubicBezTo>
                    <a:pt x="19286" y="18674"/>
                    <a:pt x="19064" y="18841"/>
                    <a:pt x="19175" y="18841"/>
                  </a:cubicBezTo>
                  <a:cubicBezTo>
                    <a:pt x="19286" y="19007"/>
                    <a:pt x="19398" y="19173"/>
                    <a:pt x="19509" y="19339"/>
                  </a:cubicBezTo>
                  <a:cubicBezTo>
                    <a:pt x="19732" y="19671"/>
                    <a:pt x="19843" y="19837"/>
                    <a:pt x="20066" y="20004"/>
                  </a:cubicBezTo>
                  <a:cubicBezTo>
                    <a:pt x="20066" y="20004"/>
                    <a:pt x="19843" y="20668"/>
                    <a:pt x="19954" y="20668"/>
                  </a:cubicBezTo>
                  <a:cubicBezTo>
                    <a:pt x="20066" y="20834"/>
                    <a:pt x="20066" y="20502"/>
                    <a:pt x="20066" y="20502"/>
                  </a:cubicBezTo>
                  <a:cubicBezTo>
                    <a:pt x="20177" y="20336"/>
                    <a:pt x="20177" y="20834"/>
                    <a:pt x="20288" y="21001"/>
                  </a:cubicBezTo>
                  <a:cubicBezTo>
                    <a:pt x="20288" y="21001"/>
                    <a:pt x="20288" y="20834"/>
                    <a:pt x="20288" y="20668"/>
                  </a:cubicBezTo>
                  <a:cubicBezTo>
                    <a:pt x="20288" y="21001"/>
                    <a:pt x="20956" y="21499"/>
                    <a:pt x="21068" y="21001"/>
                  </a:cubicBezTo>
                  <a:cubicBezTo>
                    <a:pt x="21068" y="21001"/>
                    <a:pt x="21068" y="21167"/>
                    <a:pt x="21068" y="21167"/>
                  </a:cubicBezTo>
                  <a:cubicBezTo>
                    <a:pt x="21068" y="21167"/>
                    <a:pt x="21179" y="21001"/>
                    <a:pt x="21179" y="20834"/>
                  </a:cubicBezTo>
                  <a:cubicBezTo>
                    <a:pt x="21068" y="20834"/>
                    <a:pt x="21179" y="21001"/>
                    <a:pt x="21179" y="20834"/>
                  </a:cubicBezTo>
                  <a:close/>
                </a:path>
              </a:pathLst>
            </a:custGeom>
            <a:solidFill>
              <a:srgbClr val="00152F"/>
            </a:solidFill>
            <a:ln w="12700">
              <a:miter lim="400000"/>
            </a:ln>
          </p:spPr>
          <p:txBody>
            <a:bodyPr lIns="22275" tIns="22275" rIns="22275" bIns="22275" anchor="ctr"/>
            <a:lstStyle/>
            <a:p>
              <a:pPr algn="ctr"/>
              <a:endParaRPr sz="1403">
                <a:solidFill>
                  <a:srgbClr val="FFFFFF"/>
                </a:solidFill>
                <a:latin typeface="Helvetica Light"/>
              </a:endParaRPr>
            </a:p>
          </p:txBody>
        </p:sp>
        <p:sp>
          <p:nvSpPr>
            <p:cNvPr id="263" name="Shape">
              <a:extLst>
                <a:ext uri="{FF2B5EF4-FFF2-40B4-BE49-F238E27FC236}">
                  <a16:creationId xmlns:a16="http://schemas.microsoft.com/office/drawing/2014/main" id="{D60C6A35-7CB8-4412-A0A2-74DF8CE68B79}"/>
                </a:ext>
              </a:extLst>
            </p:cNvPr>
            <p:cNvSpPr/>
            <p:nvPr/>
          </p:nvSpPr>
          <p:spPr>
            <a:xfrm>
              <a:off x="2098050" y="2918507"/>
              <a:ext cx="2793198" cy="1384643"/>
            </a:xfrm>
            <a:custGeom>
              <a:avLst/>
              <a:gdLst/>
              <a:ahLst/>
              <a:cxnLst>
                <a:cxn ang="0">
                  <a:pos x="wd2" y="hd2"/>
                </a:cxn>
                <a:cxn ang="5400000">
                  <a:pos x="wd2" y="hd2"/>
                </a:cxn>
                <a:cxn ang="10800000">
                  <a:pos x="wd2" y="hd2"/>
                </a:cxn>
                <a:cxn ang="16200000">
                  <a:pos x="wd2" y="hd2"/>
                </a:cxn>
              </a:cxnLst>
              <a:rect l="0" t="0" r="r" b="b"/>
              <a:pathLst>
                <a:path w="21492" h="21480" extrusionOk="0">
                  <a:moveTo>
                    <a:pt x="5028" y="16193"/>
                  </a:moveTo>
                  <a:cubicBezTo>
                    <a:pt x="5253" y="16193"/>
                    <a:pt x="5477" y="16193"/>
                    <a:pt x="5776" y="16193"/>
                  </a:cubicBezTo>
                  <a:cubicBezTo>
                    <a:pt x="5850" y="16193"/>
                    <a:pt x="6000" y="16193"/>
                    <a:pt x="6075" y="16193"/>
                  </a:cubicBezTo>
                  <a:cubicBezTo>
                    <a:pt x="6149" y="16193"/>
                    <a:pt x="6149" y="15891"/>
                    <a:pt x="6224" y="15891"/>
                  </a:cubicBezTo>
                  <a:cubicBezTo>
                    <a:pt x="6299" y="15740"/>
                    <a:pt x="6747" y="15740"/>
                    <a:pt x="6747" y="15891"/>
                  </a:cubicBezTo>
                  <a:cubicBezTo>
                    <a:pt x="6972" y="16193"/>
                    <a:pt x="7196" y="16495"/>
                    <a:pt x="7420" y="16797"/>
                  </a:cubicBezTo>
                  <a:cubicBezTo>
                    <a:pt x="7420" y="16797"/>
                    <a:pt x="7495" y="17251"/>
                    <a:pt x="7495" y="17402"/>
                  </a:cubicBezTo>
                  <a:cubicBezTo>
                    <a:pt x="7570" y="17704"/>
                    <a:pt x="7570" y="17704"/>
                    <a:pt x="7794" y="17855"/>
                  </a:cubicBezTo>
                  <a:cubicBezTo>
                    <a:pt x="7943" y="18006"/>
                    <a:pt x="8018" y="18157"/>
                    <a:pt x="8093" y="17855"/>
                  </a:cubicBezTo>
                  <a:cubicBezTo>
                    <a:pt x="8167" y="17402"/>
                    <a:pt x="8242" y="17402"/>
                    <a:pt x="8466" y="17553"/>
                  </a:cubicBezTo>
                  <a:cubicBezTo>
                    <a:pt x="8616" y="17553"/>
                    <a:pt x="8840" y="17704"/>
                    <a:pt x="8840" y="18006"/>
                  </a:cubicBezTo>
                  <a:cubicBezTo>
                    <a:pt x="8990" y="18459"/>
                    <a:pt x="9139" y="18610"/>
                    <a:pt x="9289" y="19063"/>
                  </a:cubicBezTo>
                  <a:cubicBezTo>
                    <a:pt x="9438" y="19365"/>
                    <a:pt x="9363" y="19970"/>
                    <a:pt x="9588" y="20121"/>
                  </a:cubicBezTo>
                  <a:cubicBezTo>
                    <a:pt x="9737" y="20423"/>
                    <a:pt x="10036" y="20423"/>
                    <a:pt x="10185" y="20574"/>
                  </a:cubicBezTo>
                  <a:cubicBezTo>
                    <a:pt x="10185" y="20423"/>
                    <a:pt x="10036" y="19365"/>
                    <a:pt x="10036" y="19365"/>
                  </a:cubicBezTo>
                  <a:cubicBezTo>
                    <a:pt x="10185" y="19516"/>
                    <a:pt x="10111" y="19063"/>
                    <a:pt x="10185" y="19063"/>
                  </a:cubicBezTo>
                  <a:cubicBezTo>
                    <a:pt x="10185" y="18912"/>
                    <a:pt x="10335" y="18912"/>
                    <a:pt x="10410" y="18761"/>
                  </a:cubicBezTo>
                  <a:cubicBezTo>
                    <a:pt x="10484" y="18761"/>
                    <a:pt x="10559" y="18308"/>
                    <a:pt x="10559" y="18308"/>
                  </a:cubicBezTo>
                  <a:cubicBezTo>
                    <a:pt x="10634" y="18459"/>
                    <a:pt x="10709" y="18459"/>
                    <a:pt x="10783" y="18308"/>
                  </a:cubicBezTo>
                  <a:cubicBezTo>
                    <a:pt x="10933" y="18157"/>
                    <a:pt x="11008" y="18157"/>
                    <a:pt x="11082" y="17855"/>
                  </a:cubicBezTo>
                  <a:cubicBezTo>
                    <a:pt x="11232" y="17704"/>
                    <a:pt x="11008" y="17704"/>
                    <a:pt x="11008" y="17553"/>
                  </a:cubicBezTo>
                  <a:cubicBezTo>
                    <a:pt x="11008" y="17553"/>
                    <a:pt x="11232" y="17704"/>
                    <a:pt x="11307" y="17553"/>
                  </a:cubicBezTo>
                  <a:cubicBezTo>
                    <a:pt x="11456" y="17402"/>
                    <a:pt x="11531" y="17402"/>
                    <a:pt x="11680" y="17402"/>
                  </a:cubicBezTo>
                  <a:cubicBezTo>
                    <a:pt x="11830" y="17402"/>
                    <a:pt x="11904" y="17855"/>
                    <a:pt x="12054" y="17704"/>
                  </a:cubicBezTo>
                  <a:cubicBezTo>
                    <a:pt x="12278" y="17402"/>
                    <a:pt x="12353" y="17704"/>
                    <a:pt x="12502" y="17855"/>
                  </a:cubicBezTo>
                  <a:cubicBezTo>
                    <a:pt x="12652" y="18006"/>
                    <a:pt x="12727" y="17704"/>
                    <a:pt x="12801" y="17704"/>
                  </a:cubicBezTo>
                  <a:cubicBezTo>
                    <a:pt x="12876" y="17553"/>
                    <a:pt x="13100" y="17855"/>
                    <a:pt x="13100" y="18006"/>
                  </a:cubicBezTo>
                  <a:cubicBezTo>
                    <a:pt x="13175" y="18157"/>
                    <a:pt x="13250" y="18006"/>
                    <a:pt x="13175" y="17855"/>
                  </a:cubicBezTo>
                  <a:cubicBezTo>
                    <a:pt x="13175" y="17855"/>
                    <a:pt x="13100" y="17704"/>
                    <a:pt x="13026" y="17704"/>
                  </a:cubicBezTo>
                  <a:cubicBezTo>
                    <a:pt x="12951" y="17553"/>
                    <a:pt x="13100" y="17553"/>
                    <a:pt x="13100" y="17553"/>
                  </a:cubicBezTo>
                  <a:cubicBezTo>
                    <a:pt x="13026" y="17251"/>
                    <a:pt x="13026" y="17100"/>
                    <a:pt x="12876" y="17251"/>
                  </a:cubicBezTo>
                  <a:cubicBezTo>
                    <a:pt x="12876" y="17251"/>
                    <a:pt x="12577" y="17251"/>
                    <a:pt x="12727" y="16949"/>
                  </a:cubicBezTo>
                  <a:cubicBezTo>
                    <a:pt x="12876" y="16949"/>
                    <a:pt x="12951" y="17100"/>
                    <a:pt x="13026" y="17100"/>
                  </a:cubicBezTo>
                  <a:cubicBezTo>
                    <a:pt x="13250" y="16949"/>
                    <a:pt x="13399" y="16949"/>
                    <a:pt x="13624" y="16949"/>
                  </a:cubicBezTo>
                  <a:cubicBezTo>
                    <a:pt x="13698" y="16949"/>
                    <a:pt x="13624" y="16949"/>
                    <a:pt x="13698" y="17100"/>
                  </a:cubicBezTo>
                  <a:cubicBezTo>
                    <a:pt x="13698" y="17100"/>
                    <a:pt x="13773" y="17100"/>
                    <a:pt x="13848" y="16949"/>
                  </a:cubicBezTo>
                  <a:cubicBezTo>
                    <a:pt x="13997" y="16949"/>
                    <a:pt x="14147" y="16949"/>
                    <a:pt x="14296" y="16949"/>
                  </a:cubicBezTo>
                  <a:cubicBezTo>
                    <a:pt x="14446" y="16949"/>
                    <a:pt x="14446" y="17251"/>
                    <a:pt x="14595" y="17402"/>
                  </a:cubicBezTo>
                  <a:cubicBezTo>
                    <a:pt x="14745" y="17704"/>
                    <a:pt x="14894" y="17402"/>
                    <a:pt x="15044" y="17251"/>
                  </a:cubicBezTo>
                  <a:cubicBezTo>
                    <a:pt x="15118" y="17251"/>
                    <a:pt x="15567" y="18157"/>
                    <a:pt x="15567" y="18308"/>
                  </a:cubicBezTo>
                  <a:cubicBezTo>
                    <a:pt x="15642" y="18459"/>
                    <a:pt x="15492" y="18761"/>
                    <a:pt x="15567" y="18912"/>
                  </a:cubicBezTo>
                  <a:cubicBezTo>
                    <a:pt x="15642" y="19214"/>
                    <a:pt x="15567" y="19214"/>
                    <a:pt x="15642" y="19516"/>
                  </a:cubicBezTo>
                  <a:cubicBezTo>
                    <a:pt x="15642" y="19667"/>
                    <a:pt x="15716" y="19818"/>
                    <a:pt x="15716" y="19818"/>
                  </a:cubicBezTo>
                  <a:cubicBezTo>
                    <a:pt x="15791" y="19818"/>
                    <a:pt x="15791" y="19970"/>
                    <a:pt x="15866" y="19970"/>
                  </a:cubicBezTo>
                  <a:cubicBezTo>
                    <a:pt x="15940" y="20121"/>
                    <a:pt x="15866" y="20423"/>
                    <a:pt x="15940" y="20574"/>
                  </a:cubicBezTo>
                  <a:cubicBezTo>
                    <a:pt x="16015" y="20725"/>
                    <a:pt x="16090" y="20725"/>
                    <a:pt x="16165" y="21027"/>
                  </a:cubicBezTo>
                  <a:cubicBezTo>
                    <a:pt x="16314" y="21480"/>
                    <a:pt x="16239" y="21027"/>
                    <a:pt x="16389" y="21178"/>
                  </a:cubicBezTo>
                  <a:cubicBezTo>
                    <a:pt x="16389" y="21178"/>
                    <a:pt x="16389" y="21480"/>
                    <a:pt x="16389" y="21480"/>
                  </a:cubicBezTo>
                  <a:cubicBezTo>
                    <a:pt x="16464" y="21480"/>
                    <a:pt x="16538" y="20423"/>
                    <a:pt x="16538" y="20272"/>
                  </a:cubicBezTo>
                  <a:cubicBezTo>
                    <a:pt x="16538" y="19818"/>
                    <a:pt x="16464" y="19516"/>
                    <a:pt x="16389" y="18912"/>
                  </a:cubicBezTo>
                  <a:cubicBezTo>
                    <a:pt x="16239" y="18459"/>
                    <a:pt x="16239" y="18006"/>
                    <a:pt x="16165" y="17553"/>
                  </a:cubicBezTo>
                  <a:cubicBezTo>
                    <a:pt x="16015" y="17251"/>
                    <a:pt x="15940" y="16646"/>
                    <a:pt x="16015" y="16193"/>
                  </a:cubicBezTo>
                  <a:cubicBezTo>
                    <a:pt x="16090" y="15740"/>
                    <a:pt x="16239" y="15438"/>
                    <a:pt x="16464" y="15136"/>
                  </a:cubicBezTo>
                  <a:cubicBezTo>
                    <a:pt x="16538" y="14985"/>
                    <a:pt x="16613" y="14985"/>
                    <a:pt x="16688" y="14834"/>
                  </a:cubicBezTo>
                  <a:cubicBezTo>
                    <a:pt x="16763" y="14683"/>
                    <a:pt x="16837" y="14381"/>
                    <a:pt x="16912" y="14381"/>
                  </a:cubicBezTo>
                  <a:cubicBezTo>
                    <a:pt x="17062" y="14079"/>
                    <a:pt x="17286" y="14079"/>
                    <a:pt x="17435" y="13777"/>
                  </a:cubicBezTo>
                  <a:cubicBezTo>
                    <a:pt x="17510" y="13625"/>
                    <a:pt x="17585" y="13323"/>
                    <a:pt x="17734" y="13323"/>
                  </a:cubicBezTo>
                  <a:cubicBezTo>
                    <a:pt x="17734" y="13323"/>
                    <a:pt x="18033" y="13323"/>
                    <a:pt x="17958" y="13021"/>
                  </a:cubicBezTo>
                  <a:cubicBezTo>
                    <a:pt x="17958" y="13021"/>
                    <a:pt x="17734" y="13172"/>
                    <a:pt x="17734" y="13172"/>
                  </a:cubicBezTo>
                  <a:cubicBezTo>
                    <a:pt x="17734" y="13021"/>
                    <a:pt x="17884" y="13172"/>
                    <a:pt x="17809" y="12870"/>
                  </a:cubicBezTo>
                  <a:cubicBezTo>
                    <a:pt x="17809" y="12870"/>
                    <a:pt x="17734" y="12719"/>
                    <a:pt x="17809" y="12719"/>
                  </a:cubicBezTo>
                  <a:cubicBezTo>
                    <a:pt x="17809" y="12568"/>
                    <a:pt x="17809" y="12719"/>
                    <a:pt x="17884" y="12568"/>
                  </a:cubicBezTo>
                  <a:cubicBezTo>
                    <a:pt x="17809" y="12719"/>
                    <a:pt x="17958" y="12870"/>
                    <a:pt x="17958" y="12719"/>
                  </a:cubicBezTo>
                  <a:cubicBezTo>
                    <a:pt x="18033" y="12719"/>
                    <a:pt x="18257" y="12417"/>
                    <a:pt x="18183" y="12266"/>
                  </a:cubicBezTo>
                  <a:cubicBezTo>
                    <a:pt x="18183" y="12417"/>
                    <a:pt x="17734" y="12266"/>
                    <a:pt x="17809" y="12115"/>
                  </a:cubicBezTo>
                  <a:cubicBezTo>
                    <a:pt x="17809" y="11964"/>
                    <a:pt x="17884" y="12266"/>
                    <a:pt x="17958" y="12115"/>
                  </a:cubicBezTo>
                  <a:cubicBezTo>
                    <a:pt x="17958" y="12115"/>
                    <a:pt x="18108" y="11964"/>
                    <a:pt x="18108" y="11964"/>
                  </a:cubicBezTo>
                  <a:cubicBezTo>
                    <a:pt x="18108" y="11964"/>
                    <a:pt x="18033" y="11813"/>
                    <a:pt x="18033" y="11662"/>
                  </a:cubicBezTo>
                  <a:cubicBezTo>
                    <a:pt x="18108" y="11511"/>
                    <a:pt x="18108" y="11360"/>
                    <a:pt x="17958" y="11360"/>
                  </a:cubicBezTo>
                  <a:cubicBezTo>
                    <a:pt x="17958" y="11360"/>
                    <a:pt x="17659" y="11058"/>
                    <a:pt x="17659" y="11058"/>
                  </a:cubicBezTo>
                  <a:cubicBezTo>
                    <a:pt x="17734" y="10907"/>
                    <a:pt x="17809" y="11058"/>
                    <a:pt x="17884" y="11058"/>
                  </a:cubicBezTo>
                  <a:cubicBezTo>
                    <a:pt x="17958" y="10907"/>
                    <a:pt x="17809" y="10604"/>
                    <a:pt x="17734" y="10604"/>
                  </a:cubicBezTo>
                  <a:cubicBezTo>
                    <a:pt x="17659" y="10453"/>
                    <a:pt x="17585" y="10302"/>
                    <a:pt x="17585" y="10151"/>
                  </a:cubicBezTo>
                  <a:cubicBezTo>
                    <a:pt x="17510" y="10000"/>
                    <a:pt x="17734" y="9698"/>
                    <a:pt x="17659" y="9547"/>
                  </a:cubicBezTo>
                  <a:cubicBezTo>
                    <a:pt x="17734" y="9698"/>
                    <a:pt x="17659" y="9849"/>
                    <a:pt x="17659" y="10000"/>
                  </a:cubicBezTo>
                  <a:cubicBezTo>
                    <a:pt x="17659" y="10000"/>
                    <a:pt x="17809" y="10302"/>
                    <a:pt x="17809" y="10302"/>
                  </a:cubicBezTo>
                  <a:cubicBezTo>
                    <a:pt x="17958" y="10000"/>
                    <a:pt x="17809" y="9245"/>
                    <a:pt x="18033" y="9094"/>
                  </a:cubicBezTo>
                  <a:cubicBezTo>
                    <a:pt x="17958" y="9094"/>
                    <a:pt x="17958" y="9849"/>
                    <a:pt x="18033" y="10000"/>
                  </a:cubicBezTo>
                  <a:cubicBezTo>
                    <a:pt x="18033" y="10302"/>
                    <a:pt x="18183" y="10302"/>
                    <a:pt x="18183" y="10604"/>
                  </a:cubicBezTo>
                  <a:cubicBezTo>
                    <a:pt x="18183" y="10756"/>
                    <a:pt x="17958" y="11058"/>
                    <a:pt x="18033" y="11209"/>
                  </a:cubicBezTo>
                  <a:cubicBezTo>
                    <a:pt x="18033" y="11209"/>
                    <a:pt x="18482" y="10302"/>
                    <a:pt x="18407" y="10000"/>
                  </a:cubicBezTo>
                  <a:cubicBezTo>
                    <a:pt x="18407" y="9698"/>
                    <a:pt x="18257" y="9547"/>
                    <a:pt x="18257" y="9245"/>
                  </a:cubicBezTo>
                  <a:cubicBezTo>
                    <a:pt x="18183" y="9094"/>
                    <a:pt x="18257" y="8641"/>
                    <a:pt x="18407" y="8792"/>
                  </a:cubicBezTo>
                  <a:cubicBezTo>
                    <a:pt x="18332" y="8641"/>
                    <a:pt x="18257" y="9094"/>
                    <a:pt x="18332" y="9245"/>
                  </a:cubicBezTo>
                  <a:cubicBezTo>
                    <a:pt x="18482" y="9547"/>
                    <a:pt x="18482" y="9698"/>
                    <a:pt x="18631" y="9245"/>
                  </a:cubicBezTo>
                  <a:cubicBezTo>
                    <a:pt x="18706" y="9094"/>
                    <a:pt x="18855" y="8641"/>
                    <a:pt x="18781" y="8339"/>
                  </a:cubicBezTo>
                  <a:cubicBezTo>
                    <a:pt x="18781" y="8339"/>
                    <a:pt x="18706" y="8188"/>
                    <a:pt x="18781" y="8037"/>
                  </a:cubicBezTo>
                  <a:cubicBezTo>
                    <a:pt x="18781" y="8037"/>
                    <a:pt x="18855" y="7735"/>
                    <a:pt x="18855" y="7735"/>
                  </a:cubicBezTo>
                  <a:cubicBezTo>
                    <a:pt x="18855" y="7735"/>
                    <a:pt x="18855" y="8037"/>
                    <a:pt x="18855" y="8037"/>
                  </a:cubicBezTo>
                  <a:cubicBezTo>
                    <a:pt x="18855" y="8037"/>
                    <a:pt x="19229" y="7583"/>
                    <a:pt x="19379" y="7583"/>
                  </a:cubicBezTo>
                  <a:cubicBezTo>
                    <a:pt x="19453" y="7432"/>
                    <a:pt x="19603" y="7583"/>
                    <a:pt x="19677" y="7583"/>
                  </a:cubicBezTo>
                  <a:cubicBezTo>
                    <a:pt x="19827" y="7432"/>
                    <a:pt x="19752" y="7281"/>
                    <a:pt x="19752" y="7130"/>
                  </a:cubicBezTo>
                  <a:cubicBezTo>
                    <a:pt x="19827" y="7130"/>
                    <a:pt x="19827" y="7432"/>
                    <a:pt x="19902" y="7432"/>
                  </a:cubicBezTo>
                  <a:cubicBezTo>
                    <a:pt x="19902" y="7432"/>
                    <a:pt x="20051" y="7281"/>
                    <a:pt x="20051" y="7281"/>
                  </a:cubicBezTo>
                  <a:cubicBezTo>
                    <a:pt x="20201" y="7583"/>
                    <a:pt x="20500" y="6828"/>
                    <a:pt x="20275" y="6828"/>
                  </a:cubicBezTo>
                  <a:cubicBezTo>
                    <a:pt x="20275" y="6828"/>
                    <a:pt x="20275" y="7130"/>
                    <a:pt x="20201" y="7130"/>
                  </a:cubicBezTo>
                  <a:cubicBezTo>
                    <a:pt x="20126" y="7130"/>
                    <a:pt x="19976" y="6526"/>
                    <a:pt x="19976" y="6526"/>
                  </a:cubicBezTo>
                  <a:cubicBezTo>
                    <a:pt x="20051" y="6375"/>
                    <a:pt x="19976" y="6224"/>
                    <a:pt x="20051" y="6073"/>
                  </a:cubicBezTo>
                  <a:cubicBezTo>
                    <a:pt x="20126" y="5771"/>
                    <a:pt x="20201" y="5469"/>
                    <a:pt x="20275" y="5318"/>
                  </a:cubicBezTo>
                  <a:cubicBezTo>
                    <a:pt x="20350" y="5318"/>
                    <a:pt x="20425" y="5167"/>
                    <a:pt x="20425" y="5167"/>
                  </a:cubicBezTo>
                  <a:cubicBezTo>
                    <a:pt x="20574" y="5318"/>
                    <a:pt x="20649" y="4865"/>
                    <a:pt x="20724" y="4714"/>
                  </a:cubicBezTo>
                  <a:cubicBezTo>
                    <a:pt x="20724" y="4714"/>
                    <a:pt x="20873" y="4865"/>
                    <a:pt x="20948" y="4714"/>
                  </a:cubicBezTo>
                  <a:cubicBezTo>
                    <a:pt x="21098" y="4563"/>
                    <a:pt x="21247" y="4563"/>
                    <a:pt x="21322" y="4411"/>
                  </a:cubicBezTo>
                  <a:cubicBezTo>
                    <a:pt x="21397" y="4411"/>
                    <a:pt x="21546" y="4260"/>
                    <a:pt x="21471" y="4109"/>
                  </a:cubicBezTo>
                  <a:cubicBezTo>
                    <a:pt x="21322" y="3807"/>
                    <a:pt x="21322" y="3656"/>
                    <a:pt x="21247" y="3505"/>
                  </a:cubicBezTo>
                  <a:cubicBezTo>
                    <a:pt x="20948" y="3354"/>
                    <a:pt x="21397" y="1995"/>
                    <a:pt x="20948" y="1995"/>
                  </a:cubicBezTo>
                  <a:cubicBezTo>
                    <a:pt x="20873" y="1844"/>
                    <a:pt x="20799" y="2146"/>
                    <a:pt x="20724" y="1995"/>
                  </a:cubicBezTo>
                  <a:cubicBezTo>
                    <a:pt x="20649" y="1844"/>
                    <a:pt x="20649" y="1693"/>
                    <a:pt x="20574" y="1844"/>
                  </a:cubicBezTo>
                  <a:cubicBezTo>
                    <a:pt x="20500" y="1995"/>
                    <a:pt x="20425" y="2297"/>
                    <a:pt x="20350" y="2448"/>
                  </a:cubicBezTo>
                  <a:cubicBezTo>
                    <a:pt x="20275" y="2599"/>
                    <a:pt x="20275" y="2901"/>
                    <a:pt x="20201" y="3052"/>
                  </a:cubicBezTo>
                  <a:cubicBezTo>
                    <a:pt x="20201" y="3354"/>
                    <a:pt x="20126" y="3807"/>
                    <a:pt x="19976" y="3807"/>
                  </a:cubicBezTo>
                  <a:cubicBezTo>
                    <a:pt x="19827" y="3807"/>
                    <a:pt x="19827" y="4109"/>
                    <a:pt x="19677" y="4109"/>
                  </a:cubicBezTo>
                  <a:cubicBezTo>
                    <a:pt x="19304" y="4109"/>
                    <a:pt x="18930" y="4109"/>
                    <a:pt x="18556" y="4109"/>
                  </a:cubicBezTo>
                  <a:cubicBezTo>
                    <a:pt x="18407" y="4109"/>
                    <a:pt x="18407" y="4109"/>
                    <a:pt x="18332" y="4260"/>
                  </a:cubicBezTo>
                  <a:cubicBezTo>
                    <a:pt x="18257" y="4563"/>
                    <a:pt x="17958" y="4865"/>
                    <a:pt x="17958" y="5016"/>
                  </a:cubicBezTo>
                  <a:cubicBezTo>
                    <a:pt x="18033" y="5469"/>
                    <a:pt x="17809" y="5771"/>
                    <a:pt x="17659" y="5771"/>
                  </a:cubicBezTo>
                  <a:cubicBezTo>
                    <a:pt x="17510" y="5771"/>
                    <a:pt x="17435" y="5620"/>
                    <a:pt x="17286" y="5620"/>
                  </a:cubicBezTo>
                  <a:cubicBezTo>
                    <a:pt x="17136" y="5620"/>
                    <a:pt x="16987" y="5771"/>
                    <a:pt x="16912" y="5771"/>
                  </a:cubicBezTo>
                  <a:cubicBezTo>
                    <a:pt x="16912" y="5771"/>
                    <a:pt x="16912" y="6224"/>
                    <a:pt x="16987" y="6224"/>
                  </a:cubicBezTo>
                  <a:cubicBezTo>
                    <a:pt x="16912" y="6375"/>
                    <a:pt x="16837" y="6526"/>
                    <a:pt x="16688" y="6677"/>
                  </a:cubicBezTo>
                  <a:cubicBezTo>
                    <a:pt x="16538" y="6828"/>
                    <a:pt x="16314" y="7130"/>
                    <a:pt x="16090" y="7281"/>
                  </a:cubicBezTo>
                  <a:cubicBezTo>
                    <a:pt x="15866" y="7432"/>
                    <a:pt x="15642" y="7432"/>
                    <a:pt x="15417" y="7281"/>
                  </a:cubicBezTo>
                  <a:cubicBezTo>
                    <a:pt x="15343" y="7130"/>
                    <a:pt x="15268" y="6979"/>
                    <a:pt x="15343" y="6828"/>
                  </a:cubicBezTo>
                  <a:cubicBezTo>
                    <a:pt x="15343" y="6828"/>
                    <a:pt x="15417" y="6526"/>
                    <a:pt x="15492" y="6526"/>
                  </a:cubicBezTo>
                  <a:cubicBezTo>
                    <a:pt x="15492" y="6526"/>
                    <a:pt x="15492" y="6677"/>
                    <a:pt x="15492" y="6828"/>
                  </a:cubicBezTo>
                  <a:cubicBezTo>
                    <a:pt x="15642" y="6224"/>
                    <a:pt x="15716" y="5771"/>
                    <a:pt x="15567" y="5167"/>
                  </a:cubicBezTo>
                  <a:cubicBezTo>
                    <a:pt x="15492" y="5016"/>
                    <a:pt x="15343" y="5318"/>
                    <a:pt x="15268" y="5318"/>
                  </a:cubicBezTo>
                  <a:cubicBezTo>
                    <a:pt x="15193" y="5469"/>
                    <a:pt x="15193" y="5318"/>
                    <a:pt x="15118" y="5318"/>
                  </a:cubicBezTo>
                  <a:cubicBezTo>
                    <a:pt x="15044" y="5167"/>
                    <a:pt x="15193" y="5016"/>
                    <a:pt x="15193" y="5016"/>
                  </a:cubicBezTo>
                  <a:cubicBezTo>
                    <a:pt x="15492" y="4411"/>
                    <a:pt x="15268" y="3807"/>
                    <a:pt x="14969" y="3656"/>
                  </a:cubicBezTo>
                  <a:cubicBezTo>
                    <a:pt x="14745" y="3505"/>
                    <a:pt x="14745" y="3656"/>
                    <a:pt x="14595" y="3807"/>
                  </a:cubicBezTo>
                  <a:cubicBezTo>
                    <a:pt x="14595" y="3958"/>
                    <a:pt x="14595" y="3958"/>
                    <a:pt x="14595" y="4109"/>
                  </a:cubicBezTo>
                  <a:cubicBezTo>
                    <a:pt x="14595" y="4260"/>
                    <a:pt x="14446" y="4109"/>
                    <a:pt x="14371" y="4109"/>
                  </a:cubicBezTo>
                  <a:cubicBezTo>
                    <a:pt x="14296" y="4109"/>
                    <a:pt x="14147" y="5318"/>
                    <a:pt x="14147" y="5469"/>
                  </a:cubicBezTo>
                  <a:cubicBezTo>
                    <a:pt x="14221" y="6224"/>
                    <a:pt x="14296" y="6677"/>
                    <a:pt x="13997" y="6979"/>
                  </a:cubicBezTo>
                  <a:cubicBezTo>
                    <a:pt x="13997" y="7130"/>
                    <a:pt x="13773" y="7281"/>
                    <a:pt x="13773" y="7130"/>
                  </a:cubicBezTo>
                  <a:cubicBezTo>
                    <a:pt x="13773" y="6828"/>
                    <a:pt x="13698" y="6526"/>
                    <a:pt x="13698" y="6224"/>
                  </a:cubicBezTo>
                  <a:cubicBezTo>
                    <a:pt x="13698" y="6073"/>
                    <a:pt x="13848" y="4411"/>
                    <a:pt x="13848" y="4411"/>
                  </a:cubicBezTo>
                  <a:cubicBezTo>
                    <a:pt x="13773" y="4411"/>
                    <a:pt x="13624" y="4714"/>
                    <a:pt x="13624" y="4563"/>
                  </a:cubicBezTo>
                  <a:cubicBezTo>
                    <a:pt x="13624" y="4411"/>
                    <a:pt x="13848" y="3807"/>
                    <a:pt x="13922" y="3656"/>
                  </a:cubicBezTo>
                  <a:cubicBezTo>
                    <a:pt x="13997" y="3354"/>
                    <a:pt x="14221" y="3354"/>
                    <a:pt x="14371" y="3203"/>
                  </a:cubicBezTo>
                  <a:cubicBezTo>
                    <a:pt x="14595" y="3203"/>
                    <a:pt x="14819" y="3354"/>
                    <a:pt x="15044" y="3354"/>
                  </a:cubicBezTo>
                  <a:cubicBezTo>
                    <a:pt x="15268" y="3354"/>
                    <a:pt x="14969" y="2901"/>
                    <a:pt x="14819" y="2901"/>
                  </a:cubicBezTo>
                  <a:cubicBezTo>
                    <a:pt x="14670" y="2901"/>
                    <a:pt x="14819" y="2448"/>
                    <a:pt x="14595" y="2448"/>
                  </a:cubicBezTo>
                  <a:cubicBezTo>
                    <a:pt x="14446" y="2599"/>
                    <a:pt x="14296" y="2750"/>
                    <a:pt x="14072" y="2750"/>
                  </a:cubicBezTo>
                  <a:cubicBezTo>
                    <a:pt x="13922" y="2750"/>
                    <a:pt x="13773" y="2448"/>
                    <a:pt x="13624" y="2297"/>
                  </a:cubicBezTo>
                  <a:cubicBezTo>
                    <a:pt x="13624" y="2297"/>
                    <a:pt x="13399" y="2297"/>
                    <a:pt x="13474" y="2146"/>
                  </a:cubicBezTo>
                  <a:cubicBezTo>
                    <a:pt x="13549" y="2146"/>
                    <a:pt x="13698" y="1995"/>
                    <a:pt x="13698" y="1844"/>
                  </a:cubicBezTo>
                  <a:cubicBezTo>
                    <a:pt x="13698" y="1844"/>
                    <a:pt x="13100" y="2297"/>
                    <a:pt x="13026" y="2297"/>
                  </a:cubicBezTo>
                  <a:cubicBezTo>
                    <a:pt x="12951" y="2448"/>
                    <a:pt x="12876" y="2599"/>
                    <a:pt x="12801" y="2599"/>
                  </a:cubicBezTo>
                  <a:cubicBezTo>
                    <a:pt x="12652" y="2599"/>
                    <a:pt x="12652" y="2297"/>
                    <a:pt x="12502" y="2297"/>
                  </a:cubicBezTo>
                  <a:cubicBezTo>
                    <a:pt x="12428" y="2297"/>
                    <a:pt x="12054" y="2599"/>
                    <a:pt x="12278" y="2146"/>
                  </a:cubicBezTo>
                  <a:cubicBezTo>
                    <a:pt x="12502" y="1844"/>
                    <a:pt x="12727" y="1542"/>
                    <a:pt x="12951" y="1239"/>
                  </a:cubicBezTo>
                  <a:cubicBezTo>
                    <a:pt x="12801" y="1239"/>
                    <a:pt x="12652" y="937"/>
                    <a:pt x="12502" y="1239"/>
                  </a:cubicBezTo>
                  <a:cubicBezTo>
                    <a:pt x="12278" y="1390"/>
                    <a:pt x="12203" y="1088"/>
                    <a:pt x="11979" y="937"/>
                  </a:cubicBezTo>
                  <a:cubicBezTo>
                    <a:pt x="11904" y="937"/>
                    <a:pt x="11830" y="786"/>
                    <a:pt x="11755" y="635"/>
                  </a:cubicBezTo>
                  <a:cubicBezTo>
                    <a:pt x="11606" y="635"/>
                    <a:pt x="11531" y="786"/>
                    <a:pt x="11381" y="786"/>
                  </a:cubicBezTo>
                  <a:cubicBezTo>
                    <a:pt x="11307" y="635"/>
                    <a:pt x="11157" y="635"/>
                    <a:pt x="11157" y="333"/>
                  </a:cubicBezTo>
                  <a:cubicBezTo>
                    <a:pt x="11157" y="333"/>
                    <a:pt x="11008" y="-120"/>
                    <a:pt x="11008" y="31"/>
                  </a:cubicBezTo>
                  <a:cubicBezTo>
                    <a:pt x="10933" y="31"/>
                    <a:pt x="11008" y="484"/>
                    <a:pt x="10933" y="484"/>
                  </a:cubicBezTo>
                  <a:cubicBezTo>
                    <a:pt x="10858" y="484"/>
                    <a:pt x="10783" y="484"/>
                    <a:pt x="10783" y="484"/>
                  </a:cubicBezTo>
                  <a:cubicBezTo>
                    <a:pt x="10559" y="484"/>
                    <a:pt x="10335" y="484"/>
                    <a:pt x="10111" y="484"/>
                  </a:cubicBezTo>
                  <a:cubicBezTo>
                    <a:pt x="9289" y="484"/>
                    <a:pt x="8541" y="484"/>
                    <a:pt x="7794" y="484"/>
                  </a:cubicBezTo>
                  <a:cubicBezTo>
                    <a:pt x="5925" y="484"/>
                    <a:pt x="4057" y="484"/>
                    <a:pt x="2188" y="484"/>
                  </a:cubicBezTo>
                  <a:cubicBezTo>
                    <a:pt x="1740" y="484"/>
                    <a:pt x="1217" y="484"/>
                    <a:pt x="768" y="484"/>
                  </a:cubicBezTo>
                  <a:cubicBezTo>
                    <a:pt x="843" y="635"/>
                    <a:pt x="992" y="1844"/>
                    <a:pt x="768" y="1995"/>
                  </a:cubicBezTo>
                  <a:cubicBezTo>
                    <a:pt x="619" y="1995"/>
                    <a:pt x="544" y="1995"/>
                    <a:pt x="693" y="1693"/>
                  </a:cubicBezTo>
                  <a:cubicBezTo>
                    <a:pt x="843" y="1239"/>
                    <a:pt x="619" y="1239"/>
                    <a:pt x="469" y="1239"/>
                  </a:cubicBezTo>
                  <a:cubicBezTo>
                    <a:pt x="320" y="1239"/>
                    <a:pt x="95" y="937"/>
                    <a:pt x="21" y="937"/>
                  </a:cubicBezTo>
                  <a:cubicBezTo>
                    <a:pt x="-54" y="1088"/>
                    <a:pt x="95" y="1693"/>
                    <a:pt x="95" y="1693"/>
                  </a:cubicBezTo>
                  <a:cubicBezTo>
                    <a:pt x="170" y="2146"/>
                    <a:pt x="245" y="2297"/>
                    <a:pt x="245" y="2599"/>
                  </a:cubicBezTo>
                  <a:cubicBezTo>
                    <a:pt x="245" y="2750"/>
                    <a:pt x="469" y="3052"/>
                    <a:pt x="544" y="3052"/>
                  </a:cubicBezTo>
                  <a:cubicBezTo>
                    <a:pt x="469" y="3052"/>
                    <a:pt x="394" y="3052"/>
                    <a:pt x="320" y="3203"/>
                  </a:cubicBezTo>
                  <a:cubicBezTo>
                    <a:pt x="245" y="3354"/>
                    <a:pt x="320" y="3505"/>
                    <a:pt x="320" y="3656"/>
                  </a:cubicBezTo>
                  <a:cubicBezTo>
                    <a:pt x="320" y="4109"/>
                    <a:pt x="320" y="4411"/>
                    <a:pt x="245" y="4714"/>
                  </a:cubicBezTo>
                  <a:cubicBezTo>
                    <a:pt x="245" y="5167"/>
                    <a:pt x="170" y="5469"/>
                    <a:pt x="95" y="5922"/>
                  </a:cubicBezTo>
                  <a:cubicBezTo>
                    <a:pt x="21" y="6375"/>
                    <a:pt x="170" y="6828"/>
                    <a:pt x="245" y="7281"/>
                  </a:cubicBezTo>
                  <a:cubicBezTo>
                    <a:pt x="245" y="7735"/>
                    <a:pt x="170" y="8037"/>
                    <a:pt x="170" y="8339"/>
                  </a:cubicBezTo>
                  <a:cubicBezTo>
                    <a:pt x="170" y="8490"/>
                    <a:pt x="245" y="8641"/>
                    <a:pt x="245" y="8792"/>
                  </a:cubicBezTo>
                  <a:cubicBezTo>
                    <a:pt x="320" y="8943"/>
                    <a:pt x="320" y="9245"/>
                    <a:pt x="320" y="9396"/>
                  </a:cubicBezTo>
                  <a:cubicBezTo>
                    <a:pt x="394" y="9849"/>
                    <a:pt x="619" y="10000"/>
                    <a:pt x="693" y="10453"/>
                  </a:cubicBezTo>
                  <a:cubicBezTo>
                    <a:pt x="768" y="10756"/>
                    <a:pt x="768" y="10604"/>
                    <a:pt x="843" y="10453"/>
                  </a:cubicBezTo>
                  <a:cubicBezTo>
                    <a:pt x="843" y="10453"/>
                    <a:pt x="918" y="10907"/>
                    <a:pt x="918" y="10907"/>
                  </a:cubicBezTo>
                  <a:cubicBezTo>
                    <a:pt x="918" y="10907"/>
                    <a:pt x="843" y="10756"/>
                    <a:pt x="843" y="10907"/>
                  </a:cubicBezTo>
                  <a:cubicBezTo>
                    <a:pt x="843" y="11058"/>
                    <a:pt x="843" y="11209"/>
                    <a:pt x="918" y="11360"/>
                  </a:cubicBezTo>
                  <a:cubicBezTo>
                    <a:pt x="992" y="11360"/>
                    <a:pt x="992" y="11360"/>
                    <a:pt x="1067" y="11511"/>
                  </a:cubicBezTo>
                  <a:cubicBezTo>
                    <a:pt x="1142" y="11662"/>
                    <a:pt x="992" y="11813"/>
                    <a:pt x="1067" y="11964"/>
                  </a:cubicBezTo>
                  <a:cubicBezTo>
                    <a:pt x="1217" y="12417"/>
                    <a:pt x="1516" y="12719"/>
                    <a:pt x="1516" y="13172"/>
                  </a:cubicBezTo>
                  <a:cubicBezTo>
                    <a:pt x="1590" y="13474"/>
                    <a:pt x="1665" y="13474"/>
                    <a:pt x="1815" y="13625"/>
                  </a:cubicBezTo>
                  <a:cubicBezTo>
                    <a:pt x="1964" y="13777"/>
                    <a:pt x="2113" y="13928"/>
                    <a:pt x="2263" y="13928"/>
                  </a:cubicBezTo>
                  <a:cubicBezTo>
                    <a:pt x="2412" y="13928"/>
                    <a:pt x="2562" y="14230"/>
                    <a:pt x="2637" y="14381"/>
                  </a:cubicBezTo>
                  <a:cubicBezTo>
                    <a:pt x="2637" y="14532"/>
                    <a:pt x="2936" y="15136"/>
                    <a:pt x="2861" y="15287"/>
                  </a:cubicBezTo>
                  <a:cubicBezTo>
                    <a:pt x="3160" y="15136"/>
                    <a:pt x="3534" y="14985"/>
                    <a:pt x="3833" y="15136"/>
                  </a:cubicBezTo>
                  <a:cubicBezTo>
                    <a:pt x="4281" y="15438"/>
                    <a:pt x="4655" y="15891"/>
                    <a:pt x="5028" y="16193"/>
                  </a:cubicBezTo>
                  <a:close/>
                </a:path>
              </a:pathLst>
            </a:custGeom>
            <a:solidFill>
              <a:srgbClr val="00152F"/>
            </a:solidFill>
            <a:ln w="12700">
              <a:miter lim="400000"/>
            </a:ln>
          </p:spPr>
          <p:txBody>
            <a:bodyPr lIns="22275" tIns="22275" rIns="22275" bIns="22275" anchor="ctr"/>
            <a:lstStyle/>
            <a:p>
              <a:pPr algn="ctr"/>
              <a:endParaRPr sz="1403">
                <a:solidFill>
                  <a:srgbClr val="FFFFFF"/>
                </a:solidFill>
                <a:latin typeface="Helvetica Light"/>
              </a:endParaRPr>
            </a:p>
          </p:txBody>
        </p:sp>
        <p:sp>
          <p:nvSpPr>
            <p:cNvPr id="264" name="Shape">
              <a:extLst>
                <a:ext uri="{FF2B5EF4-FFF2-40B4-BE49-F238E27FC236}">
                  <a16:creationId xmlns:a16="http://schemas.microsoft.com/office/drawing/2014/main" id="{1DE9834C-87A4-4784-A81A-7E0B53556E75}"/>
                </a:ext>
              </a:extLst>
            </p:cNvPr>
            <p:cNvSpPr/>
            <p:nvPr/>
          </p:nvSpPr>
          <p:spPr>
            <a:xfrm>
              <a:off x="1305555" y="1236575"/>
              <a:ext cx="4131421" cy="2131688"/>
            </a:xfrm>
            <a:custGeom>
              <a:avLst/>
              <a:gdLst/>
              <a:ahLst/>
              <a:cxnLst>
                <a:cxn ang="0">
                  <a:pos x="wd2" y="hd2"/>
                </a:cxn>
                <a:cxn ang="5400000">
                  <a:pos x="wd2" y="hd2"/>
                </a:cxn>
                <a:cxn ang="10800000">
                  <a:pos x="wd2" y="hd2"/>
                </a:cxn>
                <a:cxn ang="16200000">
                  <a:pos x="wd2" y="hd2"/>
                </a:cxn>
              </a:cxnLst>
              <a:rect l="0" t="0" r="r" b="b"/>
              <a:pathLst>
                <a:path w="21523" h="21600" extrusionOk="0">
                  <a:moveTo>
                    <a:pt x="11584" y="17162"/>
                  </a:moveTo>
                  <a:cubicBezTo>
                    <a:pt x="11584" y="17162"/>
                    <a:pt x="11584" y="17063"/>
                    <a:pt x="11584" y="17063"/>
                  </a:cubicBezTo>
                  <a:cubicBezTo>
                    <a:pt x="11584" y="17063"/>
                    <a:pt x="11736" y="17458"/>
                    <a:pt x="11736" y="17458"/>
                  </a:cubicBezTo>
                  <a:cubicBezTo>
                    <a:pt x="11837" y="17458"/>
                    <a:pt x="11888" y="17556"/>
                    <a:pt x="11938" y="17556"/>
                  </a:cubicBezTo>
                  <a:cubicBezTo>
                    <a:pt x="12039" y="17556"/>
                    <a:pt x="12039" y="17458"/>
                    <a:pt x="12090" y="17556"/>
                  </a:cubicBezTo>
                  <a:cubicBezTo>
                    <a:pt x="12242" y="17655"/>
                    <a:pt x="12343" y="17753"/>
                    <a:pt x="12444" y="17852"/>
                  </a:cubicBezTo>
                  <a:cubicBezTo>
                    <a:pt x="12495" y="17951"/>
                    <a:pt x="12545" y="17852"/>
                    <a:pt x="12596" y="17852"/>
                  </a:cubicBezTo>
                  <a:cubicBezTo>
                    <a:pt x="12646" y="17753"/>
                    <a:pt x="12697" y="17753"/>
                    <a:pt x="12748" y="17753"/>
                  </a:cubicBezTo>
                  <a:cubicBezTo>
                    <a:pt x="12798" y="17753"/>
                    <a:pt x="12849" y="17852"/>
                    <a:pt x="12899" y="17852"/>
                  </a:cubicBezTo>
                  <a:cubicBezTo>
                    <a:pt x="13000" y="17852"/>
                    <a:pt x="13051" y="17753"/>
                    <a:pt x="13102" y="17655"/>
                  </a:cubicBezTo>
                  <a:cubicBezTo>
                    <a:pt x="13152" y="17556"/>
                    <a:pt x="13304" y="17260"/>
                    <a:pt x="13355" y="17260"/>
                  </a:cubicBezTo>
                  <a:cubicBezTo>
                    <a:pt x="13355" y="17260"/>
                    <a:pt x="13405" y="17359"/>
                    <a:pt x="13405" y="17359"/>
                  </a:cubicBezTo>
                  <a:cubicBezTo>
                    <a:pt x="13506" y="17359"/>
                    <a:pt x="13557" y="17359"/>
                    <a:pt x="13607" y="17359"/>
                  </a:cubicBezTo>
                  <a:cubicBezTo>
                    <a:pt x="13810" y="17359"/>
                    <a:pt x="13759" y="17655"/>
                    <a:pt x="13860" y="17852"/>
                  </a:cubicBezTo>
                  <a:cubicBezTo>
                    <a:pt x="13911" y="17951"/>
                    <a:pt x="14113" y="17852"/>
                    <a:pt x="14113" y="18049"/>
                  </a:cubicBezTo>
                  <a:cubicBezTo>
                    <a:pt x="14113" y="18247"/>
                    <a:pt x="14164" y="18444"/>
                    <a:pt x="14215" y="18641"/>
                  </a:cubicBezTo>
                  <a:cubicBezTo>
                    <a:pt x="14215" y="19134"/>
                    <a:pt x="14670" y="19036"/>
                    <a:pt x="14822" y="19134"/>
                  </a:cubicBezTo>
                  <a:cubicBezTo>
                    <a:pt x="14923" y="19134"/>
                    <a:pt x="15074" y="19134"/>
                    <a:pt x="15125" y="19233"/>
                  </a:cubicBezTo>
                  <a:cubicBezTo>
                    <a:pt x="15176" y="19332"/>
                    <a:pt x="15429" y="19825"/>
                    <a:pt x="15378" y="19825"/>
                  </a:cubicBezTo>
                  <a:cubicBezTo>
                    <a:pt x="15277" y="20022"/>
                    <a:pt x="15277" y="20022"/>
                    <a:pt x="15176" y="19923"/>
                  </a:cubicBezTo>
                  <a:cubicBezTo>
                    <a:pt x="15125" y="19825"/>
                    <a:pt x="14923" y="19627"/>
                    <a:pt x="14923" y="19627"/>
                  </a:cubicBezTo>
                  <a:cubicBezTo>
                    <a:pt x="14923" y="19726"/>
                    <a:pt x="15074" y="19825"/>
                    <a:pt x="15024" y="20022"/>
                  </a:cubicBezTo>
                  <a:cubicBezTo>
                    <a:pt x="14973" y="20121"/>
                    <a:pt x="14923" y="20318"/>
                    <a:pt x="14923" y="20416"/>
                  </a:cubicBezTo>
                  <a:cubicBezTo>
                    <a:pt x="14923" y="20614"/>
                    <a:pt x="14923" y="20712"/>
                    <a:pt x="14872" y="20811"/>
                  </a:cubicBezTo>
                  <a:cubicBezTo>
                    <a:pt x="14872" y="20910"/>
                    <a:pt x="14720" y="21008"/>
                    <a:pt x="14720" y="21008"/>
                  </a:cubicBezTo>
                  <a:cubicBezTo>
                    <a:pt x="14670" y="21107"/>
                    <a:pt x="14518" y="21600"/>
                    <a:pt x="14720" y="21600"/>
                  </a:cubicBezTo>
                  <a:cubicBezTo>
                    <a:pt x="14771" y="21600"/>
                    <a:pt x="14872" y="21403"/>
                    <a:pt x="14973" y="21205"/>
                  </a:cubicBezTo>
                  <a:cubicBezTo>
                    <a:pt x="15074" y="21107"/>
                    <a:pt x="15125" y="21304"/>
                    <a:pt x="15226" y="21205"/>
                  </a:cubicBezTo>
                  <a:cubicBezTo>
                    <a:pt x="15378" y="21205"/>
                    <a:pt x="15429" y="21008"/>
                    <a:pt x="15580" y="21008"/>
                  </a:cubicBezTo>
                  <a:cubicBezTo>
                    <a:pt x="15580" y="20811"/>
                    <a:pt x="15580" y="20910"/>
                    <a:pt x="15479" y="20811"/>
                  </a:cubicBezTo>
                  <a:cubicBezTo>
                    <a:pt x="15429" y="20811"/>
                    <a:pt x="15429" y="20712"/>
                    <a:pt x="15479" y="20712"/>
                  </a:cubicBezTo>
                  <a:cubicBezTo>
                    <a:pt x="15530" y="20515"/>
                    <a:pt x="15580" y="20416"/>
                    <a:pt x="15732" y="20416"/>
                  </a:cubicBezTo>
                  <a:cubicBezTo>
                    <a:pt x="15783" y="20416"/>
                    <a:pt x="15934" y="20219"/>
                    <a:pt x="16036" y="20318"/>
                  </a:cubicBezTo>
                  <a:cubicBezTo>
                    <a:pt x="16137" y="20416"/>
                    <a:pt x="16187" y="20022"/>
                    <a:pt x="16289" y="20318"/>
                  </a:cubicBezTo>
                  <a:cubicBezTo>
                    <a:pt x="16390" y="20121"/>
                    <a:pt x="16440" y="20022"/>
                    <a:pt x="16541" y="19825"/>
                  </a:cubicBezTo>
                  <a:cubicBezTo>
                    <a:pt x="16643" y="19726"/>
                    <a:pt x="16693" y="19726"/>
                    <a:pt x="16794" y="19726"/>
                  </a:cubicBezTo>
                  <a:cubicBezTo>
                    <a:pt x="16946" y="19726"/>
                    <a:pt x="17148" y="19726"/>
                    <a:pt x="17300" y="19726"/>
                  </a:cubicBezTo>
                  <a:cubicBezTo>
                    <a:pt x="17452" y="19726"/>
                    <a:pt x="17503" y="19825"/>
                    <a:pt x="17553" y="19627"/>
                  </a:cubicBezTo>
                  <a:cubicBezTo>
                    <a:pt x="17604" y="19529"/>
                    <a:pt x="17654" y="19627"/>
                    <a:pt x="17705" y="19529"/>
                  </a:cubicBezTo>
                  <a:cubicBezTo>
                    <a:pt x="17756" y="19332"/>
                    <a:pt x="17806" y="19233"/>
                    <a:pt x="17806" y="19036"/>
                  </a:cubicBezTo>
                  <a:cubicBezTo>
                    <a:pt x="17857" y="18838"/>
                    <a:pt x="17857" y="18740"/>
                    <a:pt x="17907" y="18542"/>
                  </a:cubicBezTo>
                  <a:cubicBezTo>
                    <a:pt x="17958" y="18444"/>
                    <a:pt x="18008" y="18345"/>
                    <a:pt x="18059" y="18247"/>
                  </a:cubicBezTo>
                  <a:cubicBezTo>
                    <a:pt x="18110" y="18148"/>
                    <a:pt x="18160" y="18444"/>
                    <a:pt x="18261" y="18345"/>
                  </a:cubicBezTo>
                  <a:cubicBezTo>
                    <a:pt x="18363" y="18148"/>
                    <a:pt x="18464" y="18444"/>
                    <a:pt x="18464" y="18641"/>
                  </a:cubicBezTo>
                  <a:cubicBezTo>
                    <a:pt x="18464" y="18740"/>
                    <a:pt x="18413" y="19332"/>
                    <a:pt x="18514" y="19332"/>
                  </a:cubicBezTo>
                  <a:cubicBezTo>
                    <a:pt x="18565" y="19430"/>
                    <a:pt x="18615" y="19627"/>
                    <a:pt x="18666" y="19825"/>
                  </a:cubicBezTo>
                  <a:cubicBezTo>
                    <a:pt x="18717" y="19627"/>
                    <a:pt x="19273" y="19332"/>
                    <a:pt x="19273" y="19332"/>
                  </a:cubicBezTo>
                  <a:cubicBezTo>
                    <a:pt x="19273" y="19233"/>
                    <a:pt x="19222" y="19233"/>
                    <a:pt x="19222" y="19134"/>
                  </a:cubicBezTo>
                  <a:cubicBezTo>
                    <a:pt x="19222" y="19134"/>
                    <a:pt x="19324" y="19332"/>
                    <a:pt x="19324" y="19332"/>
                  </a:cubicBezTo>
                  <a:cubicBezTo>
                    <a:pt x="19324" y="19430"/>
                    <a:pt x="19222" y="19430"/>
                    <a:pt x="19222" y="19430"/>
                  </a:cubicBezTo>
                  <a:cubicBezTo>
                    <a:pt x="19222" y="19430"/>
                    <a:pt x="19526" y="19529"/>
                    <a:pt x="19526" y="19529"/>
                  </a:cubicBezTo>
                  <a:cubicBezTo>
                    <a:pt x="19526" y="19529"/>
                    <a:pt x="19526" y="19529"/>
                    <a:pt x="19526" y="19529"/>
                  </a:cubicBezTo>
                  <a:cubicBezTo>
                    <a:pt x="19526" y="19529"/>
                    <a:pt x="19526" y="19627"/>
                    <a:pt x="19526" y="19627"/>
                  </a:cubicBezTo>
                  <a:cubicBezTo>
                    <a:pt x="19475" y="19627"/>
                    <a:pt x="19425" y="19627"/>
                    <a:pt x="19374" y="19726"/>
                  </a:cubicBezTo>
                  <a:cubicBezTo>
                    <a:pt x="19374" y="19825"/>
                    <a:pt x="19324" y="19529"/>
                    <a:pt x="19324" y="19529"/>
                  </a:cubicBezTo>
                  <a:cubicBezTo>
                    <a:pt x="19273" y="19529"/>
                    <a:pt x="19273" y="19627"/>
                    <a:pt x="19273" y="19627"/>
                  </a:cubicBezTo>
                  <a:cubicBezTo>
                    <a:pt x="19273" y="19627"/>
                    <a:pt x="19273" y="19529"/>
                    <a:pt x="19222" y="19627"/>
                  </a:cubicBezTo>
                  <a:cubicBezTo>
                    <a:pt x="19172" y="19726"/>
                    <a:pt x="19121" y="19726"/>
                    <a:pt x="19071" y="19825"/>
                  </a:cubicBezTo>
                  <a:cubicBezTo>
                    <a:pt x="18970" y="19923"/>
                    <a:pt x="18767" y="20219"/>
                    <a:pt x="18868" y="20515"/>
                  </a:cubicBezTo>
                  <a:cubicBezTo>
                    <a:pt x="19020" y="20712"/>
                    <a:pt x="19121" y="20515"/>
                    <a:pt x="19172" y="20416"/>
                  </a:cubicBezTo>
                  <a:cubicBezTo>
                    <a:pt x="19222" y="20318"/>
                    <a:pt x="19425" y="20022"/>
                    <a:pt x="19425" y="19923"/>
                  </a:cubicBezTo>
                  <a:cubicBezTo>
                    <a:pt x="19425" y="20022"/>
                    <a:pt x="19526" y="20121"/>
                    <a:pt x="19577" y="20022"/>
                  </a:cubicBezTo>
                  <a:cubicBezTo>
                    <a:pt x="19577" y="19923"/>
                    <a:pt x="19728" y="19825"/>
                    <a:pt x="19779" y="19825"/>
                  </a:cubicBezTo>
                  <a:cubicBezTo>
                    <a:pt x="19880" y="19726"/>
                    <a:pt x="19981" y="19627"/>
                    <a:pt x="20082" y="19627"/>
                  </a:cubicBezTo>
                  <a:cubicBezTo>
                    <a:pt x="20133" y="19627"/>
                    <a:pt x="20133" y="19627"/>
                    <a:pt x="20133" y="19529"/>
                  </a:cubicBezTo>
                  <a:cubicBezTo>
                    <a:pt x="20082" y="19430"/>
                    <a:pt x="20133" y="19430"/>
                    <a:pt x="20133" y="19430"/>
                  </a:cubicBezTo>
                  <a:cubicBezTo>
                    <a:pt x="20133" y="19332"/>
                    <a:pt x="20032" y="19430"/>
                    <a:pt x="19981" y="19332"/>
                  </a:cubicBezTo>
                  <a:cubicBezTo>
                    <a:pt x="19931" y="19332"/>
                    <a:pt x="19981" y="19134"/>
                    <a:pt x="19880" y="19332"/>
                  </a:cubicBezTo>
                  <a:cubicBezTo>
                    <a:pt x="19779" y="19430"/>
                    <a:pt x="19577" y="19332"/>
                    <a:pt x="19475" y="19233"/>
                  </a:cubicBezTo>
                  <a:cubicBezTo>
                    <a:pt x="19425" y="19233"/>
                    <a:pt x="19475" y="19036"/>
                    <a:pt x="19425" y="19036"/>
                  </a:cubicBezTo>
                  <a:cubicBezTo>
                    <a:pt x="19425" y="19036"/>
                    <a:pt x="19324" y="19036"/>
                    <a:pt x="19273" y="18937"/>
                  </a:cubicBezTo>
                  <a:cubicBezTo>
                    <a:pt x="19222" y="18937"/>
                    <a:pt x="19222" y="18641"/>
                    <a:pt x="19222" y="18542"/>
                  </a:cubicBezTo>
                  <a:cubicBezTo>
                    <a:pt x="19222" y="18444"/>
                    <a:pt x="19121" y="18542"/>
                    <a:pt x="19071" y="18444"/>
                  </a:cubicBezTo>
                  <a:cubicBezTo>
                    <a:pt x="19071" y="18444"/>
                    <a:pt x="19172" y="18247"/>
                    <a:pt x="19172" y="18247"/>
                  </a:cubicBezTo>
                  <a:cubicBezTo>
                    <a:pt x="19222" y="18148"/>
                    <a:pt x="19222" y="17852"/>
                    <a:pt x="19121" y="17852"/>
                  </a:cubicBezTo>
                  <a:cubicBezTo>
                    <a:pt x="19121" y="17852"/>
                    <a:pt x="19020" y="18247"/>
                    <a:pt x="18970" y="18049"/>
                  </a:cubicBezTo>
                  <a:cubicBezTo>
                    <a:pt x="18970" y="17852"/>
                    <a:pt x="18919" y="17951"/>
                    <a:pt x="18868" y="17852"/>
                  </a:cubicBezTo>
                  <a:cubicBezTo>
                    <a:pt x="18868" y="17753"/>
                    <a:pt x="19020" y="17852"/>
                    <a:pt x="19020" y="17852"/>
                  </a:cubicBezTo>
                  <a:cubicBezTo>
                    <a:pt x="19121" y="17852"/>
                    <a:pt x="19172" y="17753"/>
                    <a:pt x="19222" y="17753"/>
                  </a:cubicBezTo>
                  <a:cubicBezTo>
                    <a:pt x="19273" y="17655"/>
                    <a:pt x="19324" y="17655"/>
                    <a:pt x="19374" y="17655"/>
                  </a:cubicBezTo>
                  <a:cubicBezTo>
                    <a:pt x="19425" y="17556"/>
                    <a:pt x="19324" y="17359"/>
                    <a:pt x="19324" y="17359"/>
                  </a:cubicBezTo>
                  <a:cubicBezTo>
                    <a:pt x="19324" y="17359"/>
                    <a:pt x="19374" y="17359"/>
                    <a:pt x="19374" y="17359"/>
                  </a:cubicBezTo>
                  <a:cubicBezTo>
                    <a:pt x="19374" y="17359"/>
                    <a:pt x="19172" y="17162"/>
                    <a:pt x="19172" y="17162"/>
                  </a:cubicBezTo>
                  <a:cubicBezTo>
                    <a:pt x="19071" y="17063"/>
                    <a:pt x="18970" y="17063"/>
                    <a:pt x="18868" y="17162"/>
                  </a:cubicBezTo>
                  <a:cubicBezTo>
                    <a:pt x="18666" y="17260"/>
                    <a:pt x="18514" y="17359"/>
                    <a:pt x="18363" y="17556"/>
                  </a:cubicBezTo>
                  <a:cubicBezTo>
                    <a:pt x="18211" y="17655"/>
                    <a:pt x="18110" y="17852"/>
                    <a:pt x="17958" y="18049"/>
                  </a:cubicBezTo>
                  <a:cubicBezTo>
                    <a:pt x="17907" y="18148"/>
                    <a:pt x="17857" y="18247"/>
                    <a:pt x="17806" y="18444"/>
                  </a:cubicBezTo>
                  <a:cubicBezTo>
                    <a:pt x="17806" y="18444"/>
                    <a:pt x="17604" y="18641"/>
                    <a:pt x="17604" y="18641"/>
                  </a:cubicBezTo>
                  <a:cubicBezTo>
                    <a:pt x="17604" y="18542"/>
                    <a:pt x="17857" y="18148"/>
                    <a:pt x="17907" y="18049"/>
                  </a:cubicBezTo>
                  <a:cubicBezTo>
                    <a:pt x="17907" y="17951"/>
                    <a:pt x="17958" y="17852"/>
                    <a:pt x="17907" y="17753"/>
                  </a:cubicBezTo>
                  <a:cubicBezTo>
                    <a:pt x="17857" y="17753"/>
                    <a:pt x="17756" y="17655"/>
                    <a:pt x="17705" y="17655"/>
                  </a:cubicBezTo>
                  <a:cubicBezTo>
                    <a:pt x="17756" y="17655"/>
                    <a:pt x="17857" y="17753"/>
                    <a:pt x="17907" y="17753"/>
                  </a:cubicBezTo>
                  <a:cubicBezTo>
                    <a:pt x="18008" y="17852"/>
                    <a:pt x="18110" y="17556"/>
                    <a:pt x="18160" y="17458"/>
                  </a:cubicBezTo>
                  <a:cubicBezTo>
                    <a:pt x="18211" y="17359"/>
                    <a:pt x="18261" y="17162"/>
                    <a:pt x="18363" y="17063"/>
                  </a:cubicBezTo>
                  <a:cubicBezTo>
                    <a:pt x="18464" y="17063"/>
                    <a:pt x="18565" y="17162"/>
                    <a:pt x="18615" y="16964"/>
                  </a:cubicBezTo>
                  <a:cubicBezTo>
                    <a:pt x="18666" y="16570"/>
                    <a:pt x="18767" y="16471"/>
                    <a:pt x="18970" y="16471"/>
                  </a:cubicBezTo>
                  <a:cubicBezTo>
                    <a:pt x="19172" y="16471"/>
                    <a:pt x="19374" y="16471"/>
                    <a:pt x="19577" y="16471"/>
                  </a:cubicBezTo>
                  <a:cubicBezTo>
                    <a:pt x="19931" y="16471"/>
                    <a:pt x="20437" y="16668"/>
                    <a:pt x="20689" y="16077"/>
                  </a:cubicBezTo>
                  <a:cubicBezTo>
                    <a:pt x="20791" y="15879"/>
                    <a:pt x="20841" y="15781"/>
                    <a:pt x="20942" y="15781"/>
                  </a:cubicBezTo>
                  <a:cubicBezTo>
                    <a:pt x="21044" y="15781"/>
                    <a:pt x="21145" y="15781"/>
                    <a:pt x="21296" y="15584"/>
                  </a:cubicBezTo>
                  <a:cubicBezTo>
                    <a:pt x="21347" y="15584"/>
                    <a:pt x="21499" y="15386"/>
                    <a:pt x="21499" y="15288"/>
                  </a:cubicBezTo>
                  <a:cubicBezTo>
                    <a:pt x="21600" y="14992"/>
                    <a:pt x="21347" y="15090"/>
                    <a:pt x="21347" y="14992"/>
                  </a:cubicBezTo>
                  <a:cubicBezTo>
                    <a:pt x="21347" y="14893"/>
                    <a:pt x="21448" y="14893"/>
                    <a:pt x="21448" y="14893"/>
                  </a:cubicBezTo>
                  <a:cubicBezTo>
                    <a:pt x="21499" y="14795"/>
                    <a:pt x="21448" y="14696"/>
                    <a:pt x="21448" y="14597"/>
                  </a:cubicBezTo>
                  <a:cubicBezTo>
                    <a:pt x="21448" y="14597"/>
                    <a:pt x="21499" y="14499"/>
                    <a:pt x="21499" y="14499"/>
                  </a:cubicBezTo>
                  <a:cubicBezTo>
                    <a:pt x="21499" y="14400"/>
                    <a:pt x="21398" y="14301"/>
                    <a:pt x="21398" y="14301"/>
                  </a:cubicBezTo>
                  <a:cubicBezTo>
                    <a:pt x="21347" y="14203"/>
                    <a:pt x="21296" y="14203"/>
                    <a:pt x="21296" y="14104"/>
                  </a:cubicBezTo>
                  <a:cubicBezTo>
                    <a:pt x="21246" y="14104"/>
                    <a:pt x="21145" y="14400"/>
                    <a:pt x="21094" y="14203"/>
                  </a:cubicBezTo>
                  <a:cubicBezTo>
                    <a:pt x="21094" y="14203"/>
                    <a:pt x="21195" y="14104"/>
                    <a:pt x="21145" y="14104"/>
                  </a:cubicBezTo>
                  <a:cubicBezTo>
                    <a:pt x="21145" y="14005"/>
                    <a:pt x="21094" y="13907"/>
                    <a:pt x="21044" y="13907"/>
                  </a:cubicBezTo>
                  <a:cubicBezTo>
                    <a:pt x="20993" y="13808"/>
                    <a:pt x="20791" y="13907"/>
                    <a:pt x="20740" y="14005"/>
                  </a:cubicBezTo>
                  <a:cubicBezTo>
                    <a:pt x="20689" y="14203"/>
                    <a:pt x="20538" y="14301"/>
                    <a:pt x="20437" y="14400"/>
                  </a:cubicBezTo>
                  <a:cubicBezTo>
                    <a:pt x="20386" y="14400"/>
                    <a:pt x="20234" y="14203"/>
                    <a:pt x="20234" y="14104"/>
                  </a:cubicBezTo>
                  <a:cubicBezTo>
                    <a:pt x="20234" y="14005"/>
                    <a:pt x="20386" y="14301"/>
                    <a:pt x="20386" y="14301"/>
                  </a:cubicBezTo>
                  <a:cubicBezTo>
                    <a:pt x="20437" y="14301"/>
                    <a:pt x="20639" y="14005"/>
                    <a:pt x="20639" y="14005"/>
                  </a:cubicBezTo>
                  <a:cubicBezTo>
                    <a:pt x="20639" y="14005"/>
                    <a:pt x="20538" y="13907"/>
                    <a:pt x="20538" y="13907"/>
                  </a:cubicBezTo>
                  <a:cubicBezTo>
                    <a:pt x="20689" y="13808"/>
                    <a:pt x="20841" y="13808"/>
                    <a:pt x="20993" y="13710"/>
                  </a:cubicBezTo>
                  <a:cubicBezTo>
                    <a:pt x="20993" y="13710"/>
                    <a:pt x="21094" y="13611"/>
                    <a:pt x="21044" y="13512"/>
                  </a:cubicBezTo>
                  <a:cubicBezTo>
                    <a:pt x="21044" y="13512"/>
                    <a:pt x="20942" y="13315"/>
                    <a:pt x="20942" y="13315"/>
                  </a:cubicBezTo>
                  <a:cubicBezTo>
                    <a:pt x="20841" y="13414"/>
                    <a:pt x="20740" y="13414"/>
                    <a:pt x="20689" y="13216"/>
                  </a:cubicBezTo>
                  <a:cubicBezTo>
                    <a:pt x="20639" y="13216"/>
                    <a:pt x="20437" y="13512"/>
                    <a:pt x="20437" y="13414"/>
                  </a:cubicBezTo>
                  <a:cubicBezTo>
                    <a:pt x="20437" y="13414"/>
                    <a:pt x="20588" y="13118"/>
                    <a:pt x="20437" y="13216"/>
                  </a:cubicBezTo>
                  <a:cubicBezTo>
                    <a:pt x="20437" y="13216"/>
                    <a:pt x="20234" y="13315"/>
                    <a:pt x="20234" y="13315"/>
                  </a:cubicBezTo>
                  <a:cubicBezTo>
                    <a:pt x="20285" y="13118"/>
                    <a:pt x="20437" y="13118"/>
                    <a:pt x="20335" y="12822"/>
                  </a:cubicBezTo>
                  <a:cubicBezTo>
                    <a:pt x="20335" y="12822"/>
                    <a:pt x="20133" y="12625"/>
                    <a:pt x="20133" y="12625"/>
                  </a:cubicBezTo>
                  <a:cubicBezTo>
                    <a:pt x="20032" y="12625"/>
                    <a:pt x="20032" y="12427"/>
                    <a:pt x="19931" y="12427"/>
                  </a:cubicBezTo>
                  <a:cubicBezTo>
                    <a:pt x="19981" y="12427"/>
                    <a:pt x="19830" y="12033"/>
                    <a:pt x="19830" y="12033"/>
                  </a:cubicBezTo>
                  <a:cubicBezTo>
                    <a:pt x="19830" y="12033"/>
                    <a:pt x="19880" y="12132"/>
                    <a:pt x="19931" y="12132"/>
                  </a:cubicBezTo>
                  <a:cubicBezTo>
                    <a:pt x="19981" y="12230"/>
                    <a:pt x="19981" y="12033"/>
                    <a:pt x="20032" y="12033"/>
                  </a:cubicBezTo>
                  <a:cubicBezTo>
                    <a:pt x="20234" y="11934"/>
                    <a:pt x="19880" y="11638"/>
                    <a:pt x="19830" y="11540"/>
                  </a:cubicBezTo>
                  <a:cubicBezTo>
                    <a:pt x="19830" y="11638"/>
                    <a:pt x="19931" y="11441"/>
                    <a:pt x="19931" y="11441"/>
                  </a:cubicBezTo>
                  <a:cubicBezTo>
                    <a:pt x="19981" y="11342"/>
                    <a:pt x="19880" y="11342"/>
                    <a:pt x="19830" y="11244"/>
                  </a:cubicBezTo>
                  <a:cubicBezTo>
                    <a:pt x="19830" y="11244"/>
                    <a:pt x="19779" y="11145"/>
                    <a:pt x="19728" y="11145"/>
                  </a:cubicBezTo>
                  <a:cubicBezTo>
                    <a:pt x="19728" y="11145"/>
                    <a:pt x="19627" y="11145"/>
                    <a:pt x="19627" y="11145"/>
                  </a:cubicBezTo>
                  <a:cubicBezTo>
                    <a:pt x="19678" y="11047"/>
                    <a:pt x="19779" y="11145"/>
                    <a:pt x="19728" y="10849"/>
                  </a:cubicBezTo>
                  <a:cubicBezTo>
                    <a:pt x="19678" y="10849"/>
                    <a:pt x="19526" y="10948"/>
                    <a:pt x="19526" y="10948"/>
                  </a:cubicBezTo>
                  <a:cubicBezTo>
                    <a:pt x="19526" y="10849"/>
                    <a:pt x="19678" y="10849"/>
                    <a:pt x="19627" y="10652"/>
                  </a:cubicBezTo>
                  <a:cubicBezTo>
                    <a:pt x="19627" y="10553"/>
                    <a:pt x="19627" y="10455"/>
                    <a:pt x="19577" y="10356"/>
                  </a:cubicBezTo>
                  <a:cubicBezTo>
                    <a:pt x="19577" y="10356"/>
                    <a:pt x="19526" y="10455"/>
                    <a:pt x="19526" y="10356"/>
                  </a:cubicBezTo>
                  <a:cubicBezTo>
                    <a:pt x="19526" y="10455"/>
                    <a:pt x="19425" y="10060"/>
                    <a:pt x="19425" y="10060"/>
                  </a:cubicBezTo>
                  <a:cubicBezTo>
                    <a:pt x="19374" y="9863"/>
                    <a:pt x="19324" y="9764"/>
                    <a:pt x="19324" y="9666"/>
                  </a:cubicBezTo>
                  <a:cubicBezTo>
                    <a:pt x="19273" y="9468"/>
                    <a:pt x="19273" y="9271"/>
                    <a:pt x="19172" y="9567"/>
                  </a:cubicBezTo>
                  <a:cubicBezTo>
                    <a:pt x="19172" y="9567"/>
                    <a:pt x="19121" y="9962"/>
                    <a:pt x="19172" y="9863"/>
                  </a:cubicBezTo>
                  <a:cubicBezTo>
                    <a:pt x="18970" y="9962"/>
                    <a:pt x="19071" y="9962"/>
                    <a:pt x="19121" y="10258"/>
                  </a:cubicBezTo>
                  <a:cubicBezTo>
                    <a:pt x="19121" y="10159"/>
                    <a:pt x="19071" y="10159"/>
                    <a:pt x="19071" y="10258"/>
                  </a:cubicBezTo>
                  <a:cubicBezTo>
                    <a:pt x="19020" y="10258"/>
                    <a:pt x="19020" y="10258"/>
                    <a:pt x="18970" y="10356"/>
                  </a:cubicBezTo>
                  <a:cubicBezTo>
                    <a:pt x="18970" y="10356"/>
                    <a:pt x="19071" y="10455"/>
                    <a:pt x="19071" y="10455"/>
                  </a:cubicBezTo>
                  <a:cubicBezTo>
                    <a:pt x="19020" y="10553"/>
                    <a:pt x="18919" y="10455"/>
                    <a:pt x="18919" y="10553"/>
                  </a:cubicBezTo>
                  <a:cubicBezTo>
                    <a:pt x="18868" y="10652"/>
                    <a:pt x="18970" y="10849"/>
                    <a:pt x="18868" y="10948"/>
                  </a:cubicBezTo>
                  <a:cubicBezTo>
                    <a:pt x="18919" y="10948"/>
                    <a:pt x="18818" y="10553"/>
                    <a:pt x="18717" y="10751"/>
                  </a:cubicBezTo>
                  <a:cubicBezTo>
                    <a:pt x="18717" y="10849"/>
                    <a:pt x="18514" y="11145"/>
                    <a:pt x="18514" y="11145"/>
                  </a:cubicBezTo>
                  <a:cubicBezTo>
                    <a:pt x="18464" y="11145"/>
                    <a:pt x="18464" y="11047"/>
                    <a:pt x="18464" y="10948"/>
                  </a:cubicBezTo>
                  <a:cubicBezTo>
                    <a:pt x="18413" y="10948"/>
                    <a:pt x="18413" y="11047"/>
                    <a:pt x="18413" y="11047"/>
                  </a:cubicBezTo>
                  <a:cubicBezTo>
                    <a:pt x="18363" y="10948"/>
                    <a:pt x="18413" y="10948"/>
                    <a:pt x="18413" y="10849"/>
                  </a:cubicBezTo>
                  <a:cubicBezTo>
                    <a:pt x="18413" y="10948"/>
                    <a:pt x="18059" y="11441"/>
                    <a:pt x="18059" y="11342"/>
                  </a:cubicBezTo>
                  <a:cubicBezTo>
                    <a:pt x="18008" y="11244"/>
                    <a:pt x="18211" y="11145"/>
                    <a:pt x="18261" y="11145"/>
                  </a:cubicBezTo>
                  <a:cubicBezTo>
                    <a:pt x="18363" y="10948"/>
                    <a:pt x="18363" y="10849"/>
                    <a:pt x="18312" y="10652"/>
                  </a:cubicBezTo>
                  <a:cubicBezTo>
                    <a:pt x="18261" y="10553"/>
                    <a:pt x="18110" y="10553"/>
                    <a:pt x="18059" y="10553"/>
                  </a:cubicBezTo>
                  <a:cubicBezTo>
                    <a:pt x="18008" y="10553"/>
                    <a:pt x="18008" y="10652"/>
                    <a:pt x="18008" y="10652"/>
                  </a:cubicBezTo>
                  <a:cubicBezTo>
                    <a:pt x="17958" y="10849"/>
                    <a:pt x="17857" y="10652"/>
                    <a:pt x="17806" y="10652"/>
                  </a:cubicBezTo>
                  <a:cubicBezTo>
                    <a:pt x="17857" y="10652"/>
                    <a:pt x="17958" y="10455"/>
                    <a:pt x="17958" y="10455"/>
                  </a:cubicBezTo>
                  <a:cubicBezTo>
                    <a:pt x="17958" y="10455"/>
                    <a:pt x="18008" y="10553"/>
                    <a:pt x="18008" y="10553"/>
                  </a:cubicBezTo>
                  <a:cubicBezTo>
                    <a:pt x="17958" y="10553"/>
                    <a:pt x="18059" y="10356"/>
                    <a:pt x="18059" y="10356"/>
                  </a:cubicBezTo>
                  <a:cubicBezTo>
                    <a:pt x="18110" y="10159"/>
                    <a:pt x="18008" y="10258"/>
                    <a:pt x="17958" y="10159"/>
                  </a:cubicBezTo>
                  <a:cubicBezTo>
                    <a:pt x="17958" y="10159"/>
                    <a:pt x="18008" y="9666"/>
                    <a:pt x="17907" y="9764"/>
                  </a:cubicBezTo>
                  <a:cubicBezTo>
                    <a:pt x="17958" y="9666"/>
                    <a:pt x="18008" y="9666"/>
                    <a:pt x="17958" y="9468"/>
                  </a:cubicBezTo>
                  <a:cubicBezTo>
                    <a:pt x="17857" y="9370"/>
                    <a:pt x="18059" y="9271"/>
                    <a:pt x="18008" y="9074"/>
                  </a:cubicBezTo>
                  <a:cubicBezTo>
                    <a:pt x="18008" y="8975"/>
                    <a:pt x="17907" y="9173"/>
                    <a:pt x="17857" y="9074"/>
                  </a:cubicBezTo>
                  <a:cubicBezTo>
                    <a:pt x="17806" y="8975"/>
                    <a:pt x="17705" y="8975"/>
                    <a:pt x="17654" y="8975"/>
                  </a:cubicBezTo>
                  <a:cubicBezTo>
                    <a:pt x="17553" y="8877"/>
                    <a:pt x="17503" y="8877"/>
                    <a:pt x="17452" y="8679"/>
                  </a:cubicBezTo>
                  <a:cubicBezTo>
                    <a:pt x="17452" y="8482"/>
                    <a:pt x="17300" y="8581"/>
                    <a:pt x="17300" y="8384"/>
                  </a:cubicBezTo>
                  <a:cubicBezTo>
                    <a:pt x="17300" y="8285"/>
                    <a:pt x="17199" y="8384"/>
                    <a:pt x="17199" y="8384"/>
                  </a:cubicBezTo>
                  <a:cubicBezTo>
                    <a:pt x="17250" y="8186"/>
                    <a:pt x="17148" y="8186"/>
                    <a:pt x="17098" y="8088"/>
                  </a:cubicBezTo>
                  <a:cubicBezTo>
                    <a:pt x="16997" y="7989"/>
                    <a:pt x="16997" y="7890"/>
                    <a:pt x="16896" y="7989"/>
                  </a:cubicBezTo>
                  <a:cubicBezTo>
                    <a:pt x="16794" y="8088"/>
                    <a:pt x="16744" y="8186"/>
                    <a:pt x="16643" y="8088"/>
                  </a:cubicBezTo>
                  <a:cubicBezTo>
                    <a:pt x="16541" y="7989"/>
                    <a:pt x="16491" y="8186"/>
                    <a:pt x="16390" y="8088"/>
                  </a:cubicBezTo>
                  <a:cubicBezTo>
                    <a:pt x="16289" y="7890"/>
                    <a:pt x="16187" y="7890"/>
                    <a:pt x="16086" y="7890"/>
                  </a:cubicBezTo>
                  <a:cubicBezTo>
                    <a:pt x="15985" y="7890"/>
                    <a:pt x="15884" y="7890"/>
                    <a:pt x="15833" y="8088"/>
                  </a:cubicBezTo>
                  <a:cubicBezTo>
                    <a:pt x="15783" y="8285"/>
                    <a:pt x="15934" y="8384"/>
                    <a:pt x="15934" y="8482"/>
                  </a:cubicBezTo>
                  <a:cubicBezTo>
                    <a:pt x="15985" y="8581"/>
                    <a:pt x="15934" y="8877"/>
                    <a:pt x="15884" y="8975"/>
                  </a:cubicBezTo>
                  <a:cubicBezTo>
                    <a:pt x="15884" y="9074"/>
                    <a:pt x="15884" y="8975"/>
                    <a:pt x="15833" y="9074"/>
                  </a:cubicBezTo>
                  <a:cubicBezTo>
                    <a:pt x="15833" y="9074"/>
                    <a:pt x="15934" y="9271"/>
                    <a:pt x="15934" y="9271"/>
                  </a:cubicBezTo>
                  <a:cubicBezTo>
                    <a:pt x="15934" y="9468"/>
                    <a:pt x="15985" y="9666"/>
                    <a:pt x="15985" y="9764"/>
                  </a:cubicBezTo>
                  <a:cubicBezTo>
                    <a:pt x="15985" y="9863"/>
                    <a:pt x="15985" y="9863"/>
                    <a:pt x="15985" y="9962"/>
                  </a:cubicBezTo>
                  <a:cubicBezTo>
                    <a:pt x="15985" y="10060"/>
                    <a:pt x="15934" y="9962"/>
                    <a:pt x="15934" y="9962"/>
                  </a:cubicBezTo>
                  <a:cubicBezTo>
                    <a:pt x="15884" y="10060"/>
                    <a:pt x="15884" y="10258"/>
                    <a:pt x="15884" y="10258"/>
                  </a:cubicBezTo>
                  <a:cubicBezTo>
                    <a:pt x="15833" y="10356"/>
                    <a:pt x="15783" y="10455"/>
                    <a:pt x="15783" y="10553"/>
                  </a:cubicBezTo>
                  <a:cubicBezTo>
                    <a:pt x="15732" y="10751"/>
                    <a:pt x="15732" y="10751"/>
                    <a:pt x="15783" y="10849"/>
                  </a:cubicBezTo>
                  <a:cubicBezTo>
                    <a:pt x="15934" y="11047"/>
                    <a:pt x="16086" y="11244"/>
                    <a:pt x="16187" y="11441"/>
                  </a:cubicBezTo>
                  <a:cubicBezTo>
                    <a:pt x="16238" y="11737"/>
                    <a:pt x="16289" y="12230"/>
                    <a:pt x="16238" y="12526"/>
                  </a:cubicBezTo>
                  <a:cubicBezTo>
                    <a:pt x="16137" y="12921"/>
                    <a:pt x="15833" y="13118"/>
                    <a:pt x="15681" y="13315"/>
                  </a:cubicBezTo>
                  <a:cubicBezTo>
                    <a:pt x="15631" y="13414"/>
                    <a:pt x="15580" y="13414"/>
                    <a:pt x="15530" y="13512"/>
                  </a:cubicBezTo>
                  <a:cubicBezTo>
                    <a:pt x="15378" y="13611"/>
                    <a:pt x="15580" y="13907"/>
                    <a:pt x="15580" y="14104"/>
                  </a:cubicBezTo>
                  <a:cubicBezTo>
                    <a:pt x="15580" y="14104"/>
                    <a:pt x="15631" y="14301"/>
                    <a:pt x="15631" y="14400"/>
                  </a:cubicBezTo>
                  <a:cubicBezTo>
                    <a:pt x="15631" y="14597"/>
                    <a:pt x="15631" y="14696"/>
                    <a:pt x="15681" y="14893"/>
                  </a:cubicBezTo>
                  <a:cubicBezTo>
                    <a:pt x="15732" y="15090"/>
                    <a:pt x="15732" y="15189"/>
                    <a:pt x="15631" y="15386"/>
                  </a:cubicBezTo>
                  <a:cubicBezTo>
                    <a:pt x="15631" y="15386"/>
                    <a:pt x="15681" y="15781"/>
                    <a:pt x="15631" y="15879"/>
                  </a:cubicBezTo>
                  <a:cubicBezTo>
                    <a:pt x="15580" y="15879"/>
                    <a:pt x="15530" y="15485"/>
                    <a:pt x="15479" y="15682"/>
                  </a:cubicBezTo>
                  <a:cubicBezTo>
                    <a:pt x="15429" y="15879"/>
                    <a:pt x="15530" y="16175"/>
                    <a:pt x="15530" y="16175"/>
                  </a:cubicBezTo>
                  <a:cubicBezTo>
                    <a:pt x="15530" y="16077"/>
                    <a:pt x="15226" y="15584"/>
                    <a:pt x="15074" y="15879"/>
                  </a:cubicBezTo>
                  <a:cubicBezTo>
                    <a:pt x="15125" y="15781"/>
                    <a:pt x="15277" y="15682"/>
                    <a:pt x="15176" y="15485"/>
                  </a:cubicBezTo>
                  <a:cubicBezTo>
                    <a:pt x="15125" y="15386"/>
                    <a:pt x="15074" y="15288"/>
                    <a:pt x="15024" y="15288"/>
                  </a:cubicBezTo>
                  <a:cubicBezTo>
                    <a:pt x="15024" y="15189"/>
                    <a:pt x="14923" y="15189"/>
                    <a:pt x="14872" y="15189"/>
                  </a:cubicBezTo>
                  <a:cubicBezTo>
                    <a:pt x="14872" y="15090"/>
                    <a:pt x="14923" y="15090"/>
                    <a:pt x="14872" y="14893"/>
                  </a:cubicBezTo>
                  <a:cubicBezTo>
                    <a:pt x="14822" y="14795"/>
                    <a:pt x="14771" y="14597"/>
                    <a:pt x="14822" y="14400"/>
                  </a:cubicBezTo>
                  <a:cubicBezTo>
                    <a:pt x="14872" y="14104"/>
                    <a:pt x="14720" y="14005"/>
                    <a:pt x="14720" y="13808"/>
                  </a:cubicBezTo>
                  <a:cubicBezTo>
                    <a:pt x="14720" y="13611"/>
                    <a:pt x="14822" y="13512"/>
                    <a:pt x="14771" y="13315"/>
                  </a:cubicBezTo>
                  <a:cubicBezTo>
                    <a:pt x="14670" y="13118"/>
                    <a:pt x="14467" y="13118"/>
                    <a:pt x="14316" y="13118"/>
                  </a:cubicBezTo>
                  <a:cubicBezTo>
                    <a:pt x="14265" y="13118"/>
                    <a:pt x="14215" y="13118"/>
                    <a:pt x="14113" y="13118"/>
                  </a:cubicBezTo>
                  <a:cubicBezTo>
                    <a:pt x="14113" y="13118"/>
                    <a:pt x="14012" y="13315"/>
                    <a:pt x="14012" y="13315"/>
                  </a:cubicBezTo>
                  <a:cubicBezTo>
                    <a:pt x="14012" y="13216"/>
                    <a:pt x="14063" y="13216"/>
                    <a:pt x="14012" y="13118"/>
                  </a:cubicBezTo>
                  <a:cubicBezTo>
                    <a:pt x="14012" y="13019"/>
                    <a:pt x="13962" y="12921"/>
                    <a:pt x="13911" y="12921"/>
                  </a:cubicBezTo>
                  <a:cubicBezTo>
                    <a:pt x="13810" y="12822"/>
                    <a:pt x="13709" y="12822"/>
                    <a:pt x="13607" y="12723"/>
                  </a:cubicBezTo>
                  <a:cubicBezTo>
                    <a:pt x="13456" y="12625"/>
                    <a:pt x="13355" y="12329"/>
                    <a:pt x="13203" y="12132"/>
                  </a:cubicBezTo>
                  <a:cubicBezTo>
                    <a:pt x="13102" y="12033"/>
                    <a:pt x="13000" y="11934"/>
                    <a:pt x="12950" y="11934"/>
                  </a:cubicBezTo>
                  <a:cubicBezTo>
                    <a:pt x="12849" y="11934"/>
                    <a:pt x="12748" y="11737"/>
                    <a:pt x="12646" y="11737"/>
                  </a:cubicBezTo>
                  <a:cubicBezTo>
                    <a:pt x="12596" y="11737"/>
                    <a:pt x="12141" y="11934"/>
                    <a:pt x="12141" y="11934"/>
                  </a:cubicBezTo>
                  <a:cubicBezTo>
                    <a:pt x="12141" y="11836"/>
                    <a:pt x="12191" y="11836"/>
                    <a:pt x="12242" y="11737"/>
                  </a:cubicBezTo>
                  <a:cubicBezTo>
                    <a:pt x="12242" y="11638"/>
                    <a:pt x="12191" y="11540"/>
                    <a:pt x="12191" y="11540"/>
                  </a:cubicBezTo>
                  <a:cubicBezTo>
                    <a:pt x="12141" y="11244"/>
                    <a:pt x="12090" y="11047"/>
                    <a:pt x="12039" y="10849"/>
                  </a:cubicBezTo>
                  <a:cubicBezTo>
                    <a:pt x="11989" y="10652"/>
                    <a:pt x="11938" y="10652"/>
                    <a:pt x="11837" y="10652"/>
                  </a:cubicBezTo>
                  <a:cubicBezTo>
                    <a:pt x="11685" y="10652"/>
                    <a:pt x="11635" y="10652"/>
                    <a:pt x="11635" y="10356"/>
                  </a:cubicBezTo>
                  <a:cubicBezTo>
                    <a:pt x="11685" y="10159"/>
                    <a:pt x="11635" y="9863"/>
                    <a:pt x="11635" y="9666"/>
                  </a:cubicBezTo>
                  <a:cubicBezTo>
                    <a:pt x="11685" y="9370"/>
                    <a:pt x="11786" y="9173"/>
                    <a:pt x="11837" y="8877"/>
                  </a:cubicBezTo>
                  <a:cubicBezTo>
                    <a:pt x="11888" y="8679"/>
                    <a:pt x="11888" y="8581"/>
                    <a:pt x="11989" y="8482"/>
                  </a:cubicBezTo>
                  <a:cubicBezTo>
                    <a:pt x="12039" y="8482"/>
                    <a:pt x="11989" y="8384"/>
                    <a:pt x="11989" y="8285"/>
                  </a:cubicBezTo>
                  <a:cubicBezTo>
                    <a:pt x="12039" y="8285"/>
                    <a:pt x="12141" y="8088"/>
                    <a:pt x="12141" y="8088"/>
                  </a:cubicBezTo>
                  <a:cubicBezTo>
                    <a:pt x="12141" y="8088"/>
                    <a:pt x="12141" y="8088"/>
                    <a:pt x="12090" y="7989"/>
                  </a:cubicBezTo>
                  <a:cubicBezTo>
                    <a:pt x="12090" y="7989"/>
                    <a:pt x="12141" y="7989"/>
                    <a:pt x="12141" y="7989"/>
                  </a:cubicBezTo>
                  <a:cubicBezTo>
                    <a:pt x="12141" y="7792"/>
                    <a:pt x="12242" y="7890"/>
                    <a:pt x="12292" y="7890"/>
                  </a:cubicBezTo>
                  <a:cubicBezTo>
                    <a:pt x="12343" y="7890"/>
                    <a:pt x="12343" y="7792"/>
                    <a:pt x="12343" y="7792"/>
                  </a:cubicBezTo>
                  <a:cubicBezTo>
                    <a:pt x="12393" y="7595"/>
                    <a:pt x="12292" y="7693"/>
                    <a:pt x="12242" y="7595"/>
                  </a:cubicBezTo>
                  <a:cubicBezTo>
                    <a:pt x="12242" y="7595"/>
                    <a:pt x="12343" y="7595"/>
                    <a:pt x="12343" y="7595"/>
                  </a:cubicBezTo>
                  <a:cubicBezTo>
                    <a:pt x="12393" y="7496"/>
                    <a:pt x="12444" y="7595"/>
                    <a:pt x="12444" y="7595"/>
                  </a:cubicBezTo>
                  <a:cubicBezTo>
                    <a:pt x="12545" y="7792"/>
                    <a:pt x="12545" y="7595"/>
                    <a:pt x="12646" y="7496"/>
                  </a:cubicBezTo>
                  <a:cubicBezTo>
                    <a:pt x="12748" y="7299"/>
                    <a:pt x="12545" y="7101"/>
                    <a:pt x="12444" y="7003"/>
                  </a:cubicBezTo>
                  <a:cubicBezTo>
                    <a:pt x="12393" y="7003"/>
                    <a:pt x="12191" y="7101"/>
                    <a:pt x="12191" y="7101"/>
                  </a:cubicBezTo>
                  <a:cubicBezTo>
                    <a:pt x="12141" y="6904"/>
                    <a:pt x="12292" y="6904"/>
                    <a:pt x="12141" y="6805"/>
                  </a:cubicBezTo>
                  <a:cubicBezTo>
                    <a:pt x="12090" y="6805"/>
                    <a:pt x="11837" y="6805"/>
                    <a:pt x="11837" y="6707"/>
                  </a:cubicBezTo>
                  <a:cubicBezTo>
                    <a:pt x="11837" y="6608"/>
                    <a:pt x="11938" y="6608"/>
                    <a:pt x="11938" y="6608"/>
                  </a:cubicBezTo>
                  <a:cubicBezTo>
                    <a:pt x="11989" y="6510"/>
                    <a:pt x="11989" y="6608"/>
                    <a:pt x="12039" y="6608"/>
                  </a:cubicBezTo>
                  <a:cubicBezTo>
                    <a:pt x="11989" y="6707"/>
                    <a:pt x="12141" y="6707"/>
                    <a:pt x="12141" y="6707"/>
                  </a:cubicBezTo>
                  <a:cubicBezTo>
                    <a:pt x="12242" y="6707"/>
                    <a:pt x="12393" y="6904"/>
                    <a:pt x="12444" y="6904"/>
                  </a:cubicBezTo>
                  <a:cubicBezTo>
                    <a:pt x="12495" y="6904"/>
                    <a:pt x="12545" y="7003"/>
                    <a:pt x="12596" y="7003"/>
                  </a:cubicBezTo>
                  <a:cubicBezTo>
                    <a:pt x="12697" y="7101"/>
                    <a:pt x="12646" y="7003"/>
                    <a:pt x="12697" y="7003"/>
                  </a:cubicBezTo>
                  <a:cubicBezTo>
                    <a:pt x="12748" y="7003"/>
                    <a:pt x="12899" y="7003"/>
                    <a:pt x="12849" y="6904"/>
                  </a:cubicBezTo>
                  <a:cubicBezTo>
                    <a:pt x="12798" y="6805"/>
                    <a:pt x="12849" y="6608"/>
                    <a:pt x="12899" y="6510"/>
                  </a:cubicBezTo>
                  <a:cubicBezTo>
                    <a:pt x="12899" y="6608"/>
                    <a:pt x="13051" y="6707"/>
                    <a:pt x="13051" y="6707"/>
                  </a:cubicBezTo>
                  <a:cubicBezTo>
                    <a:pt x="13152" y="6707"/>
                    <a:pt x="13203" y="6707"/>
                    <a:pt x="13304" y="6608"/>
                  </a:cubicBezTo>
                  <a:cubicBezTo>
                    <a:pt x="13355" y="6510"/>
                    <a:pt x="13405" y="6312"/>
                    <a:pt x="13456" y="6214"/>
                  </a:cubicBezTo>
                  <a:cubicBezTo>
                    <a:pt x="13506" y="6115"/>
                    <a:pt x="13607" y="6016"/>
                    <a:pt x="13557" y="5819"/>
                  </a:cubicBezTo>
                  <a:cubicBezTo>
                    <a:pt x="13506" y="5622"/>
                    <a:pt x="13355" y="5721"/>
                    <a:pt x="13304" y="5721"/>
                  </a:cubicBezTo>
                  <a:cubicBezTo>
                    <a:pt x="13152" y="5721"/>
                    <a:pt x="13051" y="5622"/>
                    <a:pt x="12950" y="5523"/>
                  </a:cubicBezTo>
                  <a:cubicBezTo>
                    <a:pt x="12899" y="5425"/>
                    <a:pt x="12849" y="5326"/>
                    <a:pt x="12748" y="5227"/>
                  </a:cubicBezTo>
                  <a:cubicBezTo>
                    <a:pt x="12748" y="5227"/>
                    <a:pt x="12495" y="5227"/>
                    <a:pt x="12495" y="5227"/>
                  </a:cubicBezTo>
                  <a:cubicBezTo>
                    <a:pt x="12495" y="5129"/>
                    <a:pt x="12748" y="5227"/>
                    <a:pt x="12798" y="5227"/>
                  </a:cubicBezTo>
                  <a:cubicBezTo>
                    <a:pt x="12899" y="5227"/>
                    <a:pt x="12899" y="5129"/>
                    <a:pt x="13000" y="5227"/>
                  </a:cubicBezTo>
                  <a:cubicBezTo>
                    <a:pt x="13203" y="5425"/>
                    <a:pt x="13405" y="5819"/>
                    <a:pt x="13607" y="5523"/>
                  </a:cubicBezTo>
                  <a:cubicBezTo>
                    <a:pt x="13709" y="5326"/>
                    <a:pt x="13759" y="5227"/>
                    <a:pt x="13810" y="5030"/>
                  </a:cubicBezTo>
                  <a:cubicBezTo>
                    <a:pt x="13860" y="4932"/>
                    <a:pt x="13557" y="4833"/>
                    <a:pt x="13709" y="4636"/>
                  </a:cubicBezTo>
                  <a:cubicBezTo>
                    <a:pt x="13759" y="4636"/>
                    <a:pt x="13911" y="4636"/>
                    <a:pt x="13962" y="4734"/>
                  </a:cubicBezTo>
                  <a:cubicBezTo>
                    <a:pt x="14113" y="4734"/>
                    <a:pt x="14113" y="4932"/>
                    <a:pt x="14265" y="4734"/>
                  </a:cubicBezTo>
                  <a:cubicBezTo>
                    <a:pt x="14265" y="4734"/>
                    <a:pt x="14417" y="4833"/>
                    <a:pt x="14366" y="4636"/>
                  </a:cubicBezTo>
                  <a:cubicBezTo>
                    <a:pt x="14316" y="4537"/>
                    <a:pt x="14113" y="4340"/>
                    <a:pt x="14063" y="4340"/>
                  </a:cubicBezTo>
                  <a:cubicBezTo>
                    <a:pt x="14164" y="4241"/>
                    <a:pt x="14265" y="4438"/>
                    <a:pt x="14366" y="4438"/>
                  </a:cubicBezTo>
                  <a:cubicBezTo>
                    <a:pt x="14417" y="4438"/>
                    <a:pt x="14518" y="4932"/>
                    <a:pt x="14619" y="4833"/>
                  </a:cubicBezTo>
                  <a:cubicBezTo>
                    <a:pt x="14619" y="4833"/>
                    <a:pt x="14569" y="4734"/>
                    <a:pt x="14569" y="4734"/>
                  </a:cubicBezTo>
                  <a:cubicBezTo>
                    <a:pt x="14619" y="4636"/>
                    <a:pt x="14670" y="4636"/>
                    <a:pt x="14771" y="4537"/>
                  </a:cubicBezTo>
                  <a:cubicBezTo>
                    <a:pt x="14822" y="4438"/>
                    <a:pt x="14973" y="4142"/>
                    <a:pt x="15024" y="4044"/>
                  </a:cubicBezTo>
                  <a:cubicBezTo>
                    <a:pt x="15024" y="3748"/>
                    <a:pt x="14923" y="3748"/>
                    <a:pt x="14822" y="3551"/>
                  </a:cubicBezTo>
                  <a:cubicBezTo>
                    <a:pt x="14822" y="3551"/>
                    <a:pt x="14670" y="2959"/>
                    <a:pt x="14670" y="3058"/>
                  </a:cubicBezTo>
                  <a:cubicBezTo>
                    <a:pt x="14720" y="2959"/>
                    <a:pt x="14923" y="2959"/>
                    <a:pt x="14973" y="2959"/>
                  </a:cubicBezTo>
                  <a:cubicBezTo>
                    <a:pt x="15125" y="2860"/>
                    <a:pt x="14872" y="2762"/>
                    <a:pt x="14872" y="2663"/>
                  </a:cubicBezTo>
                  <a:cubicBezTo>
                    <a:pt x="14822" y="2564"/>
                    <a:pt x="15024" y="2564"/>
                    <a:pt x="15024" y="2466"/>
                  </a:cubicBezTo>
                  <a:cubicBezTo>
                    <a:pt x="15024" y="2466"/>
                    <a:pt x="14518" y="2071"/>
                    <a:pt x="14518" y="2071"/>
                  </a:cubicBezTo>
                  <a:cubicBezTo>
                    <a:pt x="14569" y="2071"/>
                    <a:pt x="14670" y="1973"/>
                    <a:pt x="14720" y="1973"/>
                  </a:cubicBezTo>
                  <a:cubicBezTo>
                    <a:pt x="14569" y="1973"/>
                    <a:pt x="14417" y="1874"/>
                    <a:pt x="14265" y="1874"/>
                  </a:cubicBezTo>
                  <a:cubicBezTo>
                    <a:pt x="14164" y="1874"/>
                    <a:pt x="14012" y="1973"/>
                    <a:pt x="13962" y="1874"/>
                  </a:cubicBezTo>
                  <a:cubicBezTo>
                    <a:pt x="14063" y="1973"/>
                    <a:pt x="13911" y="2071"/>
                    <a:pt x="13962" y="2268"/>
                  </a:cubicBezTo>
                  <a:cubicBezTo>
                    <a:pt x="14012" y="2367"/>
                    <a:pt x="14164" y="2466"/>
                    <a:pt x="14164" y="2564"/>
                  </a:cubicBezTo>
                  <a:cubicBezTo>
                    <a:pt x="14164" y="2564"/>
                    <a:pt x="14063" y="2663"/>
                    <a:pt x="14063" y="2663"/>
                  </a:cubicBezTo>
                  <a:cubicBezTo>
                    <a:pt x="14063" y="2663"/>
                    <a:pt x="14164" y="2762"/>
                    <a:pt x="14113" y="2762"/>
                  </a:cubicBezTo>
                  <a:cubicBezTo>
                    <a:pt x="14012" y="2860"/>
                    <a:pt x="13962" y="2663"/>
                    <a:pt x="13911" y="3058"/>
                  </a:cubicBezTo>
                  <a:cubicBezTo>
                    <a:pt x="13860" y="3255"/>
                    <a:pt x="13860" y="3452"/>
                    <a:pt x="13810" y="3649"/>
                  </a:cubicBezTo>
                  <a:cubicBezTo>
                    <a:pt x="13759" y="3649"/>
                    <a:pt x="13709" y="3748"/>
                    <a:pt x="13709" y="3847"/>
                  </a:cubicBezTo>
                  <a:cubicBezTo>
                    <a:pt x="13709" y="3945"/>
                    <a:pt x="13658" y="3945"/>
                    <a:pt x="13658" y="4044"/>
                  </a:cubicBezTo>
                  <a:cubicBezTo>
                    <a:pt x="13506" y="4142"/>
                    <a:pt x="13557" y="4241"/>
                    <a:pt x="13456" y="3945"/>
                  </a:cubicBezTo>
                  <a:cubicBezTo>
                    <a:pt x="13405" y="3847"/>
                    <a:pt x="13253" y="3649"/>
                    <a:pt x="13253" y="3452"/>
                  </a:cubicBezTo>
                  <a:cubicBezTo>
                    <a:pt x="13253" y="3452"/>
                    <a:pt x="13253" y="3156"/>
                    <a:pt x="13304" y="3156"/>
                  </a:cubicBezTo>
                  <a:cubicBezTo>
                    <a:pt x="13304" y="3156"/>
                    <a:pt x="13405" y="3255"/>
                    <a:pt x="13405" y="3058"/>
                  </a:cubicBezTo>
                  <a:cubicBezTo>
                    <a:pt x="13355" y="2860"/>
                    <a:pt x="13355" y="2762"/>
                    <a:pt x="13253" y="2564"/>
                  </a:cubicBezTo>
                  <a:cubicBezTo>
                    <a:pt x="13152" y="2466"/>
                    <a:pt x="13051" y="2268"/>
                    <a:pt x="12950" y="2466"/>
                  </a:cubicBezTo>
                  <a:cubicBezTo>
                    <a:pt x="12899" y="2564"/>
                    <a:pt x="12899" y="2762"/>
                    <a:pt x="12899" y="2959"/>
                  </a:cubicBezTo>
                  <a:cubicBezTo>
                    <a:pt x="12899" y="3058"/>
                    <a:pt x="12697" y="3058"/>
                    <a:pt x="12697" y="2959"/>
                  </a:cubicBezTo>
                  <a:cubicBezTo>
                    <a:pt x="12697" y="2860"/>
                    <a:pt x="12697" y="2564"/>
                    <a:pt x="12646" y="2466"/>
                  </a:cubicBezTo>
                  <a:cubicBezTo>
                    <a:pt x="12444" y="2170"/>
                    <a:pt x="12697" y="2466"/>
                    <a:pt x="12697" y="2367"/>
                  </a:cubicBezTo>
                  <a:cubicBezTo>
                    <a:pt x="12748" y="2367"/>
                    <a:pt x="12798" y="2268"/>
                    <a:pt x="12748" y="2268"/>
                  </a:cubicBezTo>
                  <a:cubicBezTo>
                    <a:pt x="12748" y="2170"/>
                    <a:pt x="12697" y="2071"/>
                    <a:pt x="12646" y="2170"/>
                  </a:cubicBezTo>
                  <a:cubicBezTo>
                    <a:pt x="12596" y="2268"/>
                    <a:pt x="12596" y="2071"/>
                    <a:pt x="12545" y="2071"/>
                  </a:cubicBezTo>
                  <a:cubicBezTo>
                    <a:pt x="12495" y="1973"/>
                    <a:pt x="12444" y="2170"/>
                    <a:pt x="12393" y="2071"/>
                  </a:cubicBezTo>
                  <a:cubicBezTo>
                    <a:pt x="12292" y="1973"/>
                    <a:pt x="12242" y="2071"/>
                    <a:pt x="12292" y="1775"/>
                  </a:cubicBezTo>
                  <a:cubicBezTo>
                    <a:pt x="12292" y="1775"/>
                    <a:pt x="12292" y="1775"/>
                    <a:pt x="12343" y="1775"/>
                  </a:cubicBezTo>
                  <a:cubicBezTo>
                    <a:pt x="12343" y="1677"/>
                    <a:pt x="12343" y="1677"/>
                    <a:pt x="12343" y="1578"/>
                  </a:cubicBezTo>
                  <a:cubicBezTo>
                    <a:pt x="12393" y="1578"/>
                    <a:pt x="12393" y="1578"/>
                    <a:pt x="12444" y="1578"/>
                  </a:cubicBezTo>
                  <a:cubicBezTo>
                    <a:pt x="12393" y="1578"/>
                    <a:pt x="12343" y="1282"/>
                    <a:pt x="12343" y="1282"/>
                  </a:cubicBezTo>
                  <a:cubicBezTo>
                    <a:pt x="12292" y="1085"/>
                    <a:pt x="12191" y="1085"/>
                    <a:pt x="12191" y="986"/>
                  </a:cubicBezTo>
                  <a:cubicBezTo>
                    <a:pt x="12090" y="888"/>
                    <a:pt x="12141" y="888"/>
                    <a:pt x="12090" y="690"/>
                  </a:cubicBezTo>
                  <a:cubicBezTo>
                    <a:pt x="12090" y="493"/>
                    <a:pt x="11989" y="395"/>
                    <a:pt x="11989" y="296"/>
                  </a:cubicBezTo>
                  <a:cubicBezTo>
                    <a:pt x="11938" y="99"/>
                    <a:pt x="11837" y="99"/>
                    <a:pt x="11736" y="99"/>
                  </a:cubicBezTo>
                  <a:cubicBezTo>
                    <a:pt x="11685" y="99"/>
                    <a:pt x="11736" y="0"/>
                    <a:pt x="11635" y="0"/>
                  </a:cubicBezTo>
                  <a:cubicBezTo>
                    <a:pt x="11584" y="0"/>
                    <a:pt x="11533" y="0"/>
                    <a:pt x="11533" y="197"/>
                  </a:cubicBezTo>
                  <a:cubicBezTo>
                    <a:pt x="11533" y="197"/>
                    <a:pt x="11382" y="296"/>
                    <a:pt x="11382" y="296"/>
                  </a:cubicBezTo>
                  <a:cubicBezTo>
                    <a:pt x="11432" y="296"/>
                    <a:pt x="11533" y="296"/>
                    <a:pt x="11533" y="395"/>
                  </a:cubicBezTo>
                  <a:cubicBezTo>
                    <a:pt x="11533" y="395"/>
                    <a:pt x="11432" y="493"/>
                    <a:pt x="11432" y="493"/>
                  </a:cubicBezTo>
                  <a:cubicBezTo>
                    <a:pt x="11382" y="592"/>
                    <a:pt x="11331" y="395"/>
                    <a:pt x="11281" y="592"/>
                  </a:cubicBezTo>
                  <a:cubicBezTo>
                    <a:pt x="11230" y="592"/>
                    <a:pt x="11179" y="888"/>
                    <a:pt x="11179" y="986"/>
                  </a:cubicBezTo>
                  <a:cubicBezTo>
                    <a:pt x="11230" y="986"/>
                    <a:pt x="11331" y="986"/>
                    <a:pt x="11382" y="1085"/>
                  </a:cubicBezTo>
                  <a:cubicBezTo>
                    <a:pt x="11331" y="986"/>
                    <a:pt x="11230" y="1381"/>
                    <a:pt x="11230" y="1479"/>
                  </a:cubicBezTo>
                  <a:cubicBezTo>
                    <a:pt x="11230" y="1578"/>
                    <a:pt x="11331" y="1775"/>
                    <a:pt x="11382" y="1874"/>
                  </a:cubicBezTo>
                  <a:cubicBezTo>
                    <a:pt x="11432" y="1874"/>
                    <a:pt x="11533" y="2071"/>
                    <a:pt x="11584" y="2071"/>
                  </a:cubicBezTo>
                  <a:cubicBezTo>
                    <a:pt x="11685" y="1973"/>
                    <a:pt x="11685" y="1973"/>
                    <a:pt x="11736" y="2071"/>
                  </a:cubicBezTo>
                  <a:cubicBezTo>
                    <a:pt x="11786" y="2071"/>
                    <a:pt x="11888" y="2268"/>
                    <a:pt x="11888" y="2268"/>
                  </a:cubicBezTo>
                  <a:cubicBezTo>
                    <a:pt x="11837" y="2367"/>
                    <a:pt x="11786" y="2170"/>
                    <a:pt x="11786" y="2367"/>
                  </a:cubicBezTo>
                  <a:cubicBezTo>
                    <a:pt x="11786" y="2564"/>
                    <a:pt x="11736" y="2564"/>
                    <a:pt x="11736" y="2663"/>
                  </a:cubicBezTo>
                  <a:cubicBezTo>
                    <a:pt x="11685" y="2860"/>
                    <a:pt x="11786" y="2860"/>
                    <a:pt x="11837" y="2762"/>
                  </a:cubicBezTo>
                  <a:cubicBezTo>
                    <a:pt x="11837" y="2762"/>
                    <a:pt x="11938" y="2466"/>
                    <a:pt x="11938" y="2564"/>
                  </a:cubicBezTo>
                  <a:cubicBezTo>
                    <a:pt x="11989" y="2663"/>
                    <a:pt x="11938" y="2860"/>
                    <a:pt x="11938" y="2959"/>
                  </a:cubicBezTo>
                  <a:cubicBezTo>
                    <a:pt x="11888" y="3058"/>
                    <a:pt x="11837" y="3058"/>
                    <a:pt x="11786" y="3058"/>
                  </a:cubicBezTo>
                  <a:cubicBezTo>
                    <a:pt x="11786" y="3156"/>
                    <a:pt x="11786" y="3255"/>
                    <a:pt x="11736" y="3353"/>
                  </a:cubicBezTo>
                  <a:cubicBezTo>
                    <a:pt x="11685" y="3353"/>
                    <a:pt x="11584" y="3353"/>
                    <a:pt x="11533" y="3452"/>
                  </a:cubicBezTo>
                  <a:cubicBezTo>
                    <a:pt x="11483" y="3452"/>
                    <a:pt x="11432" y="3649"/>
                    <a:pt x="11432" y="3649"/>
                  </a:cubicBezTo>
                  <a:cubicBezTo>
                    <a:pt x="11483" y="3748"/>
                    <a:pt x="11533" y="3847"/>
                    <a:pt x="11533" y="4044"/>
                  </a:cubicBezTo>
                  <a:cubicBezTo>
                    <a:pt x="11533" y="4142"/>
                    <a:pt x="11483" y="4044"/>
                    <a:pt x="11432" y="3945"/>
                  </a:cubicBezTo>
                  <a:cubicBezTo>
                    <a:pt x="11432" y="3945"/>
                    <a:pt x="11382" y="3945"/>
                    <a:pt x="11382" y="4044"/>
                  </a:cubicBezTo>
                  <a:cubicBezTo>
                    <a:pt x="11331" y="4044"/>
                    <a:pt x="11230" y="3945"/>
                    <a:pt x="11230" y="3847"/>
                  </a:cubicBezTo>
                  <a:cubicBezTo>
                    <a:pt x="11230" y="3748"/>
                    <a:pt x="11331" y="3452"/>
                    <a:pt x="11331" y="3353"/>
                  </a:cubicBezTo>
                  <a:cubicBezTo>
                    <a:pt x="11382" y="3156"/>
                    <a:pt x="11230" y="3353"/>
                    <a:pt x="11230" y="3353"/>
                  </a:cubicBezTo>
                  <a:cubicBezTo>
                    <a:pt x="11179" y="3353"/>
                    <a:pt x="11028" y="3156"/>
                    <a:pt x="10977" y="3058"/>
                  </a:cubicBezTo>
                  <a:cubicBezTo>
                    <a:pt x="10876" y="2959"/>
                    <a:pt x="10926" y="3156"/>
                    <a:pt x="10825" y="3156"/>
                  </a:cubicBezTo>
                  <a:cubicBezTo>
                    <a:pt x="10775" y="3156"/>
                    <a:pt x="10623" y="3058"/>
                    <a:pt x="10724" y="3255"/>
                  </a:cubicBezTo>
                  <a:cubicBezTo>
                    <a:pt x="10775" y="3353"/>
                    <a:pt x="10775" y="3452"/>
                    <a:pt x="10876" y="3452"/>
                  </a:cubicBezTo>
                  <a:cubicBezTo>
                    <a:pt x="10926" y="3452"/>
                    <a:pt x="11028" y="3452"/>
                    <a:pt x="11028" y="3649"/>
                  </a:cubicBezTo>
                  <a:cubicBezTo>
                    <a:pt x="11129" y="4044"/>
                    <a:pt x="10825" y="3551"/>
                    <a:pt x="10775" y="3452"/>
                  </a:cubicBezTo>
                  <a:cubicBezTo>
                    <a:pt x="10674" y="3452"/>
                    <a:pt x="10674" y="3649"/>
                    <a:pt x="10572" y="3649"/>
                  </a:cubicBezTo>
                  <a:cubicBezTo>
                    <a:pt x="10471" y="3649"/>
                    <a:pt x="10421" y="3551"/>
                    <a:pt x="10319" y="3551"/>
                  </a:cubicBezTo>
                  <a:cubicBezTo>
                    <a:pt x="10117" y="3649"/>
                    <a:pt x="9965" y="3649"/>
                    <a:pt x="9763" y="3649"/>
                  </a:cubicBezTo>
                  <a:cubicBezTo>
                    <a:pt x="9611" y="3551"/>
                    <a:pt x="9409" y="3353"/>
                    <a:pt x="9207" y="3255"/>
                  </a:cubicBezTo>
                  <a:cubicBezTo>
                    <a:pt x="9156" y="3255"/>
                    <a:pt x="9055" y="3255"/>
                    <a:pt x="9004" y="3156"/>
                  </a:cubicBezTo>
                  <a:cubicBezTo>
                    <a:pt x="8954" y="2959"/>
                    <a:pt x="8954" y="2762"/>
                    <a:pt x="8903" y="2762"/>
                  </a:cubicBezTo>
                  <a:cubicBezTo>
                    <a:pt x="8802" y="2663"/>
                    <a:pt x="8701" y="2762"/>
                    <a:pt x="8650" y="2762"/>
                  </a:cubicBezTo>
                  <a:cubicBezTo>
                    <a:pt x="8498" y="2860"/>
                    <a:pt x="8397" y="2860"/>
                    <a:pt x="8296" y="2860"/>
                  </a:cubicBezTo>
                  <a:cubicBezTo>
                    <a:pt x="8245" y="2959"/>
                    <a:pt x="8144" y="3058"/>
                    <a:pt x="8144" y="3156"/>
                  </a:cubicBezTo>
                  <a:cubicBezTo>
                    <a:pt x="8144" y="3156"/>
                    <a:pt x="8347" y="3353"/>
                    <a:pt x="8397" y="3353"/>
                  </a:cubicBezTo>
                  <a:cubicBezTo>
                    <a:pt x="8397" y="3353"/>
                    <a:pt x="8347" y="3058"/>
                    <a:pt x="8448" y="3156"/>
                  </a:cubicBezTo>
                  <a:cubicBezTo>
                    <a:pt x="8498" y="3156"/>
                    <a:pt x="8498" y="3255"/>
                    <a:pt x="8549" y="3156"/>
                  </a:cubicBezTo>
                  <a:cubicBezTo>
                    <a:pt x="8600" y="3156"/>
                    <a:pt x="8903" y="2762"/>
                    <a:pt x="8903" y="2959"/>
                  </a:cubicBezTo>
                  <a:cubicBezTo>
                    <a:pt x="8903" y="3058"/>
                    <a:pt x="8751" y="3156"/>
                    <a:pt x="8701" y="3255"/>
                  </a:cubicBezTo>
                  <a:cubicBezTo>
                    <a:pt x="8650" y="3353"/>
                    <a:pt x="8549" y="3353"/>
                    <a:pt x="8448" y="3353"/>
                  </a:cubicBezTo>
                  <a:cubicBezTo>
                    <a:pt x="8397" y="3452"/>
                    <a:pt x="8245" y="3649"/>
                    <a:pt x="8347" y="3748"/>
                  </a:cubicBezTo>
                  <a:cubicBezTo>
                    <a:pt x="8448" y="3748"/>
                    <a:pt x="8448" y="3847"/>
                    <a:pt x="8397" y="4044"/>
                  </a:cubicBezTo>
                  <a:cubicBezTo>
                    <a:pt x="8397" y="4142"/>
                    <a:pt x="8498" y="4142"/>
                    <a:pt x="8498" y="4241"/>
                  </a:cubicBezTo>
                  <a:cubicBezTo>
                    <a:pt x="8549" y="4340"/>
                    <a:pt x="8549" y="4537"/>
                    <a:pt x="8448" y="4340"/>
                  </a:cubicBezTo>
                  <a:cubicBezTo>
                    <a:pt x="8347" y="4142"/>
                    <a:pt x="8448" y="4537"/>
                    <a:pt x="8397" y="4438"/>
                  </a:cubicBezTo>
                  <a:cubicBezTo>
                    <a:pt x="8347" y="4438"/>
                    <a:pt x="8245" y="4142"/>
                    <a:pt x="8195" y="4241"/>
                  </a:cubicBezTo>
                  <a:cubicBezTo>
                    <a:pt x="8296" y="4142"/>
                    <a:pt x="8448" y="4241"/>
                    <a:pt x="8296" y="4044"/>
                  </a:cubicBezTo>
                  <a:cubicBezTo>
                    <a:pt x="8347" y="4044"/>
                    <a:pt x="8397" y="3945"/>
                    <a:pt x="8296" y="3847"/>
                  </a:cubicBezTo>
                  <a:cubicBezTo>
                    <a:pt x="8397" y="3945"/>
                    <a:pt x="8144" y="3945"/>
                    <a:pt x="8195" y="3945"/>
                  </a:cubicBezTo>
                  <a:cubicBezTo>
                    <a:pt x="8195" y="3847"/>
                    <a:pt x="8195" y="3847"/>
                    <a:pt x="8245" y="3847"/>
                  </a:cubicBezTo>
                  <a:cubicBezTo>
                    <a:pt x="8245" y="3748"/>
                    <a:pt x="8094" y="3945"/>
                    <a:pt x="8094" y="3945"/>
                  </a:cubicBezTo>
                  <a:cubicBezTo>
                    <a:pt x="8043" y="3945"/>
                    <a:pt x="8094" y="3748"/>
                    <a:pt x="8043" y="3649"/>
                  </a:cubicBezTo>
                  <a:cubicBezTo>
                    <a:pt x="8043" y="3649"/>
                    <a:pt x="7942" y="3649"/>
                    <a:pt x="7942" y="3649"/>
                  </a:cubicBezTo>
                  <a:cubicBezTo>
                    <a:pt x="7841" y="3649"/>
                    <a:pt x="7841" y="3353"/>
                    <a:pt x="7740" y="3452"/>
                  </a:cubicBezTo>
                  <a:cubicBezTo>
                    <a:pt x="7638" y="3649"/>
                    <a:pt x="7588" y="3649"/>
                    <a:pt x="7436" y="3649"/>
                  </a:cubicBezTo>
                  <a:cubicBezTo>
                    <a:pt x="7234" y="3649"/>
                    <a:pt x="7082" y="3649"/>
                    <a:pt x="6880" y="3649"/>
                  </a:cubicBezTo>
                  <a:cubicBezTo>
                    <a:pt x="6829" y="3649"/>
                    <a:pt x="6475" y="3649"/>
                    <a:pt x="6475" y="3551"/>
                  </a:cubicBezTo>
                  <a:cubicBezTo>
                    <a:pt x="6424" y="3551"/>
                    <a:pt x="6576" y="3353"/>
                    <a:pt x="6627" y="3255"/>
                  </a:cubicBezTo>
                  <a:cubicBezTo>
                    <a:pt x="6677" y="3156"/>
                    <a:pt x="6728" y="3255"/>
                    <a:pt x="6829" y="3255"/>
                  </a:cubicBezTo>
                  <a:cubicBezTo>
                    <a:pt x="6880" y="3156"/>
                    <a:pt x="6728" y="2959"/>
                    <a:pt x="6728" y="2959"/>
                  </a:cubicBezTo>
                  <a:cubicBezTo>
                    <a:pt x="6627" y="2762"/>
                    <a:pt x="6576" y="2762"/>
                    <a:pt x="6475" y="2663"/>
                  </a:cubicBezTo>
                  <a:cubicBezTo>
                    <a:pt x="6424" y="2663"/>
                    <a:pt x="6374" y="2564"/>
                    <a:pt x="6323" y="2663"/>
                  </a:cubicBezTo>
                  <a:cubicBezTo>
                    <a:pt x="6273" y="2762"/>
                    <a:pt x="6222" y="2860"/>
                    <a:pt x="6171" y="2762"/>
                  </a:cubicBezTo>
                  <a:cubicBezTo>
                    <a:pt x="6020" y="2564"/>
                    <a:pt x="5868" y="2564"/>
                    <a:pt x="5716" y="2466"/>
                  </a:cubicBezTo>
                  <a:cubicBezTo>
                    <a:pt x="5514" y="2367"/>
                    <a:pt x="5362" y="2367"/>
                    <a:pt x="5160" y="2170"/>
                  </a:cubicBezTo>
                  <a:cubicBezTo>
                    <a:pt x="5008" y="1973"/>
                    <a:pt x="4907" y="1874"/>
                    <a:pt x="4704" y="1874"/>
                  </a:cubicBezTo>
                  <a:cubicBezTo>
                    <a:pt x="4654" y="1874"/>
                    <a:pt x="4603" y="1874"/>
                    <a:pt x="4553" y="1973"/>
                  </a:cubicBezTo>
                  <a:cubicBezTo>
                    <a:pt x="4502" y="2071"/>
                    <a:pt x="4452" y="2268"/>
                    <a:pt x="4401" y="2268"/>
                  </a:cubicBezTo>
                  <a:cubicBezTo>
                    <a:pt x="4350" y="2268"/>
                    <a:pt x="4199" y="2367"/>
                    <a:pt x="4199" y="2268"/>
                  </a:cubicBezTo>
                  <a:cubicBezTo>
                    <a:pt x="4199" y="2170"/>
                    <a:pt x="4300" y="2071"/>
                    <a:pt x="4300" y="1973"/>
                  </a:cubicBezTo>
                  <a:cubicBezTo>
                    <a:pt x="4300" y="1973"/>
                    <a:pt x="4148" y="2071"/>
                    <a:pt x="4148" y="1973"/>
                  </a:cubicBezTo>
                  <a:cubicBezTo>
                    <a:pt x="4199" y="1874"/>
                    <a:pt x="4199" y="1775"/>
                    <a:pt x="4148" y="1677"/>
                  </a:cubicBezTo>
                  <a:cubicBezTo>
                    <a:pt x="4148" y="1479"/>
                    <a:pt x="3946" y="1677"/>
                    <a:pt x="3946" y="1775"/>
                  </a:cubicBezTo>
                  <a:cubicBezTo>
                    <a:pt x="3946" y="1775"/>
                    <a:pt x="4047" y="1677"/>
                    <a:pt x="4047" y="1775"/>
                  </a:cubicBezTo>
                  <a:cubicBezTo>
                    <a:pt x="4097" y="1775"/>
                    <a:pt x="3895" y="1973"/>
                    <a:pt x="4047" y="1973"/>
                  </a:cubicBezTo>
                  <a:cubicBezTo>
                    <a:pt x="3996" y="1973"/>
                    <a:pt x="3946" y="1973"/>
                    <a:pt x="3946" y="2170"/>
                  </a:cubicBezTo>
                  <a:cubicBezTo>
                    <a:pt x="3946" y="2268"/>
                    <a:pt x="3895" y="2367"/>
                    <a:pt x="3844" y="2268"/>
                  </a:cubicBezTo>
                  <a:cubicBezTo>
                    <a:pt x="3693" y="2170"/>
                    <a:pt x="3642" y="2071"/>
                    <a:pt x="3592" y="1775"/>
                  </a:cubicBezTo>
                  <a:cubicBezTo>
                    <a:pt x="3541" y="1578"/>
                    <a:pt x="3440" y="1479"/>
                    <a:pt x="3339" y="1282"/>
                  </a:cubicBezTo>
                  <a:cubicBezTo>
                    <a:pt x="3288" y="1282"/>
                    <a:pt x="3237" y="1085"/>
                    <a:pt x="3187" y="1184"/>
                  </a:cubicBezTo>
                  <a:cubicBezTo>
                    <a:pt x="3187" y="1381"/>
                    <a:pt x="3339" y="1479"/>
                    <a:pt x="3389" y="1578"/>
                  </a:cubicBezTo>
                  <a:cubicBezTo>
                    <a:pt x="3389" y="1479"/>
                    <a:pt x="3187" y="1578"/>
                    <a:pt x="3187" y="1677"/>
                  </a:cubicBezTo>
                  <a:cubicBezTo>
                    <a:pt x="3136" y="1775"/>
                    <a:pt x="3187" y="1775"/>
                    <a:pt x="3136" y="1874"/>
                  </a:cubicBezTo>
                  <a:cubicBezTo>
                    <a:pt x="3086" y="1874"/>
                    <a:pt x="3035" y="2071"/>
                    <a:pt x="2985" y="1973"/>
                  </a:cubicBezTo>
                  <a:cubicBezTo>
                    <a:pt x="2985" y="1973"/>
                    <a:pt x="2985" y="1874"/>
                    <a:pt x="2985" y="1874"/>
                  </a:cubicBezTo>
                  <a:cubicBezTo>
                    <a:pt x="2985" y="1775"/>
                    <a:pt x="2732" y="1973"/>
                    <a:pt x="2732" y="2071"/>
                  </a:cubicBezTo>
                  <a:cubicBezTo>
                    <a:pt x="2681" y="2170"/>
                    <a:pt x="2630" y="2268"/>
                    <a:pt x="2529" y="2367"/>
                  </a:cubicBezTo>
                  <a:cubicBezTo>
                    <a:pt x="2479" y="2466"/>
                    <a:pt x="2529" y="2170"/>
                    <a:pt x="2479" y="2170"/>
                  </a:cubicBezTo>
                  <a:cubicBezTo>
                    <a:pt x="2428" y="2170"/>
                    <a:pt x="2378" y="2268"/>
                    <a:pt x="2327" y="2268"/>
                  </a:cubicBezTo>
                  <a:cubicBezTo>
                    <a:pt x="2276" y="2268"/>
                    <a:pt x="2276" y="2466"/>
                    <a:pt x="2226" y="2466"/>
                  </a:cubicBezTo>
                  <a:cubicBezTo>
                    <a:pt x="2175" y="2466"/>
                    <a:pt x="2023" y="2663"/>
                    <a:pt x="2074" y="2663"/>
                  </a:cubicBezTo>
                  <a:cubicBezTo>
                    <a:pt x="2074" y="2762"/>
                    <a:pt x="2175" y="2762"/>
                    <a:pt x="2023" y="2860"/>
                  </a:cubicBezTo>
                  <a:cubicBezTo>
                    <a:pt x="2023" y="2860"/>
                    <a:pt x="1872" y="2860"/>
                    <a:pt x="1872" y="2762"/>
                  </a:cubicBezTo>
                  <a:cubicBezTo>
                    <a:pt x="1872" y="2663"/>
                    <a:pt x="2023" y="2564"/>
                    <a:pt x="2023" y="2564"/>
                  </a:cubicBezTo>
                  <a:cubicBezTo>
                    <a:pt x="2074" y="2367"/>
                    <a:pt x="2175" y="2268"/>
                    <a:pt x="2226" y="2170"/>
                  </a:cubicBezTo>
                  <a:cubicBezTo>
                    <a:pt x="2327" y="2071"/>
                    <a:pt x="2378" y="2071"/>
                    <a:pt x="2479" y="2170"/>
                  </a:cubicBezTo>
                  <a:cubicBezTo>
                    <a:pt x="2428" y="2170"/>
                    <a:pt x="2833" y="1775"/>
                    <a:pt x="2833" y="1775"/>
                  </a:cubicBezTo>
                  <a:cubicBezTo>
                    <a:pt x="2934" y="1677"/>
                    <a:pt x="2883" y="1578"/>
                    <a:pt x="2833" y="1578"/>
                  </a:cubicBezTo>
                  <a:cubicBezTo>
                    <a:pt x="2732" y="1578"/>
                    <a:pt x="2630" y="1578"/>
                    <a:pt x="2529" y="1677"/>
                  </a:cubicBezTo>
                  <a:cubicBezTo>
                    <a:pt x="2479" y="1677"/>
                    <a:pt x="2479" y="1874"/>
                    <a:pt x="2378" y="1874"/>
                  </a:cubicBezTo>
                  <a:cubicBezTo>
                    <a:pt x="2327" y="1874"/>
                    <a:pt x="2226" y="1973"/>
                    <a:pt x="2175" y="1973"/>
                  </a:cubicBezTo>
                  <a:cubicBezTo>
                    <a:pt x="2074" y="1973"/>
                    <a:pt x="1821" y="2466"/>
                    <a:pt x="1770" y="2367"/>
                  </a:cubicBezTo>
                  <a:cubicBezTo>
                    <a:pt x="1720" y="2367"/>
                    <a:pt x="1821" y="2268"/>
                    <a:pt x="1821" y="2170"/>
                  </a:cubicBezTo>
                  <a:cubicBezTo>
                    <a:pt x="1821" y="2170"/>
                    <a:pt x="1669" y="2071"/>
                    <a:pt x="1669" y="2071"/>
                  </a:cubicBezTo>
                  <a:cubicBezTo>
                    <a:pt x="1669" y="2071"/>
                    <a:pt x="1518" y="2268"/>
                    <a:pt x="1467" y="2268"/>
                  </a:cubicBezTo>
                  <a:cubicBezTo>
                    <a:pt x="1416" y="2268"/>
                    <a:pt x="1315" y="2367"/>
                    <a:pt x="1265" y="2466"/>
                  </a:cubicBezTo>
                  <a:cubicBezTo>
                    <a:pt x="1214" y="2466"/>
                    <a:pt x="1315" y="2564"/>
                    <a:pt x="1315" y="2564"/>
                  </a:cubicBezTo>
                  <a:cubicBezTo>
                    <a:pt x="1366" y="2564"/>
                    <a:pt x="1315" y="2663"/>
                    <a:pt x="1315" y="2663"/>
                  </a:cubicBezTo>
                  <a:cubicBezTo>
                    <a:pt x="1315" y="2762"/>
                    <a:pt x="1518" y="2663"/>
                    <a:pt x="1518" y="2663"/>
                  </a:cubicBezTo>
                  <a:cubicBezTo>
                    <a:pt x="1568" y="2564"/>
                    <a:pt x="1669" y="2466"/>
                    <a:pt x="1720" y="2367"/>
                  </a:cubicBezTo>
                  <a:cubicBezTo>
                    <a:pt x="1467" y="2564"/>
                    <a:pt x="1720" y="2663"/>
                    <a:pt x="1669" y="2860"/>
                  </a:cubicBezTo>
                  <a:cubicBezTo>
                    <a:pt x="1669" y="2860"/>
                    <a:pt x="1619" y="2762"/>
                    <a:pt x="1619" y="2762"/>
                  </a:cubicBezTo>
                  <a:cubicBezTo>
                    <a:pt x="1518" y="2663"/>
                    <a:pt x="1467" y="2762"/>
                    <a:pt x="1416" y="2860"/>
                  </a:cubicBezTo>
                  <a:cubicBezTo>
                    <a:pt x="1366" y="2860"/>
                    <a:pt x="1163" y="2762"/>
                    <a:pt x="1062" y="2762"/>
                  </a:cubicBezTo>
                  <a:cubicBezTo>
                    <a:pt x="961" y="2762"/>
                    <a:pt x="809" y="2564"/>
                    <a:pt x="708" y="2466"/>
                  </a:cubicBezTo>
                  <a:cubicBezTo>
                    <a:pt x="658" y="2466"/>
                    <a:pt x="607" y="2367"/>
                    <a:pt x="556" y="2367"/>
                  </a:cubicBezTo>
                  <a:cubicBezTo>
                    <a:pt x="506" y="2268"/>
                    <a:pt x="455" y="2071"/>
                    <a:pt x="506" y="2071"/>
                  </a:cubicBezTo>
                  <a:cubicBezTo>
                    <a:pt x="455" y="2071"/>
                    <a:pt x="354" y="2071"/>
                    <a:pt x="304" y="2170"/>
                  </a:cubicBezTo>
                  <a:cubicBezTo>
                    <a:pt x="202" y="2170"/>
                    <a:pt x="101" y="2170"/>
                    <a:pt x="0" y="2071"/>
                  </a:cubicBezTo>
                  <a:cubicBezTo>
                    <a:pt x="0" y="4044"/>
                    <a:pt x="0" y="6016"/>
                    <a:pt x="0" y="7890"/>
                  </a:cubicBezTo>
                  <a:cubicBezTo>
                    <a:pt x="0" y="8384"/>
                    <a:pt x="0" y="8778"/>
                    <a:pt x="0" y="9271"/>
                  </a:cubicBezTo>
                  <a:cubicBezTo>
                    <a:pt x="0" y="9370"/>
                    <a:pt x="0" y="9468"/>
                    <a:pt x="0" y="9567"/>
                  </a:cubicBezTo>
                  <a:cubicBezTo>
                    <a:pt x="0" y="9764"/>
                    <a:pt x="101" y="9567"/>
                    <a:pt x="152" y="9567"/>
                  </a:cubicBezTo>
                  <a:cubicBezTo>
                    <a:pt x="253" y="9666"/>
                    <a:pt x="253" y="9567"/>
                    <a:pt x="354" y="9567"/>
                  </a:cubicBezTo>
                  <a:cubicBezTo>
                    <a:pt x="455" y="9567"/>
                    <a:pt x="455" y="9666"/>
                    <a:pt x="506" y="9764"/>
                  </a:cubicBezTo>
                  <a:cubicBezTo>
                    <a:pt x="556" y="9962"/>
                    <a:pt x="809" y="10553"/>
                    <a:pt x="911" y="10553"/>
                  </a:cubicBezTo>
                  <a:cubicBezTo>
                    <a:pt x="961" y="10553"/>
                    <a:pt x="1062" y="10455"/>
                    <a:pt x="1113" y="10356"/>
                  </a:cubicBezTo>
                  <a:cubicBezTo>
                    <a:pt x="1163" y="10258"/>
                    <a:pt x="1113" y="10159"/>
                    <a:pt x="1163" y="10060"/>
                  </a:cubicBezTo>
                  <a:cubicBezTo>
                    <a:pt x="1214" y="10060"/>
                    <a:pt x="1416" y="9962"/>
                    <a:pt x="1416" y="10060"/>
                  </a:cubicBezTo>
                  <a:cubicBezTo>
                    <a:pt x="1518" y="10258"/>
                    <a:pt x="1619" y="10356"/>
                    <a:pt x="1669" y="10553"/>
                  </a:cubicBezTo>
                  <a:cubicBezTo>
                    <a:pt x="1770" y="10751"/>
                    <a:pt x="1872" y="10849"/>
                    <a:pt x="1922" y="11047"/>
                  </a:cubicBezTo>
                  <a:cubicBezTo>
                    <a:pt x="1973" y="11145"/>
                    <a:pt x="1973" y="11244"/>
                    <a:pt x="2023" y="11441"/>
                  </a:cubicBezTo>
                  <a:cubicBezTo>
                    <a:pt x="2125" y="11638"/>
                    <a:pt x="2175" y="12033"/>
                    <a:pt x="2327" y="12230"/>
                  </a:cubicBezTo>
                  <a:cubicBezTo>
                    <a:pt x="2428" y="12427"/>
                    <a:pt x="2630" y="12526"/>
                    <a:pt x="2732" y="12625"/>
                  </a:cubicBezTo>
                  <a:cubicBezTo>
                    <a:pt x="2833" y="12723"/>
                    <a:pt x="2681" y="12822"/>
                    <a:pt x="2732" y="13019"/>
                  </a:cubicBezTo>
                  <a:cubicBezTo>
                    <a:pt x="2782" y="13019"/>
                    <a:pt x="2833" y="13019"/>
                    <a:pt x="2833" y="13118"/>
                  </a:cubicBezTo>
                  <a:cubicBezTo>
                    <a:pt x="2833" y="13118"/>
                    <a:pt x="2782" y="13414"/>
                    <a:pt x="2833" y="13315"/>
                  </a:cubicBezTo>
                  <a:cubicBezTo>
                    <a:pt x="2782" y="13414"/>
                    <a:pt x="2681" y="13414"/>
                    <a:pt x="2681" y="13611"/>
                  </a:cubicBezTo>
                  <a:cubicBezTo>
                    <a:pt x="2630" y="13710"/>
                    <a:pt x="2782" y="13907"/>
                    <a:pt x="2833" y="13907"/>
                  </a:cubicBezTo>
                  <a:cubicBezTo>
                    <a:pt x="2833" y="13907"/>
                    <a:pt x="2732" y="14104"/>
                    <a:pt x="2732" y="14104"/>
                  </a:cubicBezTo>
                  <a:cubicBezTo>
                    <a:pt x="2732" y="14104"/>
                    <a:pt x="2681" y="14005"/>
                    <a:pt x="2681" y="13907"/>
                  </a:cubicBezTo>
                  <a:cubicBezTo>
                    <a:pt x="2630" y="13907"/>
                    <a:pt x="2681" y="14104"/>
                    <a:pt x="2681" y="14104"/>
                  </a:cubicBezTo>
                  <a:cubicBezTo>
                    <a:pt x="2732" y="14203"/>
                    <a:pt x="2681" y="14301"/>
                    <a:pt x="2732" y="14400"/>
                  </a:cubicBezTo>
                  <a:cubicBezTo>
                    <a:pt x="2782" y="14597"/>
                    <a:pt x="2782" y="14597"/>
                    <a:pt x="2883" y="14499"/>
                  </a:cubicBezTo>
                  <a:cubicBezTo>
                    <a:pt x="2883" y="14499"/>
                    <a:pt x="2934" y="14499"/>
                    <a:pt x="2934" y="14499"/>
                  </a:cubicBezTo>
                  <a:cubicBezTo>
                    <a:pt x="2985" y="14499"/>
                    <a:pt x="2985" y="14301"/>
                    <a:pt x="2985" y="14301"/>
                  </a:cubicBezTo>
                  <a:cubicBezTo>
                    <a:pt x="2985" y="14301"/>
                    <a:pt x="3035" y="14499"/>
                    <a:pt x="3086" y="14499"/>
                  </a:cubicBezTo>
                  <a:cubicBezTo>
                    <a:pt x="3086" y="14499"/>
                    <a:pt x="3035" y="14696"/>
                    <a:pt x="3035" y="14795"/>
                  </a:cubicBezTo>
                  <a:cubicBezTo>
                    <a:pt x="2985" y="14893"/>
                    <a:pt x="2985" y="14992"/>
                    <a:pt x="3086" y="14893"/>
                  </a:cubicBezTo>
                  <a:cubicBezTo>
                    <a:pt x="3086" y="14795"/>
                    <a:pt x="3136" y="14795"/>
                    <a:pt x="3136" y="14795"/>
                  </a:cubicBezTo>
                  <a:cubicBezTo>
                    <a:pt x="3187" y="14795"/>
                    <a:pt x="3187" y="14696"/>
                    <a:pt x="3187" y="14696"/>
                  </a:cubicBezTo>
                  <a:cubicBezTo>
                    <a:pt x="3288" y="14597"/>
                    <a:pt x="3237" y="14893"/>
                    <a:pt x="3237" y="14992"/>
                  </a:cubicBezTo>
                  <a:cubicBezTo>
                    <a:pt x="3237" y="15090"/>
                    <a:pt x="3288" y="15189"/>
                    <a:pt x="3339" y="15189"/>
                  </a:cubicBezTo>
                  <a:cubicBezTo>
                    <a:pt x="3389" y="15189"/>
                    <a:pt x="3440" y="14992"/>
                    <a:pt x="3490" y="14992"/>
                  </a:cubicBezTo>
                  <a:cubicBezTo>
                    <a:pt x="3490" y="14992"/>
                    <a:pt x="3440" y="15090"/>
                    <a:pt x="3440" y="15090"/>
                  </a:cubicBezTo>
                  <a:cubicBezTo>
                    <a:pt x="3440" y="15090"/>
                    <a:pt x="3541" y="15189"/>
                    <a:pt x="3541" y="15189"/>
                  </a:cubicBezTo>
                  <a:cubicBezTo>
                    <a:pt x="3541" y="15189"/>
                    <a:pt x="3187" y="15386"/>
                    <a:pt x="3339" y="15584"/>
                  </a:cubicBezTo>
                  <a:cubicBezTo>
                    <a:pt x="3339" y="15584"/>
                    <a:pt x="3642" y="15485"/>
                    <a:pt x="3592" y="15584"/>
                  </a:cubicBezTo>
                  <a:cubicBezTo>
                    <a:pt x="3592" y="15584"/>
                    <a:pt x="3339" y="15584"/>
                    <a:pt x="3389" y="15781"/>
                  </a:cubicBezTo>
                  <a:cubicBezTo>
                    <a:pt x="3389" y="15781"/>
                    <a:pt x="3490" y="15781"/>
                    <a:pt x="3490" y="15781"/>
                  </a:cubicBezTo>
                  <a:cubicBezTo>
                    <a:pt x="3440" y="15879"/>
                    <a:pt x="3339" y="15879"/>
                    <a:pt x="3389" y="15978"/>
                  </a:cubicBezTo>
                  <a:cubicBezTo>
                    <a:pt x="3490" y="16077"/>
                    <a:pt x="3592" y="16077"/>
                    <a:pt x="3642" y="16077"/>
                  </a:cubicBezTo>
                  <a:cubicBezTo>
                    <a:pt x="3743" y="16077"/>
                    <a:pt x="3693" y="16175"/>
                    <a:pt x="3743" y="16175"/>
                  </a:cubicBezTo>
                  <a:cubicBezTo>
                    <a:pt x="3844" y="16274"/>
                    <a:pt x="3844" y="15978"/>
                    <a:pt x="3895" y="15978"/>
                  </a:cubicBezTo>
                  <a:cubicBezTo>
                    <a:pt x="3946" y="15978"/>
                    <a:pt x="3895" y="16175"/>
                    <a:pt x="3895" y="16175"/>
                  </a:cubicBezTo>
                  <a:cubicBezTo>
                    <a:pt x="3844" y="16274"/>
                    <a:pt x="3844" y="16274"/>
                    <a:pt x="3895" y="16373"/>
                  </a:cubicBezTo>
                  <a:cubicBezTo>
                    <a:pt x="4047" y="16570"/>
                    <a:pt x="4097" y="16077"/>
                    <a:pt x="4097" y="16077"/>
                  </a:cubicBezTo>
                  <a:cubicBezTo>
                    <a:pt x="4097" y="16077"/>
                    <a:pt x="4097" y="16373"/>
                    <a:pt x="4047" y="16373"/>
                  </a:cubicBezTo>
                  <a:cubicBezTo>
                    <a:pt x="4047" y="16471"/>
                    <a:pt x="4148" y="16373"/>
                    <a:pt x="4199" y="16373"/>
                  </a:cubicBezTo>
                  <a:cubicBezTo>
                    <a:pt x="4148" y="16570"/>
                    <a:pt x="4097" y="16668"/>
                    <a:pt x="4199" y="16767"/>
                  </a:cubicBezTo>
                  <a:cubicBezTo>
                    <a:pt x="4300" y="16866"/>
                    <a:pt x="4350" y="16570"/>
                    <a:pt x="4350" y="16570"/>
                  </a:cubicBezTo>
                  <a:cubicBezTo>
                    <a:pt x="4350" y="16570"/>
                    <a:pt x="4350" y="16668"/>
                    <a:pt x="4350" y="16767"/>
                  </a:cubicBezTo>
                  <a:cubicBezTo>
                    <a:pt x="4401" y="16964"/>
                    <a:pt x="4350" y="16866"/>
                    <a:pt x="4300" y="16866"/>
                  </a:cubicBezTo>
                  <a:cubicBezTo>
                    <a:pt x="4249" y="16964"/>
                    <a:pt x="4553" y="17063"/>
                    <a:pt x="4502" y="16866"/>
                  </a:cubicBezTo>
                  <a:cubicBezTo>
                    <a:pt x="4603" y="17162"/>
                    <a:pt x="4553" y="17359"/>
                    <a:pt x="4755" y="17359"/>
                  </a:cubicBezTo>
                  <a:cubicBezTo>
                    <a:pt x="4907" y="17359"/>
                    <a:pt x="5008" y="17359"/>
                    <a:pt x="5160" y="17359"/>
                  </a:cubicBezTo>
                  <a:cubicBezTo>
                    <a:pt x="5716" y="17359"/>
                    <a:pt x="6222" y="17359"/>
                    <a:pt x="6728" y="17359"/>
                  </a:cubicBezTo>
                  <a:cubicBezTo>
                    <a:pt x="7993" y="17359"/>
                    <a:pt x="9257" y="17359"/>
                    <a:pt x="10522" y="17359"/>
                  </a:cubicBezTo>
                  <a:cubicBezTo>
                    <a:pt x="10775" y="17359"/>
                    <a:pt x="11028" y="17359"/>
                    <a:pt x="11281" y="17359"/>
                  </a:cubicBezTo>
                  <a:cubicBezTo>
                    <a:pt x="11331" y="17359"/>
                    <a:pt x="11584" y="17458"/>
                    <a:pt x="11584" y="17162"/>
                  </a:cubicBezTo>
                  <a:close/>
                  <a:moveTo>
                    <a:pt x="5666" y="5326"/>
                  </a:moveTo>
                  <a:cubicBezTo>
                    <a:pt x="5564" y="5326"/>
                    <a:pt x="5463" y="5227"/>
                    <a:pt x="5362" y="5326"/>
                  </a:cubicBezTo>
                  <a:cubicBezTo>
                    <a:pt x="5261" y="5622"/>
                    <a:pt x="5463" y="5523"/>
                    <a:pt x="5463" y="5622"/>
                  </a:cubicBezTo>
                  <a:cubicBezTo>
                    <a:pt x="5463" y="5523"/>
                    <a:pt x="5059" y="5918"/>
                    <a:pt x="5059" y="5918"/>
                  </a:cubicBezTo>
                  <a:cubicBezTo>
                    <a:pt x="4957" y="5819"/>
                    <a:pt x="5413" y="5227"/>
                    <a:pt x="5008" y="5523"/>
                  </a:cubicBezTo>
                  <a:cubicBezTo>
                    <a:pt x="4957" y="5523"/>
                    <a:pt x="4907" y="5622"/>
                    <a:pt x="4907" y="5622"/>
                  </a:cubicBezTo>
                  <a:cubicBezTo>
                    <a:pt x="4856" y="5721"/>
                    <a:pt x="4907" y="5819"/>
                    <a:pt x="4856" y="5918"/>
                  </a:cubicBezTo>
                  <a:cubicBezTo>
                    <a:pt x="4806" y="5918"/>
                    <a:pt x="4452" y="5819"/>
                    <a:pt x="4452" y="5819"/>
                  </a:cubicBezTo>
                  <a:cubicBezTo>
                    <a:pt x="4452" y="5721"/>
                    <a:pt x="4603" y="5819"/>
                    <a:pt x="4603" y="5721"/>
                  </a:cubicBezTo>
                  <a:cubicBezTo>
                    <a:pt x="4654" y="5622"/>
                    <a:pt x="4603" y="5622"/>
                    <a:pt x="4654" y="5523"/>
                  </a:cubicBezTo>
                  <a:cubicBezTo>
                    <a:pt x="4654" y="5425"/>
                    <a:pt x="4755" y="5326"/>
                    <a:pt x="4755" y="5326"/>
                  </a:cubicBezTo>
                  <a:cubicBezTo>
                    <a:pt x="4755" y="5227"/>
                    <a:pt x="4603" y="5129"/>
                    <a:pt x="4755" y="5129"/>
                  </a:cubicBezTo>
                  <a:cubicBezTo>
                    <a:pt x="4755" y="5129"/>
                    <a:pt x="4957" y="5227"/>
                    <a:pt x="4957" y="5129"/>
                  </a:cubicBezTo>
                  <a:cubicBezTo>
                    <a:pt x="4957" y="5030"/>
                    <a:pt x="4704" y="4932"/>
                    <a:pt x="4654" y="4932"/>
                  </a:cubicBezTo>
                  <a:cubicBezTo>
                    <a:pt x="4603" y="4932"/>
                    <a:pt x="4502" y="5030"/>
                    <a:pt x="4401" y="5030"/>
                  </a:cubicBezTo>
                  <a:cubicBezTo>
                    <a:pt x="4350" y="5030"/>
                    <a:pt x="4249" y="4932"/>
                    <a:pt x="4148" y="5030"/>
                  </a:cubicBezTo>
                  <a:cubicBezTo>
                    <a:pt x="4097" y="5030"/>
                    <a:pt x="3996" y="5227"/>
                    <a:pt x="4047" y="5030"/>
                  </a:cubicBezTo>
                  <a:cubicBezTo>
                    <a:pt x="4097" y="4833"/>
                    <a:pt x="4199" y="4932"/>
                    <a:pt x="4249" y="4833"/>
                  </a:cubicBezTo>
                  <a:cubicBezTo>
                    <a:pt x="4350" y="4833"/>
                    <a:pt x="4502" y="4734"/>
                    <a:pt x="4603" y="4636"/>
                  </a:cubicBezTo>
                  <a:cubicBezTo>
                    <a:pt x="4806" y="4537"/>
                    <a:pt x="5008" y="4537"/>
                    <a:pt x="5160" y="4340"/>
                  </a:cubicBezTo>
                  <a:cubicBezTo>
                    <a:pt x="5261" y="4340"/>
                    <a:pt x="5413" y="4241"/>
                    <a:pt x="5463" y="4438"/>
                  </a:cubicBezTo>
                  <a:cubicBezTo>
                    <a:pt x="5514" y="4537"/>
                    <a:pt x="5311" y="4636"/>
                    <a:pt x="5261" y="4734"/>
                  </a:cubicBezTo>
                  <a:cubicBezTo>
                    <a:pt x="5160" y="4833"/>
                    <a:pt x="5564" y="4833"/>
                    <a:pt x="5615" y="4833"/>
                  </a:cubicBezTo>
                  <a:cubicBezTo>
                    <a:pt x="5615" y="4833"/>
                    <a:pt x="5716" y="4833"/>
                    <a:pt x="5716" y="4833"/>
                  </a:cubicBezTo>
                  <a:cubicBezTo>
                    <a:pt x="5767" y="4734"/>
                    <a:pt x="5868" y="4537"/>
                    <a:pt x="5919" y="4636"/>
                  </a:cubicBezTo>
                  <a:cubicBezTo>
                    <a:pt x="5969" y="4734"/>
                    <a:pt x="5716" y="5326"/>
                    <a:pt x="5666" y="5326"/>
                  </a:cubicBezTo>
                  <a:cubicBezTo>
                    <a:pt x="5564" y="5326"/>
                    <a:pt x="5767" y="5326"/>
                    <a:pt x="5666" y="5326"/>
                  </a:cubicBezTo>
                  <a:close/>
                  <a:moveTo>
                    <a:pt x="7942" y="7693"/>
                  </a:moveTo>
                  <a:cubicBezTo>
                    <a:pt x="7942" y="7693"/>
                    <a:pt x="7689" y="7693"/>
                    <a:pt x="7740" y="7693"/>
                  </a:cubicBezTo>
                  <a:cubicBezTo>
                    <a:pt x="7740" y="7792"/>
                    <a:pt x="7841" y="7693"/>
                    <a:pt x="7841" y="7792"/>
                  </a:cubicBezTo>
                  <a:cubicBezTo>
                    <a:pt x="7841" y="7890"/>
                    <a:pt x="7638" y="7989"/>
                    <a:pt x="7588" y="7989"/>
                  </a:cubicBezTo>
                  <a:cubicBezTo>
                    <a:pt x="7487" y="7989"/>
                    <a:pt x="7436" y="8186"/>
                    <a:pt x="7335" y="8285"/>
                  </a:cubicBezTo>
                  <a:cubicBezTo>
                    <a:pt x="7335" y="8285"/>
                    <a:pt x="7133" y="8285"/>
                    <a:pt x="7183" y="8384"/>
                  </a:cubicBezTo>
                  <a:cubicBezTo>
                    <a:pt x="7183" y="8482"/>
                    <a:pt x="7335" y="8482"/>
                    <a:pt x="7183" y="8679"/>
                  </a:cubicBezTo>
                  <a:cubicBezTo>
                    <a:pt x="7133" y="8679"/>
                    <a:pt x="6930" y="8679"/>
                    <a:pt x="6930" y="8778"/>
                  </a:cubicBezTo>
                  <a:cubicBezTo>
                    <a:pt x="6880" y="8778"/>
                    <a:pt x="6930" y="8877"/>
                    <a:pt x="6930" y="8877"/>
                  </a:cubicBezTo>
                  <a:cubicBezTo>
                    <a:pt x="6930" y="9074"/>
                    <a:pt x="6829" y="9074"/>
                    <a:pt x="6778" y="9074"/>
                  </a:cubicBezTo>
                  <a:cubicBezTo>
                    <a:pt x="6627" y="9173"/>
                    <a:pt x="6475" y="9173"/>
                    <a:pt x="6323" y="9173"/>
                  </a:cubicBezTo>
                  <a:cubicBezTo>
                    <a:pt x="6323" y="9173"/>
                    <a:pt x="6070" y="8877"/>
                    <a:pt x="6070" y="8877"/>
                  </a:cubicBezTo>
                  <a:cubicBezTo>
                    <a:pt x="6171" y="8778"/>
                    <a:pt x="6323" y="8877"/>
                    <a:pt x="6374" y="8778"/>
                  </a:cubicBezTo>
                  <a:cubicBezTo>
                    <a:pt x="6424" y="8778"/>
                    <a:pt x="6374" y="8581"/>
                    <a:pt x="6424" y="8581"/>
                  </a:cubicBezTo>
                  <a:cubicBezTo>
                    <a:pt x="6475" y="8384"/>
                    <a:pt x="6576" y="8482"/>
                    <a:pt x="6627" y="8384"/>
                  </a:cubicBezTo>
                  <a:cubicBezTo>
                    <a:pt x="6677" y="8384"/>
                    <a:pt x="6576" y="8186"/>
                    <a:pt x="6576" y="8186"/>
                  </a:cubicBezTo>
                  <a:cubicBezTo>
                    <a:pt x="6475" y="8088"/>
                    <a:pt x="6475" y="8088"/>
                    <a:pt x="6475" y="7989"/>
                  </a:cubicBezTo>
                  <a:cubicBezTo>
                    <a:pt x="6475" y="7792"/>
                    <a:pt x="6374" y="7890"/>
                    <a:pt x="6374" y="7792"/>
                  </a:cubicBezTo>
                  <a:cubicBezTo>
                    <a:pt x="6323" y="7693"/>
                    <a:pt x="6475" y="7792"/>
                    <a:pt x="6475" y="7792"/>
                  </a:cubicBezTo>
                  <a:cubicBezTo>
                    <a:pt x="6627" y="7890"/>
                    <a:pt x="6778" y="7989"/>
                    <a:pt x="6880" y="8088"/>
                  </a:cubicBezTo>
                  <a:cubicBezTo>
                    <a:pt x="6981" y="8285"/>
                    <a:pt x="7183" y="8186"/>
                    <a:pt x="7284" y="8088"/>
                  </a:cubicBezTo>
                  <a:cubicBezTo>
                    <a:pt x="7436" y="7989"/>
                    <a:pt x="7487" y="7693"/>
                    <a:pt x="7689" y="7595"/>
                  </a:cubicBezTo>
                  <a:cubicBezTo>
                    <a:pt x="7740" y="7496"/>
                    <a:pt x="7841" y="7496"/>
                    <a:pt x="7942" y="7595"/>
                  </a:cubicBezTo>
                  <a:cubicBezTo>
                    <a:pt x="7942" y="7595"/>
                    <a:pt x="8094" y="7693"/>
                    <a:pt x="8094" y="7693"/>
                  </a:cubicBezTo>
                  <a:cubicBezTo>
                    <a:pt x="8094" y="7693"/>
                    <a:pt x="7993" y="7693"/>
                    <a:pt x="7942" y="7693"/>
                  </a:cubicBezTo>
                  <a:close/>
                  <a:moveTo>
                    <a:pt x="11230" y="16274"/>
                  </a:moveTo>
                  <a:cubicBezTo>
                    <a:pt x="11179" y="16471"/>
                    <a:pt x="11078" y="16077"/>
                    <a:pt x="11078" y="15978"/>
                  </a:cubicBezTo>
                  <a:cubicBezTo>
                    <a:pt x="11078" y="15781"/>
                    <a:pt x="11179" y="15682"/>
                    <a:pt x="11179" y="15485"/>
                  </a:cubicBezTo>
                  <a:cubicBezTo>
                    <a:pt x="11129" y="15386"/>
                    <a:pt x="11078" y="15682"/>
                    <a:pt x="11028" y="15584"/>
                  </a:cubicBezTo>
                  <a:cubicBezTo>
                    <a:pt x="11028" y="15485"/>
                    <a:pt x="11028" y="15189"/>
                    <a:pt x="10926" y="15189"/>
                  </a:cubicBezTo>
                  <a:cubicBezTo>
                    <a:pt x="10926" y="15189"/>
                    <a:pt x="10926" y="15386"/>
                    <a:pt x="10876" y="15386"/>
                  </a:cubicBezTo>
                  <a:cubicBezTo>
                    <a:pt x="10825" y="15288"/>
                    <a:pt x="10825" y="15189"/>
                    <a:pt x="10775" y="15090"/>
                  </a:cubicBezTo>
                  <a:cubicBezTo>
                    <a:pt x="10724" y="14992"/>
                    <a:pt x="10674" y="14893"/>
                    <a:pt x="10623" y="14795"/>
                  </a:cubicBezTo>
                  <a:cubicBezTo>
                    <a:pt x="10572" y="14696"/>
                    <a:pt x="10724" y="14696"/>
                    <a:pt x="10724" y="14597"/>
                  </a:cubicBezTo>
                  <a:cubicBezTo>
                    <a:pt x="10674" y="14499"/>
                    <a:pt x="10572" y="14597"/>
                    <a:pt x="10572" y="14499"/>
                  </a:cubicBezTo>
                  <a:cubicBezTo>
                    <a:pt x="10572" y="14400"/>
                    <a:pt x="10623" y="14104"/>
                    <a:pt x="10623" y="14005"/>
                  </a:cubicBezTo>
                  <a:cubicBezTo>
                    <a:pt x="10724" y="13808"/>
                    <a:pt x="10977" y="14499"/>
                    <a:pt x="10977" y="14597"/>
                  </a:cubicBezTo>
                  <a:cubicBezTo>
                    <a:pt x="11028" y="14795"/>
                    <a:pt x="11078" y="14893"/>
                    <a:pt x="11078" y="15090"/>
                  </a:cubicBezTo>
                  <a:cubicBezTo>
                    <a:pt x="11129" y="15288"/>
                    <a:pt x="11129" y="15189"/>
                    <a:pt x="11179" y="15386"/>
                  </a:cubicBezTo>
                  <a:cubicBezTo>
                    <a:pt x="11179" y="15485"/>
                    <a:pt x="11230" y="15584"/>
                    <a:pt x="11230" y="15682"/>
                  </a:cubicBezTo>
                  <a:cubicBezTo>
                    <a:pt x="11281" y="15879"/>
                    <a:pt x="11230" y="16077"/>
                    <a:pt x="11230" y="16274"/>
                  </a:cubicBezTo>
                  <a:cubicBezTo>
                    <a:pt x="11179" y="16373"/>
                    <a:pt x="11230" y="16175"/>
                    <a:pt x="11230" y="16274"/>
                  </a:cubicBezTo>
                  <a:close/>
                </a:path>
              </a:pathLst>
            </a:custGeom>
            <a:solidFill>
              <a:srgbClr val="00152F"/>
            </a:solidFill>
            <a:ln w="12700">
              <a:miter lim="400000"/>
            </a:ln>
          </p:spPr>
          <p:txBody>
            <a:bodyPr lIns="22275" tIns="22275" rIns="22275" bIns="22275" anchor="ctr"/>
            <a:lstStyle/>
            <a:p>
              <a:pPr algn="ctr"/>
              <a:endParaRPr sz="1403">
                <a:solidFill>
                  <a:srgbClr val="FFFFFF"/>
                </a:solidFill>
                <a:latin typeface="Helvetica Light"/>
              </a:endParaRPr>
            </a:p>
          </p:txBody>
        </p:sp>
        <p:sp>
          <p:nvSpPr>
            <p:cNvPr id="265" name="Shape">
              <a:extLst>
                <a:ext uri="{FF2B5EF4-FFF2-40B4-BE49-F238E27FC236}">
                  <a16:creationId xmlns:a16="http://schemas.microsoft.com/office/drawing/2014/main" id="{A37915CF-7B93-495E-A8BB-9668D0D2EAB4}"/>
                </a:ext>
              </a:extLst>
            </p:cNvPr>
            <p:cNvSpPr/>
            <p:nvPr/>
          </p:nvSpPr>
          <p:spPr>
            <a:xfrm>
              <a:off x="14029135" y="5980649"/>
              <a:ext cx="83081" cy="70954"/>
            </a:xfrm>
            <a:custGeom>
              <a:avLst/>
              <a:gdLst/>
              <a:ahLst/>
              <a:cxnLst>
                <a:cxn ang="0">
                  <a:pos x="wd2" y="hd2"/>
                </a:cxn>
                <a:cxn ang="5400000">
                  <a:pos x="wd2" y="hd2"/>
                </a:cxn>
                <a:cxn ang="10800000">
                  <a:pos x="wd2" y="hd2"/>
                </a:cxn>
                <a:cxn ang="16200000">
                  <a:pos x="wd2" y="hd2"/>
                </a:cxn>
              </a:cxnLst>
              <a:rect l="0" t="0" r="r" b="b"/>
              <a:pathLst>
                <a:path w="18048" h="17780" extrusionOk="0">
                  <a:moveTo>
                    <a:pt x="15888" y="0"/>
                  </a:moveTo>
                  <a:cubicBezTo>
                    <a:pt x="11568" y="2400"/>
                    <a:pt x="-3552" y="9600"/>
                    <a:pt x="768" y="16800"/>
                  </a:cubicBezTo>
                  <a:cubicBezTo>
                    <a:pt x="5088" y="21600"/>
                    <a:pt x="15888" y="7200"/>
                    <a:pt x="18048" y="7200"/>
                  </a:cubicBezTo>
                  <a:cubicBezTo>
                    <a:pt x="18048" y="4800"/>
                    <a:pt x="15888" y="2400"/>
                    <a:pt x="15888" y="0"/>
                  </a:cubicBezTo>
                  <a:close/>
                </a:path>
              </a:pathLst>
            </a:custGeom>
            <a:solidFill>
              <a:srgbClr val="00152F"/>
            </a:solidFill>
            <a:ln w="12700">
              <a:miter lim="400000"/>
            </a:ln>
          </p:spPr>
          <p:txBody>
            <a:bodyPr lIns="22275" tIns="22275" rIns="22275" bIns="22275" anchor="ctr"/>
            <a:lstStyle/>
            <a:p>
              <a:pPr algn="ctr"/>
              <a:endParaRPr sz="1403">
                <a:solidFill>
                  <a:srgbClr val="FFFFFF"/>
                </a:solidFill>
                <a:latin typeface="Helvetica Light"/>
              </a:endParaRPr>
            </a:p>
          </p:txBody>
        </p:sp>
        <p:sp>
          <p:nvSpPr>
            <p:cNvPr id="266" name="Shape">
              <a:extLst>
                <a:ext uri="{FF2B5EF4-FFF2-40B4-BE49-F238E27FC236}">
                  <a16:creationId xmlns:a16="http://schemas.microsoft.com/office/drawing/2014/main" id="{FCD3D5E4-62C7-41F9-B736-CAAAFEEF595A}"/>
                </a:ext>
              </a:extLst>
            </p:cNvPr>
            <p:cNvSpPr/>
            <p:nvPr/>
          </p:nvSpPr>
          <p:spPr>
            <a:xfrm>
              <a:off x="14100931" y="5960758"/>
              <a:ext cx="108743" cy="40788"/>
            </a:xfrm>
            <a:custGeom>
              <a:avLst/>
              <a:gdLst/>
              <a:ahLst/>
              <a:cxnLst>
                <a:cxn ang="0">
                  <a:pos x="wd2" y="hd2"/>
                </a:cxn>
                <a:cxn ang="5400000">
                  <a:pos x="wd2" y="hd2"/>
                </a:cxn>
                <a:cxn ang="10800000">
                  <a:pos x="wd2" y="hd2"/>
                </a:cxn>
                <a:cxn ang="16200000">
                  <a:pos x="wd2" y="hd2"/>
                </a:cxn>
              </a:cxnLst>
              <a:rect l="0" t="0" r="r" b="b"/>
              <a:pathLst>
                <a:path w="18650" h="18982" extrusionOk="0">
                  <a:moveTo>
                    <a:pt x="18463" y="0"/>
                  </a:moveTo>
                  <a:cubicBezTo>
                    <a:pt x="20125" y="0"/>
                    <a:pt x="10156" y="0"/>
                    <a:pt x="10156" y="0"/>
                  </a:cubicBezTo>
                  <a:cubicBezTo>
                    <a:pt x="8494" y="0"/>
                    <a:pt x="-1475" y="4320"/>
                    <a:pt x="187" y="8640"/>
                  </a:cubicBezTo>
                  <a:cubicBezTo>
                    <a:pt x="3510" y="21600"/>
                    <a:pt x="1848" y="21600"/>
                    <a:pt x="6833" y="12960"/>
                  </a:cubicBezTo>
                  <a:cubicBezTo>
                    <a:pt x="11817" y="8640"/>
                    <a:pt x="15140" y="8640"/>
                    <a:pt x="18463" y="0"/>
                  </a:cubicBezTo>
                  <a:close/>
                </a:path>
              </a:pathLst>
            </a:custGeom>
            <a:solidFill>
              <a:srgbClr val="00152F"/>
            </a:solidFill>
            <a:ln w="12700">
              <a:miter lim="400000"/>
            </a:ln>
          </p:spPr>
          <p:txBody>
            <a:bodyPr lIns="22275" tIns="22275" rIns="22275" bIns="22275" anchor="ctr"/>
            <a:lstStyle/>
            <a:p>
              <a:pPr algn="ctr"/>
              <a:endParaRPr sz="1403">
                <a:solidFill>
                  <a:srgbClr val="FFFFFF"/>
                </a:solidFill>
                <a:latin typeface="Helvetica Light"/>
              </a:endParaRPr>
            </a:p>
          </p:txBody>
        </p:sp>
        <p:sp>
          <p:nvSpPr>
            <p:cNvPr id="267" name="Shape">
              <a:extLst>
                <a:ext uri="{FF2B5EF4-FFF2-40B4-BE49-F238E27FC236}">
                  <a16:creationId xmlns:a16="http://schemas.microsoft.com/office/drawing/2014/main" id="{22B11DE3-0850-4F91-9D30-26E52343E010}"/>
                </a:ext>
              </a:extLst>
            </p:cNvPr>
            <p:cNvSpPr/>
            <p:nvPr/>
          </p:nvSpPr>
          <p:spPr>
            <a:xfrm>
              <a:off x="8736335" y="2804672"/>
              <a:ext cx="290211" cy="165763"/>
            </a:xfrm>
            <a:custGeom>
              <a:avLst/>
              <a:gdLst/>
              <a:ahLst/>
              <a:cxnLst>
                <a:cxn ang="0">
                  <a:pos x="wd2" y="hd2"/>
                </a:cxn>
                <a:cxn ang="5400000">
                  <a:pos x="wd2" y="hd2"/>
                </a:cxn>
                <a:cxn ang="10800000">
                  <a:pos x="wd2" y="hd2"/>
                </a:cxn>
                <a:cxn ang="16200000">
                  <a:pos x="wd2" y="hd2"/>
                </a:cxn>
              </a:cxnLst>
              <a:rect l="0" t="0" r="r" b="b"/>
              <a:pathLst>
                <a:path w="20784" h="21600" extrusionOk="0">
                  <a:moveTo>
                    <a:pt x="6968" y="21600"/>
                  </a:moveTo>
                  <a:cubicBezTo>
                    <a:pt x="8361" y="21600"/>
                    <a:pt x="7665" y="17788"/>
                    <a:pt x="9058" y="17788"/>
                  </a:cubicBezTo>
                  <a:cubicBezTo>
                    <a:pt x="10452" y="17788"/>
                    <a:pt x="11148" y="20329"/>
                    <a:pt x="12542" y="20329"/>
                  </a:cubicBezTo>
                  <a:cubicBezTo>
                    <a:pt x="13239" y="20329"/>
                    <a:pt x="13935" y="20329"/>
                    <a:pt x="14632" y="20329"/>
                  </a:cubicBezTo>
                  <a:cubicBezTo>
                    <a:pt x="15329" y="20329"/>
                    <a:pt x="16026" y="19059"/>
                    <a:pt x="16026" y="19059"/>
                  </a:cubicBezTo>
                  <a:cubicBezTo>
                    <a:pt x="18116" y="17788"/>
                    <a:pt x="18813" y="16518"/>
                    <a:pt x="20206" y="13976"/>
                  </a:cubicBezTo>
                  <a:cubicBezTo>
                    <a:pt x="21600" y="11435"/>
                    <a:pt x="20206" y="10165"/>
                    <a:pt x="18813" y="8894"/>
                  </a:cubicBezTo>
                  <a:cubicBezTo>
                    <a:pt x="17419" y="7624"/>
                    <a:pt x="15329" y="3812"/>
                    <a:pt x="14632" y="6353"/>
                  </a:cubicBezTo>
                  <a:cubicBezTo>
                    <a:pt x="13239" y="10165"/>
                    <a:pt x="12542" y="5082"/>
                    <a:pt x="11845" y="3812"/>
                  </a:cubicBezTo>
                  <a:cubicBezTo>
                    <a:pt x="11148" y="2541"/>
                    <a:pt x="9058" y="3812"/>
                    <a:pt x="9058" y="0"/>
                  </a:cubicBezTo>
                  <a:cubicBezTo>
                    <a:pt x="9058" y="1271"/>
                    <a:pt x="8361" y="3812"/>
                    <a:pt x="7665" y="2541"/>
                  </a:cubicBezTo>
                  <a:cubicBezTo>
                    <a:pt x="6271" y="0"/>
                    <a:pt x="6271" y="0"/>
                    <a:pt x="5574" y="2541"/>
                  </a:cubicBezTo>
                  <a:cubicBezTo>
                    <a:pt x="4877" y="3812"/>
                    <a:pt x="0" y="6353"/>
                    <a:pt x="0" y="7624"/>
                  </a:cubicBezTo>
                  <a:cubicBezTo>
                    <a:pt x="0" y="7624"/>
                    <a:pt x="697" y="11435"/>
                    <a:pt x="1394" y="12706"/>
                  </a:cubicBezTo>
                  <a:cubicBezTo>
                    <a:pt x="1394" y="13976"/>
                    <a:pt x="2090" y="15247"/>
                    <a:pt x="2787" y="16518"/>
                  </a:cubicBezTo>
                  <a:cubicBezTo>
                    <a:pt x="4181" y="17788"/>
                    <a:pt x="5574" y="21600"/>
                    <a:pt x="6968" y="21600"/>
                  </a:cubicBezTo>
                  <a:close/>
                </a:path>
              </a:pathLst>
            </a:custGeom>
            <a:solidFill>
              <a:srgbClr val="00152F"/>
            </a:solidFill>
            <a:ln w="12700">
              <a:miter lim="400000"/>
            </a:ln>
          </p:spPr>
          <p:txBody>
            <a:bodyPr lIns="22275" tIns="22275" rIns="22275" bIns="22275" anchor="ctr"/>
            <a:lstStyle/>
            <a:p>
              <a:pPr algn="ctr"/>
              <a:endParaRPr sz="1403">
                <a:solidFill>
                  <a:srgbClr val="FFFFFF"/>
                </a:solidFill>
                <a:latin typeface="Helvetica Light"/>
              </a:endParaRPr>
            </a:p>
          </p:txBody>
        </p:sp>
        <p:sp>
          <p:nvSpPr>
            <p:cNvPr id="268" name="Shape">
              <a:extLst>
                <a:ext uri="{FF2B5EF4-FFF2-40B4-BE49-F238E27FC236}">
                  <a16:creationId xmlns:a16="http://schemas.microsoft.com/office/drawing/2014/main" id="{56404E41-961A-4DCA-AFA9-354E1856A819}"/>
                </a:ext>
              </a:extLst>
            </p:cNvPr>
            <p:cNvSpPr/>
            <p:nvPr/>
          </p:nvSpPr>
          <p:spPr>
            <a:xfrm>
              <a:off x="8600447" y="2940595"/>
              <a:ext cx="355839" cy="155817"/>
            </a:xfrm>
            <a:custGeom>
              <a:avLst/>
              <a:gdLst/>
              <a:ahLst/>
              <a:cxnLst>
                <a:cxn ang="0">
                  <a:pos x="wd2" y="hd2"/>
                </a:cxn>
                <a:cxn ang="5400000">
                  <a:pos x="wd2" y="hd2"/>
                </a:cxn>
                <a:cxn ang="10800000">
                  <a:pos x="wd2" y="hd2"/>
                </a:cxn>
                <a:cxn ang="16200000">
                  <a:pos x="wd2" y="hd2"/>
                </a:cxn>
              </a:cxnLst>
              <a:rect l="0" t="0" r="r" b="b"/>
              <a:pathLst>
                <a:path w="21276" h="21600" extrusionOk="0">
                  <a:moveTo>
                    <a:pt x="18681" y="2700"/>
                  </a:moveTo>
                  <a:cubicBezTo>
                    <a:pt x="17514" y="2700"/>
                    <a:pt x="16346" y="0"/>
                    <a:pt x="15762" y="0"/>
                  </a:cubicBezTo>
                  <a:cubicBezTo>
                    <a:pt x="14595" y="0"/>
                    <a:pt x="15178" y="4050"/>
                    <a:pt x="14011" y="4050"/>
                  </a:cubicBezTo>
                  <a:cubicBezTo>
                    <a:pt x="12843" y="4050"/>
                    <a:pt x="12843" y="2700"/>
                    <a:pt x="11676" y="4050"/>
                  </a:cubicBezTo>
                  <a:cubicBezTo>
                    <a:pt x="11676" y="4050"/>
                    <a:pt x="9341" y="8100"/>
                    <a:pt x="9924" y="9450"/>
                  </a:cubicBezTo>
                  <a:cubicBezTo>
                    <a:pt x="9924" y="10800"/>
                    <a:pt x="11092" y="13500"/>
                    <a:pt x="9341" y="12150"/>
                  </a:cubicBezTo>
                  <a:cubicBezTo>
                    <a:pt x="8757" y="12150"/>
                    <a:pt x="8173" y="10800"/>
                    <a:pt x="7589" y="12150"/>
                  </a:cubicBezTo>
                  <a:cubicBezTo>
                    <a:pt x="7005" y="12150"/>
                    <a:pt x="5838" y="13500"/>
                    <a:pt x="5254" y="13500"/>
                  </a:cubicBezTo>
                  <a:cubicBezTo>
                    <a:pt x="4086" y="13500"/>
                    <a:pt x="3503" y="10800"/>
                    <a:pt x="2919" y="14850"/>
                  </a:cubicBezTo>
                  <a:cubicBezTo>
                    <a:pt x="2919" y="14850"/>
                    <a:pt x="584" y="12150"/>
                    <a:pt x="0" y="12150"/>
                  </a:cubicBezTo>
                  <a:cubicBezTo>
                    <a:pt x="0" y="14850"/>
                    <a:pt x="584" y="16200"/>
                    <a:pt x="2335" y="17550"/>
                  </a:cubicBezTo>
                  <a:cubicBezTo>
                    <a:pt x="2919" y="17550"/>
                    <a:pt x="2919" y="17550"/>
                    <a:pt x="3503" y="17550"/>
                  </a:cubicBezTo>
                  <a:cubicBezTo>
                    <a:pt x="4086" y="17550"/>
                    <a:pt x="4086" y="20250"/>
                    <a:pt x="4670" y="18900"/>
                  </a:cubicBezTo>
                  <a:cubicBezTo>
                    <a:pt x="5838" y="17550"/>
                    <a:pt x="5838" y="17550"/>
                    <a:pt x="7005" y="17550"/>
                  </a:cubicBezTo>
                  <a:cubicBezTo>
                    <a:pt x="8173" y="17550"/>
                    <a:pt x="7589" y="18900"/>
                    <a:pt x="8757" y="20250"/>
                  </a:cubicBezTo>
                  <a:cubicBezTo>
                    <a:pt x="9924" y="21600"/>
                    <a:pt x="11676" y="21600"/>
                    <a:pt x="12843" y="21600"/>
                  </a:cubicBezTo>
                  <a:cubicBezTo>
                    <a:pt x="14595" y="21600"/>
                    <a:pt x="15178" y="18900"/>
                    <a:pt x="16930" y="18900"/>
                  </a:cubicBezTo>
                  <a:cubicBezTo>
                    <a:pt x="18097" y="18900"/>
                    <a:pt x="19265" y="17550"/>
                    <a:pt x="19265" y="16200"/>
                  </a:cubicBezTo>
                  <a:cubicBezTo>
                    <a:pt x="19849" y="14850"/>
                    <a:pt x="19849" y="13500"/>
                    <a:pt x="19849" y="12150"/>
                  </a:cubicBezTo>
                  <a:cubicBezTo>
                    <a:pt x="19849" y="9450"/>
                    <a:pt x="20432" y="12150"/>
                    <a:pt x="21016" y="10800"/>
                  </a:cubicBezTo>
                  <a:cubicBezTo>
                    <a:pt x="21600" y="8100"/>
                    <a:pt x="21016" y="4050"/>
                    <a:pt x="21016" y="2700"/>
                  </a:cubicBezTo>
                  <a:cubicBezTo>
                    <a:pt x="19849" y="2700"/>
                    <a:pt x="19265" y="2700"/>
                    <a:pt x="18681" y="2700"/>
                  </a:cubicBezTo>
                  <a:close/>
                </a:path>
              </a:pathLst>
            </a:custGeom>
            <a:solidFill>
              <a:srgbClr val="00152F"/>
            </a:solidFill>
            <a:ln w="12700">
              <a:miter lim="400000"/>
            </a:ln>
          </p:spPr>
          <p:txBody>
            <a:bodyPr lIns="22275" tIns="22275" rIns="22275" bIns="22275" anchor="ctr"/>
            <a:lstStyle/>
            <a:p>
              <a:pPr algn="ctr"/>
              <a:endParaRPr sz="1403">
                <a:solidFill>
                  <a:srgbClr val="FFFFFF"/>
                </a:solidFill>
                <a:latin typeface="Helvetica Light"/>
              </a:endParaRPr>
            </a:p>
          </p:txBody>
        </p:sp>
        <p:sp>
          <p:nvSpPr>
            <p:cNvPr id="269" name="Shape">
              <a:extLst>
                <a:ext uri="{FF2B5EF4-FFF2-40B4-BE49-F238E27FC236}">
                  <a16:creationId xmlns:a16="http://schemas.microsoft.com/office/drawing/2014/main" id="{69A79FF5-18A0-4B52-9501-F4A6148A0CA2}"/>
                </a:ext>
              </a:extLst>
            </p:cNvPr>
            <p:cNvSpPr/>
            <p:nvPr/>
          </p:nvSpPr>
          <p:spPr>
            <a:xfrm>
              <a:off x="8474501" y="3062052"/>
              <a:ext cx="540610" cy="531639"/>
            </a:xfrm>
            <a:custGeom>
              <a:avLst/>
              <a:gdLst/>
              <a:ahLst/>
              <a:cxnLst>
                <a:cxn ang="0">
                  <a:pos x="wd2" y="hd2"/>
                </a:cxn>
                <a:cxn ang="5400000">
                  <a:pos x="wd2" y="hd2"/>
                </a:cxn>
                <a:cxn ang="10800000">
                  <a:pos x="wd2" y="hd2"/>
                </a:cxn>
                <a:cxn ang="16200000">
                  <a:pos x="wd2" y="hd2"/>
                </a:cxn>
              </a:cxnLst>
              <a:rect l="0" t="0" r="r" b="b"/>
              <a:pathLst>
                <a:path w="21097" h="21382" extrusionOk="0">
                  <a:moveTo>
                    <a:pt x="14021" y="3709"/>
                  </a:moveTo>
                  <a:cubicBezTo>
                    <a:pt x="14400" y="3317"/>
                    <a:pt x="15158" y="3709"/>
                    <a:pt x="15537" y="3317"/>
                  </a:cubicBezTo>
                  <a:cubicBezTo>
                    <a:pt x="16295" y="2924"/>
                    <a:pt x="15916" y="2531"/>
                    <a:pt x="16295" y="2138"/>
                  </a:cubicBezTo>
                  <a:cubicBezTo>
                    <a:pt x="16295" y="1746"/>
                    <a:pt x="16674" y="1353"/>
                    <a:pt x="17053" y="1353"/>
                  </a:cubicBezTo>
                  <a:cubicBezTo>
                    <a:pt x="17432" y="960"/>
                    <a:pt x="17053" y="960"/>
                    <a:pt x="17053" y="175"/>
                  </a:cubicBezTo>
                  <a:cubicBezTo>
                    <a:pt x="16674" y="567"/>
                    <a:pt x="16295" y="567"/>
                    <a:pt x="15537" y="567"/>
                  </a:cubicBezTo>
                  <a:cubicBezTo>
                    <a:pt x="14779" y="567"/>
                    <a:pt x="14021" y="1746"/>
                    <a:pt x="13642" y="1353"/>
                  </a:cubicBezTo>
                  <a:cubicBezTo>
                    <a:pt x="12505" y="960"/>
                    <a:pt x="10611" y="1353"/>
                    <a:pt x="10232" y="175"/>
                  </a:cubicBezTo>
                  <a:cubicBezTo>
                    <a:pt x="9853" y="-218"/>
                    <a:pt x="8716" y="175"/>
                    <a:pt x="8337" y="175"/>
                  </a:cubicBezTo>
                  <a:cubicBezTo>
                    <a:pt x="7579" y="960"/>
                    <a:pt x="7579" y="175"/>
                    <a:pt x="7200" y="175"/>
                  </a:cubicBezTo>
                  <a:cubicBezTo>
                    <a:pt x="6821" y="175"/>
                    <a:pt x="6821" y="960"/>
                    <a:pt x="6821" y="960"/>
                  </a:cubicBezTo>
                  <a:cubicBezTo>
                    <a:pt x="6821" y="960"/>
                    <a:pt x="6442" y="1353"/>
                    <a:pt x="6442" y="1353"/>
                  </a:cubicBezTo>
                  <a:cubicBezTo>
                    <a:pt x="6442" y="1746"/>
                    <a:pt x="6063" y="1746"/>
                    <a:pt x="5684" y="1746"/>
                  </a:cubicBezTo>
                  <a:cubicBezTo>
                    <a:pt x="5684" y="1746"/>
                    <a:pt x="5305" y="1746"/>
                    <a:pt x="4926" y="1746"/>
                  </a:cubicBezTo>
                  <a:cubicBezTo>
                    <a:pt x="4926" y="1746"/>
                    <a:pt x="4926" y="1746"/>
                    <a:pt x="4547" y="1353"/>
                  </a:cubicBezTo>
                  <a:cubicBezTo>
                    <a:pt x="4547" y="1353"/>
                    <a:pt x="4168" y="2531"/>
                    <a:pt x="4168" y="2924"/>
                  </a:cubicBezTo>
                  <a:cubicBezTo>
                    <a:pt x="4168" y="3317"/>
                    <a:pt x="3411" y="2138"/>
                    <a:pt x="3411" y="1746"/>
                  </a:cubicBezTo>
                  <a:cubicBezTo>
                    <a:pt x="2653" y="1353"/>
                    <a:pt x="2274" y="2531"/>
                    <a:pt x="1895" y="2531"/>
                  </a:cubicBezTo>
                  <a:cubicBezTo>
                    <a:pt x="1137" y="2531"/>
                    <a:pt x="379" y="2531"/>
                    <a:pt x="0" y="2531"/>
                  </a:cubicBezTo>
                  <a:cubicBezTo>
                    <a:pt x="0" y="2924"/>
                    <a:pt x="379" y="3317"/>
                    <a:pt x="379" y="3709"/>
                  </a:cubicBezTo>
                  <a:cubicBezTo>
                    <a:pt x="379" y="4495"/>
                    <a:pt x="0" y="4495"/>
                    <a:pt x="0" y="5280"/>
                  </a:cubicBezTo>
                  <a:cubicBezTo>
                    <a:pt x="0" y="5673"/>
                    <a:pt x="0" y="6851"/>
                    <a:pt x="758" y="6851"/>
                  </a:cubicBezTo>
                  <a:cubicBezTo>
                    <a:pt x="1137" y="7244"/>
                    <a:pt x="1516" y="6851"/>
                    <a:pt x="1516" y="8029"/>
                  </a:cubicBezTo>
                  <a:cubicBezTo>
                    <a:pt x="2274" y="7637"/>
                    <a:pt x="3789" y="6066"/>
                    <a:pt x="4547" y="6458"/>
                  </a:cubicBezTo>
                  <a:cubicBezTo>
                    <a:pt x="4926" y="6851"/>
                    <a:pt x="5305" y="7244"/>
                    <a:pt x="5684" y="7244"/>
                  </a:cubicBezTo>
                  <a:cubicBezTo>
                    <a:pt x="6063" y="7244"/>
                    <a:pt x="6442" y="8029"/>
                    <a:pt x="6442" y="8422"/>
                  </a:cubicBezTo>
                  <a:cubicBezTo>
                    <a:pt x="6821" y="8815"/>
                    <a:pt x="6821" y="9207"/>
                    <a:pt x="6821" y="9600"/>
                  </a:cubicBezTo>
                  <a:cubicBezTo>
                    <a:pt x="7200" y="9993"/>
                    <a:pt x="7579" y="10386"/>
                    <a:pt x="7958" y="10778"/>
                  </a:cubicBezTo>
                  <a:cubicBezTo>
                    <a:pt x="8716" y="11171"/>
                    <a:pt x="9474" y="11957"/>
                    <a:pt x="10611" y="12742"/>
                  </a:cubicBezTo>
                  <a:cubicBezTo>
                    <a:pt x="11368" y="13527"/>
                    <a:pt x="11747" y="13527"/>
                    <a:pt x="12505" y="13920"/>
                  </a:cubicBezTo>
                  <a:cubicBezTo>
                    <a:pt x="13642" y="14706"/>
                    <a:pt x="14400" y="15884"/>
                    <a:pt x="15916" y="16277"/>
                  </a:cubicBezTo>
                  <a:cubicBezTo>
                    <a:pt x="16674" y="16669"/>
                    <a:pt x="16674" y="17847"/>
                    <a:pt x="17053" y="18633"/>
                  </a:cubicBezTo>
                  <a:cubicBezTo>
                    <a:pt x="17053" y="19418"/>
                    <a:pt x="15916" y="20204"/>
                    <a:pt x="16295" y="21382"/>
                  </a:cubicBezTo>
                  <a:cubicBezTo>
                    <a:pt x="16295" y="20989"/>
                    <a:pt x="18568" y="19026"/>
                    <a:pt x="18568" y="18633"/>
                  </a:cubicBezTo>
                  <a:cubicBezTo>
                    <a:pt x="18947" y="18240"/>
                    <a:pt x="17811" y="17455"/>
                    <a:pt x="17811" y="17455"/>
                  </a:cubicBezTo>
                  <a:cubicBezTo>
                    <a:pt x="17053" y="16669"/>
                    <a:pt x="18568" y="15098"/>
                    <a:pt x="18947" y="15491"/>
                  </a:cubicBezTo>
                  <a:cubicBezTo>
                    <a:pt x="19326" y="15884"/>
                    <a:pt x="19705" y="15884"/>
                    <a:pt x="20084" y="15884"/>
                  </a:cubicBezTo>
                  <a:cubicBezTo>
                    <a:pt x="20463" y="16277"/>
                    <a:pt x="20463" y="16669"/>
                    <a:pt x="20842" y="17062"/>
                  </a:cubicBezTo>
                  <a:cubicBezTo>
                    <a:pt x="21600" y="17062"/>
                    <a:pt x="20463" y="15491"/>
                    <a:pt x="20084" y="15098"/>
                  </a:cubicBezTo>
                  <a:cubicBezTo>
                    <a:pt x="19326" y="14313"/>
                    <a:pt x="17811" y="14313"/>
                    <a:pt x="16674" y="13527"/>
                  </a:cubicBezTo>
                  <a:cubicBezTo>
                    <a:pt x="16295" y="13135"/>
                    <a:pt x="17432" y="12349"/>
                    <a:pt x="16674" y="12349"/>
                  </a:cubicBezTo>
                  <a:cubicBezTo>
                    <a:pt x="16295" y="11957"/>
                    <a:pt x="15537" y="12349"/>
                    <a:pt x="14779" y="11957"/>
                  </a:cubicBezTo>
                  <a:cubicBezTo>
                    <a:pt x="14021" y="11564"/>
                    <a:pt x="13642" y="10778"/>
                    <a:pt x="13263" y="9993"/>
                  </a:cubicBezTo>
                  <a:cubicBezTo>
                    <a:pt x="12884" y="9207"/>
                    <a:pt x="12884" y="8422"/>
                    <a:pt x="12126" y="8029"/>
                  </a:cubicBezTo>
                  <a:cubicBezTo>
                    <a:pt x="11747" y="7637"/>
                    <a:pt x="10232" y="7244"/>
                    <a:pt x="10232" y="6458"/>
                  </a:cubicBezTo>
                  <a:cubicBezTo>
                    <a:pt x="10232" y="6066"/>
                    <a:pt x="10232" y="5673"/>
                    <a:pt x="10232" y="5673"/>
                  </a:cubicBezTo>
                  <a:cubicBezTo>
                    <a:pt x="10611" y="4887"/>
                    <a:pt x="10611" y="4887"/>
                    <a:pt x="10611" y="4495"/>
                  </a:cubicBezTo>
                  <a:cubicBezTo>
                    <a:pt x="10232" y="3317"/>
                    <a:pt x="11368" y="3709"/>
                    <a:pt x="11368" y="3317"/>
                  </a:cubicBezTo>
                  <a:cubicBezTo>
                    <a:pt x="11747" y="2924"/>
                    <a:pt x="12126" y="2924"/>
                    <a:pt x="12126" y="2924"/>
                  </a:cubicBezTo>
                  <a:cubicBezTo>
                    <a:pt x="12884" y="2924"/>
                    <a:pt x="12884" y="3317"/>
                    <a:pt x="12884" y="3709"/>
                  </a:cubicBezTo>
                  <a:cubicBezTo>
                    <a:pt x="13263" y="3709"/>
                    <a:pt x="13642" y="3709"/>
                    <a:pt x="14021" y="3709"/>
                  </a:cubicBezTo>
                  <a:cubicBezTo>
                    <a:pt x="14021" y="3317"/>
                    <a:pt x="13642" y="3709"/>
                    <a:pt x="14021" y="3709"/>
                  </a:cubicBezTo>
                  <a:close/>
                </a:path>
              </a:pathLst>
            </a:custGeom>
            <a:solidFill>
              <a:srgbClr val="00152F"/>
            </a:solidFill>
            <a:ln w="12700">
              <a:miter lim="400000"/>
            </a:ln>
          </p:spPr>
          <p:txBody>
            <a:bodyPr lIns="22275" tIns="22275" rIns="22275" bIns="22275" anchor="ctr"/>
            <a:lstStyle/>
            <a:p>
              <a:pPr algn="ctr"/>
              <a:endParaRPr sz="1403">
                <a:solidFill>
                  <a:srgbClr val="FFFFFF"/>
                </a:solidFill>
                <a:latin typeface="Helvetica Light"/>
              </a:endParaRPr>
            </a:p>
          </p:txBody>
        </p:sp>
        <p:sp>
          <p:nvSpPr>
            <p:cNvPr id="270" name="Shape">
              <a:extLst>
                <a:ext uri="{FF2B5EF4-FFF2-40B4-BE49-F238E27FC236}">
                  <a16:creationId xmlns:a16="http://schemas.microsoft.com/office/drawing/2014/main" id="{2BC523EC-821A-448B-A386-558485E98EF5}"/>
                </a:ext>
              </a:extLst>
            </p:cNvPr>
            <p:cNvSpPr/>
            <p:nvPr/>
          </p:nvSpPr>
          <p:spPr>
            <a:xfrm>
              <a:off x="8801379" y="3086465"/>
              <a:ext cx="256447" cy="245327"/>
            </a:xfrm>
            <a:custGeom>
              <a:avLst/>
              <a:gdLst/>
              <a:ahLst/>
              <a:cxnLst>
                <a:cxn ang="0">
                  <a:pos x="wd2" y="hd2"/>
                </a:cxn>
                <a:cxn ang="5400000">
                  <a:pos x="wd2" y="hd2"/>
                </a:cxn>
                <a:cxn ang="10800000">
                  <a:pos x="wd2" y="hd2"/>
                </a:cxn>
                <a:cxn ang="16200000">
                  <a:pos x="wd2" y="hd2"/>
                </a:cxn>
              </a:cxnLst>
              <a:rect l="0" t="0" r="r" b="b"/>
              <a:pathLst>
                <a:path w="21156" h="21600" extrusionOk="0">
                  <a:moveTo>
                    <a:pt x="9156" y="8640"/>
                  </a:moveTo>
                  <a:cubicBezTo>
                    <a:pt x="11556" y="8640"/>
                    <a:pt x="13956" y="6912"/>
                    <a:pt x="16356" y="7776"/>
                  </a:cubicBezTo>
                  <a:cubicBezTo>
                    <a:pt x="17956" y="7776"/>
                    <a:pt x="19556" y="8640"/>
                    <a:pt x="21156" y="9504"/>
                  </a:cubicBezTo>
                  <a:cubicBezTo>
                    <a:pt x="20356" y="7776"/>
                    <a:pt x="20356" y="6048"/>
                    <a:pt x="19556" y="3456"/>
                  </a:cubicBezTo>
                  <a:cubicBezTo>
                    <a:pt x="17156" y="5184"/>
                    <a:pt x="14756" y="3456"/>
                    <a:pt x="13156" y="2592"/>
                  </a:cubicBezTo>
                  <a:cubicBezTo>
                    <a:pt x="11556" y="1728"/>
                    <a:pt x="10756" y="1728"/>
                    <a:pt x="9956" y="0"/>
                  </a:cubicBezTo>
                  <a:cubicBezTo>
                    <a:pt x="9956" y="0"/>
                    <a:pt x="8356" y="864"/>
                    <a:pt x="8356" y="1728"/>
                  </a:cubicBezTo>
                  <a:cubicBezTo>
                    <a:pt x="6756" y="2592"/>
                    <a:pt x="7556" y="6912"/>
                    <a:pt x="4356" y="6048"/>
                  </a:cubicBezTo>
                  <a:cubicBezTo>
                    <a:pt x="2756" y="5184"/>
                    <a:pt x="1156" y="6048"/>
                    <a:pt x="356" y="6048"/>
                  </a:cubicBezTo>
                  <a:cubicBezTo>
                    <a:pt x="-444" y="6912"/>
                    <a:pt x="356" y="9504"/>
                    <a:pt x="356" y="9504"/>
                  </a:cubicBezTo>
                  <a:cubicBezTo>
                    <a:pt x="356" y="9504"/>
                    <a:pt x="1956" y="8640"/>
                    <a:pt x="1956" y="8640"/>
                  </a:cubicBezTo>
                  <a:cubicBezTo>
                    <a:pt x="2756" y="8640"/>
                    <a:pt x="2756" y="10368"/>
                    <a:pt x="2756" y="11232"/>
                  </a:cubicBezTo>
                  <a:cubicBezTo>
                    <a:pt x="2756" y="9504"/>
                    <a:pt x="3556" y="6912"/>
                    <a:pt x="4356" y="8640"/>
                  </a:cubicBezTo>
                  <a:cubicBezTo>
                    <a:pt x="5156" y="11232"/>
                    <a:pt x="6756" y="12960"/>
                    <a:pt x="8356" y="14688"/>
                  </a:cubicBezTo>
                  <a:cubicBezTo>
                    <a:pt x="10756" y="17280"/>
                    <a:pt x="14756" y="19008"/>
                    <a:pt x="17956" y="21600"/>
                  </a:cubicBezTo>
                  <a:cubicBezTo>
                    <a:pt x="17956" y="19872"/>
                    <a:pt x="17956" y="19872"/>
                    <a:pt x="16356" y="19008"/>
                  </a:cubicBezTo>
                  <a:cubicBezTo>
                    <a:pt x="14756" y="18144"/>
                    <a:pt x="13156" y="17280"/>
                    <a:pt x="12356" y="16416"/>
                  </a:cubicBezTo>
                  <a:cubicBezTo>
                    <a:pt x="10756" y="14688"/>
                    <a:pt x="6756" y="8640"/>
                    <a:pt x="9156" y="8640"/>
                  </a:cubicBezTo>
                  <a:close/>
                </a:path>
              </a:pathLst>
            </a:custGeom>
            <a:solidFill>
              <a:srgbClr val="00152F"/>
            </a:solidFill>
            <a:ln w="12700">
              <a:miter lim="400000"/>
            </a:ln>
          </p:spPr>
          <p:txBody>
            <a:bodyPr lIns="22275" tIns="22275" rIns="22275" bIns="22275" anchor="ctr"/>
            <a:lstStyle/>
            <a:p>
              <a:pPr algn="ctr"/>
              <a:endParaRPr sz="1403">
                <a:solidFill>
                  <a:srgbClr val="FFFFFF"/>
                </a:solidFill>
                <a:latin typeface="Helvetica Light"/>
              </a:endParaRPr>
            </a:p>
          </p:txBody>
        </p:sp>
        <p:sp>
          <p:nvSpPr>
            <p:cNvPr id="271" name="Shape">
              <a:extLst>
                <a:ext uri="{FF2B5EF4-FFF2-40B4-BE49-F238E27FC236}">
                  <a16:creationId xmlns:a16="http://schemas.microsoft.com/office/drawing/2014/main" id="{716F430A-268C-4E38-BC4E-9A958D340E11}"/>
                </a:ext>
              </a:extLst>
            </p:cNvPr>
            <p:cNvSpPr/>
            <p:nvPr/>
          </p:nvSpPr>
          <p:spPr>
            <a:xfrm>
              <a:off x="7910858" y="2807099"/>
              <a:ext cx="624782" cy="541501"/>
            </a:xfrm>
            <a:custGeom>
              <a:avLst/>
              <a:gdLst/>
              <a:ahLst/>
              <a:cxnLst>
                <a:cxn ang="0">
                  <a:pos x="wd2" y="hd2"/>
                </a:cxn>
                <a:cxn ang="5400000">
                  <a:pos x="wd2" y="hd2"/>
                </a:cxn>
                <a:cxn ang="10800000">
                  <a:pos x="wd2" y="hd2"/>
                </a:cxn>
                <a:cxn ang="16200000">
                  <a:pos x="wd2" y="hd2"/>
                </a:cxn>
              </a:cxnLst>
              <a:rect l="0" t="0" r="r" b="b"/>
              <a:pathLst>
                <a:path w="20988" h="21126" extrusionOk="0">
                  <a:moveTo>
                    <a:pt x="18982" y="11652"/>
                  </a:moveTo>
                  <a:cubicBezTo>
                    <a:pt x="18655" y="10894"/>
                    <a:pt x="17673" y="12410"/>
                    <a:pt x="18000" y="11273"/>
                  </a:cubicBezTo>
                  <a:cubicBezTo>
                    <a:pt x="18000" y="10894"/>
                    <a:pt x="18982" y="9000"/>
                    <a:pt x="19309" y="9000"/>
                  </a:cubicBezTo>
                  <a:cubicBezTo>
                    <a:pt x="19637" y="8621"/>
                    <a:pt x="19964" y="9379"/>
                    <a:pt x="20291" y="8621"/>
                  </a:cubicBezTo>
                  <a:cubicBezTo>
                    <a:pt x="20618" y="7484"/>
                    <a:pt x="20291" y="6726"/>
                    <a:pt x="20946" y="5589"/>
                  </a:cubicBezTo>
                  <a:cubicBezTo>
                    <a:pt x="21273" y="4831"/>
                    <a:pt x="19637" y="4831"/>
                    <a:pt x="19309" y="4831"/>
                  </a:cubicBezTo>
                  <a:cubicBezTo>
                    <a:pt x="18655" y="4831"/>
                    <a:pt x="18328" y="4452"/>
                    <a:pt x="18328" y="4073"/>
                  </a:cubicBezTo>
                  <a:cubicBezTo>
                    <a:pt x="18000" y="4073"/>
                    <a:pt x="17673" y="4073"/>
                    <a:pt x="17673" y="4073"/>
                  </a:cubicBezTo>
                  <a:cubicBezTo>
                    <a:pt x="17018" y="4073"/>
                    <a:pt x="15382" y="3316"/>
                    <a:pt x="15382" y="2558"/>
                  </a:cubicBezTo>
                  <a:cubicBezTo>
                    <a:pt x="15055" y="3694"/>
                    <a:pt x="14073" y="1800"/>
                    <a:pt x="13746" y="1800"/>
                  </a:cubicBezTo>
                  <a:cubicBezTo>
                    <a:pt x="13091" y="1421"/>
                    <a:pt x="12437" y="1042"/>
                    <a:pt x="12109" y="284"/>
                  </a:cubicBezTo>
                  <a:cubicBezTo>
                    <a:pt x="11782" y="-95"/>
                    <a:pt x="11128" y="-95"/>
                    <a:pt x="10800" y="284"/>
                  </a:cubicBezTo>
                  <a:cubicBezTo>
                    <a:pt x="10473" y="663"/>
                    <a:pt x="10146" y="1421"/>
                    <a:pt x="10473" y="1800"/>
                  </a:cubicBezTo>
                  <a:cubicBezTo>
                    <a:pt x="10473" y="2179"/>
                    <a:pt x="9818" y="2558"/>
                    <a:pt x="9491" y="2937"/>
                  </a:cubicBezTo>
                  <a:cubicBezTo>
                    <a:pt x="9164" y="2937"/>
                    <a:pt x="8509" y="2937"/>
                    <a:pt x="8182" y="3694"/>
                  </a:cubicBezTo>
                  <a:cubicBezTo>
                    <a:pt x="8182" y="4073"/>
                    <a:pt x="7855" y="4452"/>
                    <a:pt x="7528" y="4452"/>
                  </a:cubicBezTo>
                  <a:cubicBezTo>
                    <a:pt x="6873" y="4452"/>
                    <a:pt x="6546" y="4452"/>
                    <a:pt x="6218" y="4073"/>
                  </a:cubicBezTo>
                  <a:cubicBezTo>
                    <a:pt x="5564" y="4073"/>
                    <a:pt x="5564" y="3694"/>
                    <a:pt x="4909" y="3694"/>
                  </a:cubicBezTo>
                  <a:cubicBezTo>
                    <a:pt x="4255" y="3316"/>
                    <a:pt x="6218" y="5968"/>
                    <a:pt x="4909" y="5968"/>
                  </a:cubicBezTo>
                  <a:cubicBezTo>
                    <a:pt x="3928" y="5968"/>
                    <a:pt x="3273" y="6347"/>
                    <a:pt x="2618" y="5589"/>
                  </a:cubicBezTo>
                  <a:cubicBezTo>
                    <a:pt x="2291" y="5210"/>
                    <a:pt x="0" y="5968"/>
                    <a:pt x="0" y="6347"/>
                  </a:cubicBezTo>
                  <a:cubicBezTo>
                    <a:pt x="0" y="6726"/>
                    <a:pt x="982" y="6726"/>
                    <a:pt x="328" y="7105"/>
                  </a:cubicBezTo>
                  <a:cubicBezTo>
                    <a:pt x="-327" y="7484"/>
                    <a:pt x="655" y="7863"/>
                    <a:pt x="982" y="7863"/>
                  </a:cubicBezTo>
                  <a:cubicBezTo>
                    <a:pt x="1637" y="8242"/>
                    <a:pt x="4582" y="8621"/>
                    <a:pt x="4582" y="9379"/>
                  </a:cubicBezTo>
                  <a:cubicBezTo>
                    <a:pt x="4582" y="9758"/>
                    <a:pt x="3928" y="9758"/>
                    <a:pt x="4255" y="10516"/>
                  </a:cubicBezTo>
                  <a:cubicBezTo>
                    <a:pt x="4909" y="11273"/>
                    <a:pt x="5237" y="11273"/>
                    <a:pt x="5891" y="11652"/>
                  </a:cubicBezTo>
                  <a:cubicBezTo>
                    <a:pt x="6546" y="12031"/>
                    <a:pt x="5564" y="12789"/>
                    <a:pt x="6218" y="13168"/>
                  </a:cubicBezTo>
                  <a:cubicBezTo>
                    <a:pt x="6218" y="13168"/>
                    <a:pt x="6873" y="14305"/>
                    <a:pt x="6873" y="14305"/>
                  </a:cubicBezTo>
                  <a:cubicBezTo>
                    <a:pt x="6546" y="14684"/>
                    <a:pt x="6218" y="13547"/>
                    <a:pt x="5891" y="13547"/>
                  </a:cubicBezTo>
                  <a:cubicBezTo>
                    <a:pt x="5564" y="13547"/>
                    <a:pt x="5891" y="18094"/>
                    <a:pt x="4909" y="18473"/>
                  </a:cubicBezTo>
                  <a:cubicBezTo>
                    <a:pt x="5891" y="19231"/>
                    <a:pt x="7200" y="20368"/>
                    <a:pt x="8509" y="19989"/>
                  </a:cubicBezTo>
                  <a:cubicBezTo>
                    <a:pt x="8837" y="19989"/>
                    <a:pt x="9164" y="19610"/>
                    <a:pt x="9491" y="19989"/>
                  </a:cubicBezTo>
                  <a:cubicBezTo>
                    <a:pt x="9818" y="19989"/>
                    <a:pt x="10146" y="20368"/>
                    <a:pt x="10473" y="20747"/>
                  </a:cubicBezTo>
                  <a:cubicBezTo>
                    <a:pt x="11128" y="21126"/>
                    <a:pt x="13091" y="21505"/>
                    <a:pt x="12764" y="20368"/>
                  </a:cubicBezTo>
                  <a:cubicBezTo>
                    <a:pt x="12437" y="18473"/>
                    <a:pt x="14073" y="17716"/>
                    <a:pt x="15055" y="18094"/>
                  </a:cubicBezTo>
                  <a:cubicBezTo>
                    <a:pt x="16364" y="18473"/>
                    <a:pt x="17018" y="19610"/>
                    <a:pt x="18328" y="18852"/>
                  </a:cubicBezTo>
                  <a:cubicBezTo>
                    <a:pt x="18982" y="18473"/>
                    <a:pt x="19309" y="18094"/>
                    <a:pt x="19964" y="17716"/>
                  </a:cubicBezTo>
                  <a:cubicBezTo>
                    <a:pt x="19964" y="17716"/>
                    <a:pt x="20618" y="16958"/>
                    <a:pt x="19964" y="16958"/>
                  </a:cubicBezTo>
                  <a:cubicBezTo>
                    <a:pt x="19309" y="16579"/>
                    <a:pt x="18655" y="15063"/>
                    <a:pt x="18982" y="14305"/>
                  </a:cubicBezTo>
                  <a:cubicBezTo>
                    <a:pt x="19637" y="13547"/>
                    <a:pt x="19309" y="13547"/>
                    <a:pt x="18982" y="12789"/>
                  </a:cubicBezTo>
                  <a:cubicBezTo>
                    <a:pt x="18982" y="12410"/>
                    <a:pt x="18982" y="12031"/>
                    <a:pt x="18982" y="11652"/>
                  </a:cubicBezTo>
                  <a:cubicBezTo>
                    <a:pt x="18655" y="11273"/>
                    <a:pt x="18982" y="12031"/>
                    <a:pt x="18982" y="11652"/>
                  </a:cubicBezTo>
                  <a:close/>
                </a:path>
              </a:pathLst>
            </a:custGeom>
            <a:solidFill>
              <a:srgbClr val="00152F"/>
            </a:solidFill>
            <a:ln w="12700">
              <a:miter lim="400000"/>
            </a:ln>
          </p:spPr>
          <p:txBody>
            <a:bodyPr lIns="22275" tIns="22275" rIns="22275" bIns="22275" anchor="ctr"/>
            <a:lstStyle/>
            <a:p>
              <a:pPr algn="ctr"/>
              <a:endParaRPr sz="1403">
                <a:solidFill>
                  <a:srgbClr val="FFFFFF"/>
                </a:solidFill>
                <a:latin typeface="Helvetica Light"/>
              </a:endParaRPr>
            </a:p>
          </p:txBody>
        </p:sp>
        <p:sp>
          <p:nvSpPr>
            <p:cNvPr id="272" name="Shape">
              <a:extLst>
                <a:ext uri="{FF2B5EF4-FFF2-40B4-BE49-F238E27FC236}">
                  <a16:creationId xmlns:a16="http://schemas.microsoft.com/office/drawing/2014/main" id="{E60ADDA4-B777-4973-AE94-A664AD8861C3}"/>
                </a:ext>
              </a:extLst>
            </p:cNvPr>
            <p:cNvSpPr/>
            <p:nvPr/>
          </p:nvSpPr>
          <p:spPr>
            <a:xfrm>
              <a:off x="8441849" y="3025565"/>
              <a:ext cx="208310" cy="109354"/>
            </a:xfrm>
            <a:custGeom>
              <a:avLst/>
              <a:gdLst/>
              <a:ahLst/>
              <a:cxnLst>
                <a:cxn ang="0">
                  <a:pos x="wd2" y="hd2"/>
                </a:cxn>
                <a:cxn ang="5400000">
                  <a:pos x="wd2" y="hd2"/>
                </a:cxn>
                <a:cxn ang="10800000">
                  <a:pos x="wd2" y="hd2"/>
                </a:cxn>
                <a:cxn ang="16200000">
                  <a:pos x="wd2" y="hd2"/>
                </a:cxn>
              </a:cxnLst>
              <a:rect l="0" t="0" r="r" b="b"/>
              <a:pathLst>
                <a:path w="20886" h="16193" extrusionOk="0">
                  <a:moveTo>
                    <a:pt x="15977" y="640"/>
                  </a:moveTo>
                  <a:cubicBezTo>
                    <a:pt x="13031" y="-800"/>
                    <a:pt x="11068" y="640"/>
                    <a:pt x="8122" y="640"/>
                  </a:cubicBezTo>
                  <a:cubicBezTo>
                    <a:pt x="6159" y="640"/>
                    <a:pt x="8122" y="640"/>
                    <a:pt x="7141" y="2080"/>
                  </a:cubicBezTo>
                  <a:cubicBezTo>
                    <a:pt x="6159" y="2080"/>
                    <a:pt x="4195" y="2080"/>
                    <a:pt x="4195" y="2080"/>
                  </a:cubicBezTo>
                  <a:cubicBezTo>
                    <a:pt x="3213" y="2080"/>
                    <a:pt x="2231" y="6400"/>
                    <a:pt x="2231" y="6400"/>
                  </a:cubicBezTo>
                  <a:cubicBezTo>
                    <a:pt x="1250" y="7840"/>
                    <a:pt x="-714" y="13600"/>
                    <a:pt x="268" y="12160"/>
                  </a:cubicBezTo>
                  <a:cubicBezTo>
                    <a:pt x="2231" y="12160"/>
                    <a:pt x="2231" y="10720"/>
                    <a:pt x="3213" y="13600"/>
                  </a:cubicBezTo>
                  <a:cubicBezTo>
                    <a:pt x="3213" y="16480"/>
                    <a:pt x="4195" y="15040"/>
                    <a:pt x="6159" y="15040"/>
                  </a:cubicBezTo>
                  <a:cubicBezTo>
                    <a:pt x="7141" y="15040"/>
                    <a:pt x="9104" y="15040"/>
                    <a:pt x="10086" y="13600"/>
                  </a:cubicBezTo>
                  <a:cubicBezTo>
                    <a:pt x="11068" y="10720"/>
                    <a:pt x="12050" y="12160"/>
                    <a:pt x="12050" y="13600"/>
                  </a:cubicBezTo>
                  <a:cubicBezTo>
                    <a:pt x="14995" y="20800"/>
                    <a:pt x="14013" y="10720"/>
                    <a:pt x="14995" y="10720"/>
                  </a:cubicBezTo>
                  <a:cubicBezTo>
                    <a:pt x="15977" y="10720"/>
                    <a:pt x="15977" y="12160"/>
                    <a:pt x="16959" y="12160"/>
                  </a:cubicBezTo>
                  <a:cubicBezTo>
                    <a:pt x="17941" y="12160"/>
                    <a:pt x="18922" y="12160"/>
                    <a:pt x="19904" y="10720"/>
                  </a:cubicBezTo>
                  <a:cubicBezTo>
                    <a:pt x="20886" y="9280"/>
                    <a:pt x="20886" y="9280"/>
                    <a:pt x="20886" y="6400"/>
                  </a:cubicBezTo>
                  <a:cubicBezTo>
                    <a:pt x="20886" y="6400"/>
                    <a:pt x="17941" y="4960"/>
                    <a:pt x="16959" y="4960"/>
                  </a:cubicBezTo>
                  <a:cubicBezTo>
                    <a:pt x="15977" y="3520"/>
                    <a:pt x="15977" y="2080"/>
                    <a:pt x="15977" y="640"/>
                  </a:cubicBezTo>
                  <a:close/>
                </a:path>
              </a:pathLst>
            </a:custGeom>
            <a:solidFill>
              <a:srgbClr val="00152F"/>
            </a:solidFill>
            <a:ln w="12700">
              <a:miter lim="400000"/>
            </a:ln>
          </p:spPr>
          <p:txBody>
            <a:bodyPr lIns="22275" tIns="22275" rIns="22275" bIns="22275" anchor="ctr"/>
            <a:lstStyle/>
            <a:p>
              <a:pPr algn="ctr"/>
              <a:endParaRPr sz="1403">
                <a:solidFill>
                  <a:srgbClr val="FFFFFF"/>
                </a:solidFill>
                <a:latin typeface="Helvetica Light"/>
              </a:endParaRPr>
            </a:p>
          </p:txBody>
        </p:sp>
        <p:sp>
          <p:nvSpPr>
            <p:cNvPr id="273" name="Shape">
              <a:extLst>
                <a:ext uri="{FF2B5EF4-FFF2-40B4-BE49-F238E27FC236}">
                  <a16:creationId xmlns:a16="http://schemas.microsoft.com/office/drawing/2014/main" id="{28128C6B-D79D-4731-A764-38854F9433D9}"/>
                </a:ext>
              </a:extLst>
            </p:cNvPr>
            <p:cNvSpPr/>
            <p:nvPr/>
          </p:nvSpPr>
          <p:spPr>
            <a:xfrm>
              <a:off x="8269103" y="2784779"/>
              <a:ext cx="177879" cy="125979"/>
            </a:xfrm>
            <a:custGeom>
              <a:avLst/>
              <a:gdLst/>
              <a:ahLst/>
              <a:cxnLst>
                <a:cxn ang="0">
                  <a:pos x="wd2" y="hd2"/>
                </a:cxn>
                <a:cxn ang="5400000">
                  <a:pos x="wd2" y="hd2"/>
                </a:cxn>
                <a:cxn ang="10800000">
                  <a:pos x="wd2" y="hd2"/>
                </a:cxn>
                <a:cxn ang="16200000">
                  <a:pos x="wd2" y="hd2"/>
                </a:cxn>
              </a:cxnLst>
              <a:rect l="0" t="0" r="r" b="b"/>
              <a:pathLst>
                <a:path w="19004" h="21600" extrusionOk="0">
                  <a:moveTo>
                    <a:pt x="17763" y="14954"/>
                  </a:moveTo>
                  <a:cubicBezTo>
                    <a:pt x="16734" y="14954"/>
                    <a:pt x="19820" y="11631"/>
                    <a:pt x="18791" y="9969"/>
                  </a:cubicBezTo>
                  <a:cubicBezTo>
                    <a:pt x="18791" y="8308"/>
                    <a:pt x="17763" y="4985"/>
                    <a:pt x="16734" y="4985"/>
                  </a:cubicBezTo>
                  <a:cubicBezTo>
                    <a:pt x="15706" y="3323"/>
                    <a:pt x="13649" y="0"/>
                    <a:pt x="11591" y="0"/>
                  </a:cubicBezTo>
                  <a:cubicBezTo>
                    <a:pt x="9534" y="0"/>
                    <a:pt x="8506" y="1662"/>
                    <a:pt x="6449" y="1662"/>
                  </a:cubicBezTo>
                  <a:cubicBezTo>
                    <a:pt x="4391" y="1662"/>
                    <a:pt x="3363" y="0"/>
                    <a:pt x="1306" y="1662"/>
                  </a:cubicBezTo>
                  <a:cubicBezTo>
                    <a:pt x="-1780" y="4985"/>
                    <a:pt x="1306" y="8308"/>
                    <a:pt x="3363" y="9969"/>
                  </a:cubicBezTo>
                  <a:cubicBezTo>
                    <a:pt x="5420" y="11631"/>
                    <a:pt x="6449" y="11631"/>
                    <a:pt x="8506" y="14954"/>
                  </a:cubicBezTo>
                  <a:cubicBezTo>
                    <a:pt x="8506" y="16615"/>
                    <a:pt x="10563" y="16615"/>
                    <a:pt x="10563" y="14954"/>
                  </a:cubicBezTo>
                  <a:cubicBezTo>
                    <a:pt x="10563" y="16615"/>
                    <a:pt x="15706" y="21600"/>
                    <a:pt x="16734" y="21600"/>
                  </a:cubicBezTo>
                  <a:cubicBezTo>
                    <a:pt x="16734" y="18277"/>
                    <a:pt x="16734" y="16615"/>
                    <a:pt x="17763" y="14954"/>
                  </a:cubicBezTo>
                  <a:cubicBezTo>
                    <a:pt x="17763" y="14954"/>
                    <a:pt x="15706" y="16615"/>
                    <a:pt x="17763" y="14954"/>
                  </a:cubicBezTo>
                  <a:close/>
                </a:path>
              </a:pathLst>
            </a:custGeom>
            <a:solidFill>
              <a:srgbClr val="00152F"/>
            </a:solidFill>
            <a:ln w="12700">
              <a:miter lim="400000"/>
            </a:ln>
          </p:spPr>
          <p:txBody>
            <a:bodyPr lIns="22275" tIns="22275" rIns="22275" bIns="22275" anchor="ctr"/>
            <a:lstStyle/>
            <a:p>
              <a:pPr algn="ctr"/>
              <a:endParaRPr sz="1403">
                <a:solidFill>
                  <a:srgbClr val="FFFFFF"/>
                </a:solidFill>
                <a:latin typeface="Helvetica Light"/>
              </a:endParaRPr>
            </a:p>
          </p:txBody>
        </p:sp>
        <p:sp>
          <p:nvSpPr>
            <p:cNvPr id="274" name="Shape">
              <a:extLst>
                <a:ext uri="{FF2B5EF4-FFF2-40B4-BE49-F238E27FC236}">
                  <a16:creationId xmlns:a16="http://schemas.microsoft.com/office/drawing/2014/main" id="{73CC54C1-D341-438F-8446-C10055AFF851}"/>
                </a:ext>
              </a:extLst>
            </p:cNvPr>
            <p:cNvSpPr/>
            <p:nvPr/>
          </p:nvSpPr>
          <p:spPr>
            <a:xfrm>
              <a:off x="8427270" y="2874291"/>
              <a:ext cx="27346" cy="36469"/>
            </a:xfrm>
            <a:custGeom>
              <a:avLst/>
              <a:gdLst/>
              <a:ahLst/>
              <a:cxnLst>
                <a:cxn ang="0">
                  <a:pos x="wd2" y="hd2"/>
                </a:cxn>
                <a:cxn ang="5400000">
                  <a:pos x="wd2" y="hd2"/>
                </a:cxn>
                <a:cxn ang="10800000">
                  <a:pos x="wd2" y="hd2"/>
                </a:cxn>
                <a:cxn ang="16200000">
                  <a:pos x="wd2" y="hd2"/>
                </a:cxn>
              </a:cxnLst>
              <a:rect l="0" t="0" r="r" b="b"/>
              <a:pathLst>
                <a:path w="16200" h="21600" extrusionOk="0">
                  <a:moveTo>
                    <a:pt x="5400" y="0"/>
                  </a:moveTo>
                  <a:cubicBezTo>
                    <a:pt x="0" y="0"/>
                    <a:pt x="0" y="10800"/>
                    <a:pt x="0" y="16200"/>
                  </a:cubicBezTo>
                  <a:cubicBezTo>
                    <a:pt x="0" y="21600"/>
                    <a:pt x="10800" y="21600"/>
                    <a:pt x="16200" y="21600"/>
                  </a:cubicBezTo>
                  <a:cubicBezTo>
                    <a:pt x="16200" y="10800"/>
                    <a:pt x="16200" y="5400"/>
                    <a:pt x="5400" y="0"/>
                  </a:cubicBezTo>
                  <a:cubicBezTo>
                    <a:pt x="-5400" y="5400"/>
                    <a:pt x="10800" y="5400"/>
                    <a:pt x="5400" y="0"/>
                  </a:cubicBezTo>
                  <a:close/>
                </a:path>
              </a:pathLst>
            </a:custGeom>
            <a:solidFill>
              <a:srgbClr val="00152F"/>
            </a:solidFill>
            <a:ln w="12700">
              <a:miter lim="400000"/>
            </a:ln>
          </p:spPr>
          <p:txBody>
            <a:bodyPr lIns="22275" tIns="22275" rIns="22275" bIns="22275" anchor="ctr"/>
            <a:lstStyle/>
            <a:p>
              <a:pPr algn="ctr"/>
              <a:endParaRPr sz="1403">
                <a:solidFill>
                  <a:srgbClr val="FFFFFF"/>
                </a:solidFill>
                <a:latin typeface="Helvetica Light"/>
              </a:endParaRPr>
            </a:p>
          </p:txBody>
        </p:sp>
        <p:sp>
          <p:nvSpPr>
            <p:cNvPr id="275" name="Shape">
              <a:extLst>
                <a:ext uri="{FF2B5EF4-FFF2-40B4-BE49-F238E27FC236}">
                  <a16:creationId xmlns:a16="http://schemas.microsoft.com/office/drawing/2014/main" id="{26C036E0-97E2-4BB1-AD01-E810022F33C4}"/>
                </a:ext>
              </a:extLst>
            </p:cNvPr>
            <p:cNvSpPr/>
            <p:nvPr/>
          </p:nvSpPr>
          <p:spPr>
            <a:xfrm>
              <a:off x="8298841" y="2648856"/>
              <a:ext cx="195552" cy="175711"/>
            </a:xfrm>
            <a:custGeom>
              <a:avLst/>
              <a:gdLst/>
              <a:ahLst/>
              <a:cxnLst>
                <a:cxn ang="0">
                  <a:pos x="wd2" y="hd2"/>
                </a:cxn>
                <a:cxn ang="5400000">
                  <a:pos x="wd2" y="hd2"/>
                </a:cxn>
                <a:cxn ang="10800000">
                  <a:pos x="wd2" y="hd2"/>
                </a:cxn>
                <a:cxn ang="16200000">
                  <a:pos x="wd2" y="hd2"/>
                </a:cxn>
              </a:cxnLst>
              <a:rect l="0" t="0" r="r" b="b"/>
              <a:pathLst>
                <a:path w="21600" h="21600" extrusionOk="0">
                  <a:moveTo>
                    <a:pt x="5400" y="16800"/>
                  </a:moveTo>
                  <a:cubicBezTo>
                    <a:pt x="7560" y="14400"/>
                    <a:pt x="14040" y="19200"/>
                    <a:pt x="15120" y="21600"/>
                  </a:cubicBezTo>
                  <a:cubicBezTo>
                    <a:pt x="16200" y="19200"/>
                    <a:pt x="16200" y="16800"/>
                    <a:pt x="15120" y="15600"/>
                  </a:cubicBezTo>
                  <a:cubicBezTo>
                    <a:pt x="14040" y="10800"/>
                    <a:pt x="16200" y="13200"/>
                    <a:pt x="18360" y="13200"/>
                  </a:cubicBezTo>
                  <a:cubicBezTo>
                    <a:pt x="20520" y="12000"/>
                    <a:pt x="20520" y="9600"/>
                    <a:pt x="19440" y="7200"/>
                  </a:cubicBezTo>
                  <a:cubicBezTo>
                    <a:pt x="19440" y="7200"/>
                    <a:pt x="21600" y="6000"/>
                    <a:pt x="21600" y="6000"/>
                  </a:cubicBezTo>
                  <a:cubicBezTo>
                    <a:pt x="21600" y="3600"/>
                    <a:pt x="21600" y="2400"/>
                    <a:pt x="20520" y="0"/>
                  </a:cubicBezTo>
                  <a:cubicBezTo>
                    <a:pt x="20520" y="0"/>
                    <a:pt x="16200" y="1200"/>
                    <a:pt x="16200" y="1200"/>
                  </a:cubicBezTo>
                  <a:cubicBezTo>
                    <a:pt x="14040" y="1200"/>
                    <a:pt x="12960" y="1200"/>
                    <a:pt x="10800" y="3600"/>
                  </a:cubicBezTo>
                  <a:cubicBezTo>
                    <a:pt x="10800" y="3600"/>
                    <a:pt x="14040" y="6000"/>
                    <a:pt x="12960" y="7200"/>
                  </a:cubicBezTo>
                  <a:cubicBezTo>
                    <a:pt x="10800" y="9600"/>
                    <a:pt x="9720" y="4800"/>
                    <a:pt x="10800" y="4800"/>
                  </a:cubicBezTo>
                  <a:cubicBezTo>
                    <a:pt x="10800" y="4800"/>
                    <a:pt x="7560" y="6000"/>
                    <a:pt x="7560" y="7200"/>
                  </a:cubicBezTo>
                  <a:cubicBezTo>
                    <a:pt x="7560" y="8400"/>
                    <a:pt x="6480" y="8400"/>
                    <a:pt x="5400" y="9600"/>
                  </a:cubicBezTo>
                  <a:cubicBezTo>
                    <a:pt x="5400" y="10800"/>
                    <a:pt x="3240" y="14400"/>
                    <a:pt x="5400" y="14400"/>
                  </a:cubicBezTo>
                  <a:cubicBezTo>
                    <a:pt x="5400" y="14400"/>
                    <a:pt x="4320" y="14400"/>
                    <a:pt x="3240" y="14400"/>
                  </a:cubicBezTo>
                  <a:cubicBezTo>
                    <a:pt x="3240" y="14400"/>
                    <a:pt x="4320" y="14400"/>
                    <a:pt x="4320" y="14400"/>
                  </a:cubicBezTo>
                  <a:cubicBezTo>
                    <a:pt x="4320" y="14400"/>
                    <a:pt x="3240" y="14400"/>
                    <a:pt x="3240" y="14400"/>
                  </a:cubicBezTo>
                  <a:cubicBezTo>
                    <a:pt x="2160" y="15600"/>
                    <a:pt x="4320" y="16800"/>
                    <a:pt x="4320" y="16800"/>
                  </a:cubicBezTo>
                  <a:cubicBezTo>
                    <a:pt x="4320" y="15600"/>
                    <a:pt x="2160" y="15600"/>
                    <a:pt x="2160" y="15600"/>
                  </a:cubicBezTo>
                  <a:cubicBezTo>
                    <a:pt x="2160" y="15600"/>
                    <a:pt x="3240" y="16800"/>
                    <a:pt x="3240" y="16800"/>
                  </a:cubicBezTo>
                  <a:cubicBezTo>
                    <a:pt x="3240" y="16800"/>
                    <a:pt x="2160" y="15600"/>
                    <a:pt x="1080" y="16800"/>
                  </a:cubicBezTo>
                  <a:cubicBezTo>
                    <a:pt x="1080" y="16800"/>
                    <a:pt x="2160" y="18000"/>
                    <a:pt x="2160" y="18000"/>
                  </a:cubicBezTo>
                  <a:cubicBezTo>
                    <a:pt x="2160" y="16800"/>
                    <a:pt x="1080" y="16800"/>
                    <a:pt x="0" y="18000"/>
                  </a:cubicBezTo>
                  <a:cubicBezTo>
                    <a:pt x="1080" y="18000"/>
                    <a:pt x="4320" y="19200"/>
                    <a:pt x="5400" y="16800"/>
                  </a:cubicBezTo>
                  <a:cubicBezTo>
                    <a:pt x="5400" y="16800"/>
                    <a:pt x="5400" y="18000"/>
                    <a:pt x="5400" y="16800"/>
                  </a:cubicBezTo>
                  <a:close/>
                </a:path>
              </a:pathLst>
            </a:custGeom>
            <a:solidFill>
              <a:srgbClr val="00152F"/>
            </a:solidFill>
            <a:ln w="12700">
              <a:miter lim="400000"/>
            </a:ln>
          </p:spPr>
          <p:txBody>
            <a:bodyPr lIns="22275" tIns="22275" rIns="22275" bIns="22275" anchor="ctr"/>
            <a:lstStyle/>
            <a:p>
              <a:pPr algn="ctr"/>
              <a:endParaRPr sz="1403">
                <a:solidFill>
                  <a:srgbClr val="FFFFFF"/>
                </a:solidFill>
                <a:latin typeface="Helvetica Light"/>
              </a:endParaRPr>
            </a:p>
          </p:txBody>
        </p:sp>
        <p:sp>
          <p:nvSpPr>
            <p:cNvPr id="276" name="Shape">
              <a:extLst>
                <a:ext uri="{FF2B5EF4-FFF2-40B4-BE49-F238E27FC236}">
                  <a16:creationId xmlns:a16="http://schemas.microsoft.com/office/drawing/2014/main" id="{EC922129-4317-4341-A628-6C455AF458DB}"/>
                </a:ext>
              </a:extLst>
            </p:cNvPr>
            <p:cNvSpPr/>
            <p:nvPr/>
          </p:nvSpPr>
          <p:spPr>
            <a:xfrm>
              <a:off x="8534156" y="2362558"/>
              <a:ext cx="145832" cy="202702"/>
            </a:xfrm>
            <a:custGeom>
              <a:avLst/>
              <a:gdLst/>
              <a:ahLst/>
              <a:cxnLst>
                <a:cxn ang="0">
                  <a:pos x="wd2" y="hd2"/>
                </a:cxn>
                <a:cxn ang="5400000">
                  <a:pos x="wd2" y="hd2"/>
                </a:cxn>
                <a:cxn ang="10800000">
                  <a:pos x="wd2" y="hd2"/>
                </a:cxn>
                <a:cxn ang="16200000">
                  <a:pos x="wd2" y="hd2"/>
                </a:cxn>
              </a:cxnLst>
              <a:rect l="0" t="0" r="r" b="b"/>
              <a:pathLst>
                <a:path w="21600" h="20318" extrusionOk="0">
                  <a:moveTo>
                    <a:pt x="14400" y="20073"/>
                  </a:moveTo>
                  <a:cubicBezTo>
                    <a:pt x="14400" y="19091"/>
                    <a:pt x="8640" y="17128"/>
                    <a:pt x="11520" y="16146"/>
                  </a:cubicBezTo>
                  <a:cubicBezTo>
                    <a:pt x="12960" y="15164"/>
                    <a:pt x="12960" y="12219"/>
                    <a:pt x="15840" y="11237"/>
                  </a:cubicBezTo>
                  <a:cubicBezTo>
                    <a:pt x="15840" y="11237"/>
                    <a:pt x="15840" y="12219"/>
                    <a:pt x="15840" y="12219"/>
                  </a:cubicBezTo>
                  <a:cubicBezTo>
                    <a:pt x="17280" y="12219"/>
                    <a:pt x="21600" y="10255"/>
                    <a:pt x="21600" y="9273"/>
                  </a:cubicBezTo>
                  <a:cubicBezTo>
                    <a:pt x="21600" y="8291"/>
                    <a:pt x="15840" y="8291"/>
                    <a:pt x="15840" y="6328"/>
                  </a:cubicBezTo>
                  <a:cubicBezTo>
                    <a:pt x="15840" y="5346"/>
                    <a:pt x="14400" y="5346"/>
                    <a:pt x="14400" y="4364"/>
                  </a:cubicBezTo>
                  <a:cubicBezTo>
                    <a:pt x="14400" y="3382"/>
                    <a:pt x="17280" y="4364"/>
                    <a:pt x="17280" y="3382"/>
                  </a:cubicBezTo>
                  <a:cubicBezTo>
                    <a:pt x="17280" y="2400"/>
                    <a:pt x="17280" y="1419"/>
                    <a:pt x="17280" y="437"/>
                  </a:cubicBezTo>
                  <a:cubicBezTo>
                    <a:pt x="17280" y="-545"/>
                    <a:pt x="17280" y="437"/>
                    <a:pt x="15840" y="437"/>
                  </a:cubicBezTo>
                  <a:cubicBezTo>
                    <a:pt x="11520" y="437"/>
                    <a:pt x="12960" y="1419"/>
                    <a:pt x="10080" y="3382"/>
                  </a:cubicBezTo>
                  <a:cubicBezTo>
                    <a:pt x="8640" y="4364"/>
                    <a:pt x="4320" y="2400"/>
                    <a:pt x="2880" y="4364"/>
                  </a:cubicBezTo>
                  <a:cubicBezTo>
                    <a:pt x="0" y="6328"/>
                    <a:pt x="4320" y="6328"/>
                    <a:pt x="5760" y="5346"/>
                  </a:cubicBezTo>
                  <a:cubicBezTo>
                    <a:pt x="7200" y="4364"/>
                    <a:pt x="10080" y="5346"/>
                    <a:pt x="8640" y="7310"/>
                  </a:cubicBezTo>
                  <a:cubicBezTo>
                    <a:pt x="8640" y="6328"/>
                    <a:pt x="5760" y="5346"/>
                    <a:pt x="5760" y="7310"/>
                  </a:cubicBezTo>
                  <a:cubicBezTo>
                    <a:pt x="4320" y="7310"/>
                    <a:pt x="2880" y="8291"/>
                    <a:pt x="2880" y="7310"/>
                  </a:cubicBezTo>
                  <a:cubicBezTo>
                    <a:pt x="2880" y="8291"/>
                    <a:pt x="0" y="6328"/>
                    <a:pt x="0" y="8291"/>
                  </a:cubicBezTo>
                  <a:cubicBezTo>
                    <a:pt x="0" y="10255"/>
                    <a:pt x="0" y="11237"/>
                    <a:pt x="0" y="13200"/>
                  </a:cubicBezTo>
                  <a:cubicBezTo>
                    <a:pt x="1440" y="14182"/>
                    <a:pt x="2880" y="14182"/>
                    <a:pt x="2880" y="15164"/>
                  </a:cubicBezTo>
                  <a:cubicBezTo>
                    <a:pt x="4320" y="17128"/>
                    <a:pt x="1440" y="18110"/>
                    <a:pt x="2880" y="19091"/>
                  </a:cubicBezTo>
                  <a:cubicBezTo>
                    <a:pt x="5760" y="21055"/>
                    <a:pt x="11520" y="20073"/>
                    <a:pt x="14400" y="20073"/>
                  </a:cubicBezTo>
                  <a:close/>
                </a:path>
              </a:pathLst>
            </a:custGeom>
            <a:solidFill>
              <a:srgbClr val="00152F"/>
            </a:solidFill>
            <a:ln w="12700">
              <a:miter lim="400000"/>
            </a:ln>
          </p:spPr>
          <p:txBody>
            <a:bodyPr lIns="22275" tIns="22275" rIns="22275" bIns="22275" anchor="ctr"/>
            <a:lstStyle/>
            <a:p>
              <a:pPr algn="ctr"/>
              <a:endParaRPr sz="1403">
                <a:solidFill>
                  <a:srgbClr val="FFFFFF"/>
                </a:solidFill>
                <a:latin typeface="Helvetica Light"/>
              </a:endParaRPr>
            </a:p>
          </p:txBody>
        </p:sp>
        <p:sp>
          <p:nvSpPr>
            <p:cNvPr id="277" name="Shape">
              <a:extLst>
                <a:ext uri="{FF2B5EF4-FFF2-40B4-BE49-F238E27FC236}">
                  <a16:creationId xmlns:a16="http://schemas.microsoft.com/office/drawing/2014/main" id="{827C8342-C260-4936-9A99-CE5261085C93}"/>
                </a:ext>
              </a:extLst>
            </p:cNvPr>
            <p:cNvSpPr/>
            <p:nvPr/>
          </p:nvSpPr>
          <p:spPr>
            <a:xfrm>
              <a:off x="8435750" y="2552717"/>
              <a:ext cx="424119" cy="496201"/>
            </a:xfrm>
            <a:custGeom>
              <a:avLst/>
              <a:gdLst/>
              <a:ahLst/>
              <a:cxnLst>
                <a:cxn ang="0">
                  <a:pos x="wd2" y="hd2"/>
                </a:cxn>
                <a:cxn ang="5400000">
                  <a:pos x="wd2" y="hd2"/>
                </a:cxn>
                <a:cxn ang="10800000">
                  <a:pos x="wd2" y="hd2"/>
                </a:cxn>
                <a:cxn ang="16200000">
                  <a:pos x="wd2" y="hd2"/>
                </a:cxn>
              </a:cxnLst>
              <a:rect l="0" t="0" r="r" b="b"/>
              <a:pathLst>
                <a:path w="21099" h="21269" extrusionOk="0">
                  <a:moveTo>
                    <a:pt x="20739" y="9969"/>
                  </a:moveTo>
                  <a:cubicBezTo>
                    <a:pt x="20259" y="9138"/>
                    <a:pt x="20259" y="8308"/>
                    <a:pt x="20259" y="7477"/>
                  </a:cubicBezTo>
                  <a:cubicBezTo>
                    <a:pt x="19779" y="6646"/>
                    <a:pt x="19299" y="6231"/>
                    <a:pt x="19779" y="4985"/>
                  </a:cubicBezTo>
                  <a:cubicBezTo>
                    <a:pt x="20259" y="4154"/>
                    <a:pt x="19779" y="3323"/>
                    <a:pt x="19299" y="2908"/>
                  </a:cubicBezTo>
                  <a:cubicBezTo>
                    <a:pt x="18819" y="2492"/>
                    <a:pt x="17859" y="2077"/>
                    <a:pt x="17859" y="1662"/>
                  </a:cubicBezTo>
                  <a:cubicBezTo>
                    <a:pt x="17859" y="1662"/>
                    <a:pt x="18339" y="1246"/>
                    <a:pt x="17859" y="831"/>
                  </a:cubicBezTo>
                  <a:cubicBezTo>
                    <a:pt x="17379" y="831"/>
                    <a:pt x="17379" y="2077"/>
                    <a:pt x="17379" y="2077"/>
                  </a:cubicBezTo>
                  <a:cubicBezTo>
                    <a:pt x="16419" y="2077"/>
                    <a:pt x="16419" y="1662"/>
                    <a:pt x="15459" y="1662"/>
                  </a:cubicBezTo>
                  <a:cubicBezTo>
                    <a:pt x="14499" y="2077"/>
                    <a:pt x="13059" y="2908"/>
                    <a:pt x="11619" y="2908"/>
                  </a:cubicBezTo>
                  <a:cubicBezTo>
                    <a:pt x="11139" y="2492"/>
                    <a:pt x="12099" y="2077"/>
                    <a:pt x="12099" y="1662"/>
                  </a:cubicBezTo>
                  <a:cubicBezTo>
                    <a:pt x="11139" y="1662"/>
                    <a:pt x="10659" y="2077"/>
                    <a:pt x="9699" y="1662"/>
                  </a:cubicBezTo>
                  <a:cubicBezTo>
                    <a:pt x="9219" y="1246"/>
                    <a:pt x="10659" y="415"/>
                    <a:pt x="9219" y="415"/>
                  </a:cubicBezTo>
                  <a:cubicBezTo>
                    <a:pt x="8259" y="415"/>
                    <a:pt x="7299" y="415"/>
                    <a:pt x="5859" y="0"/>
                  </a:cubicBezTo>
                  <a:cubicBezTo>
                    <a:pt x="6339" y="415"/>
                    <a:pt x="6819" y="415"/>
                    <a:pt x="6819" y="1246"/>
                  </a:cubicBezTo>
                  <a:cubicBezTo>
                    <a:pt x="6339" y="1662"/>
                    <a:pt x="6339" y="1662"/>
                    <a:pt x="6819" y="2492"/>
                  </a:cubicBezTo>
                  <a:cubicBezTo>
                    <a:pt x="6819" y="3323"/>
                    <a:pt x="6819" y="2908"/>
                    <a:pt x="7779" y="2908"/>
                  </a:cubicBezTo>
                  <a:cubicBezTo>
                    <a:pt x="8259" y="2908"/>
                    <a:pt x="8739" y="3323"/>
                    <a:pt x="9219" y="3738"/>
                  </a:cubicBezTo>
                  <a:cubicBezTo>
                    <a:pt x="8739" y="3323"/>
                    <a:pt x="7299" y="3323"/>
                    <a:pt x="6819" y="3323"/>
                  </a:cubicBezTo>
                  <a:cubicBezTo>
                    <a:pt x="6819" y="3323"/>
                    <a:pt x="6339" y="3323"/>
                    <a:pt x="6339" y="3323"/>
                  </a:cubicBezTo>
                  <a:cubicBezTo>
                    <a:pt x="5859" y="3738"/>
                    <a:pt x="6339" y="4154"/>
                    <a:pt x="5859" y="4154"/>
                  </a:cubicBezTo>
                  <a:cubicBezTo>
                    <a:pt x="4899" y="4569"/>
                    <a:pt x="2979" y="2492"/>
                    <a:pt x="2499" y="4154"/>
                  </a:cubicBezTo>
                  <a:cubicBezTo>
                    <a:pt x="2979" y="4985"/>
                    <a:pt x="3459" y="5815"/>
                    <a:pt x="2499" y="6231"/>
                  </a:cubicBezTo>
                  <a:cubicBezTo>
                    <a:pt x="2019" y="7062"/>
                    <a:pt x="2019" y="6231"/>
                    <a:pt x="2499" y="7062"/>
                  </a:cubicBezTo>
                  <a:cubicBezTo>
                    <a:pt x="2499" y="9138"/>
                    <a:pt x="-381" y="8308"/>
                    <a:pt x="99" y="9138"/>
                  </a:cubicBezTo>
                  <a:cubicBezTo>
                    <a:pt x="99" y="9554"/>
                    <a:pt x="579" y="9969"/>
                    <a:pt x="579" y="10800"/>
                  </a:cubicBezTo>
                  <a:cubicBezTo>
                    <a:pt x="579" y="11631"/>
                    <a:pt x="99" y="11631"/>
                    <a:pt x="579" y="12462"/>
                  </a:cubicBezTo>
                  <a:cubicBezTo>
                    <a:pt x="1059" y="12877"/>
                    <a:pt x="-381" y="13708"/>
                    <a:pt x="99" y="13708"/>
                  </a:cubicBezTo>
                  <a:cubicBezTo>
                    <a:pt x="1059" y="14123"/>
                    <a:pt x="579" y="14954"/>
                    <a:pt x="1059" y="15369"/>
                  </a:cubicBezTo>
                  <a:cubicBezTo>
                    <a:pt x="1539" y="16615"/>
                    <a:pt x="3459" y="16200"/>
                    <a:pt x="4899" y="16615"/>
                  </a:cubicBezTo>
                  <a:cubicBezTo>
                    <a:pt x="4899" y="16615"/>
                    <a:pt x="3939" y="19938"/>
                    <a:pt x="3939" y="20354"/>
                  </a:cubicBezTo>
                  <a:cubicBezTo>
                    <a:pt x="5859" y="20354"/>
                    <a:pt x="6819" y="19938"/>
                    <a:pt x="8739" y="20354"/>
                  </a:cubicBezTo>
                  <a:cubicBezTo>
                    <a:pt x="8739" y="20354"/>
                    <a:pt x="10659" y="21600"/>
                    <a:pt x="10659" y="21185"/>
                  </a:cubicBezTo>
                  <a:cubicBezTo>
                    <a:pt x="11139" y="20354"/>
                    <a:pt x="11619" y="20354"/>
                    <a:pt x="12099" y="20769"/>
                  </a:cubicBezTo>
                  <a:cubicBezTo>
                    <a:pt x="12579" y="21185"/>
                    <a:pt x="14979" y="19938"/>
                    <a:pt x="15459" y="20354"/>
                  </a:cubicBezTo>
                  <a:cubicBezTo>
                    <a:pt x="15459" y="20354"/>
                    <a:pt x="17379" y="20769"/>
                    <a:pt x="16899" y="20354"/>
                  </a:cubicBezTo>
                  <a:cubicBezTo>
                    <a:pt x="16419" y="19108"/>
                    <a:pt x="15939" y="19108"/>
                    <a:pt x="16899" y="18692"/>
                  </a:cubicBezTo>
                  <a:cubicBezTo>
                    <a:pt x="17859" y="17862"/>
                    <a:pt x="17859" y="17862"/>
                    <a:pt x="18819" y="17862"/>
                  </a:cubicBezTo>
                  <a:cubicBezTo>
                    <a:pt x="19299" y="17446"/>
                    <a:pt x="16899" y="15785"/>
                    <a:pt x="16419" y="15369"/>
                  </a:cubicBezTo>
                  <a:cubicBezTo>
                    <a:pt x="15939" y="15369"/>
                    <a:pt x="14499" y="13292"/>
                    <a:pt x="14979" y="12877"/>
                  </a:cubicBezTo>
                  <a:cubicBezTo>
                    <a:pt x="16899" y="12462"/>
                    <a:pt x="17859" y="12046"/>
                    <a:pt x="19299" y="10800"/>
                  </a:cubicBezTo>
                  <a:cubicBezTo>
                    <a:pt x="19779" y="10385"/>
                    <a:pt x="20259" y="12046"/>
                    <a:pt x="20739" y="11631"/>
                  </a:cubicBezTo>
                  <a:cubicBezTo>
                    <a:pt x="21219" y="11215"/>
                    <a:pt x="21219" y="10385"/>
                    <a:pt x="20739" y="9969"/>
                  </a:cubicBezTo>
                  <a:cubicBezTo>
                    <a:pt x="20739" y="9554"/>
                    <a:pt x="20739" y="9969"/>
                    <a:pt x="20739" y="9969"/>
                  </a:cubicBezTo>
                  <a:close/>
                </a:path>
              </a:pathLst>
            </a:custGeom>
            <a:solidFill>
              <a:srgbClr val="00152F"/>
            </a:solidFill>
            <a:ln w="12700">
              <a:miter lim="400000"/>
            </a:ln>
          </p:spPr>
          <p:txBody>
            <a:bodyPr lIns="22275" tIns="22275" rIns="22275" bIns="22275" anchor="ctr"/>
            <a:lstStyle/>
            <a:p>
              <a:pPr algn="ctr"/>
              <a:endParaRPr sz="1403">
                <a:solidFill>
                  <a:srgbClr val="FFFFFF"/>
                </a:solidFill>
                <a:latin typeface="Helvetica Light"/>
              </a:endParaRPr>
            </a:p>
          </p:txBody>
        </p:sp>
        <p:sp>
          <p:nvSpPr>
            <p:cNvPr id="278" name="Shape">
              <a:extLst>
                <a:ext uri="{FF2B5EF4-FFF2-40B4-BE49-F238E27FC236}">
                  <a16:creationId xmlns:a16="http://schemas.microsoft.com/office/drawing/2014/main" id="{801EF5E1-3665-45BA-807B-303BD57F5AD0}"/>
                </a:ext>
              </a:extLst>
            </p:cNvPr>
            <p:cNvSpPr/>
            <p:nvPr/>
          </p:nvSpPr>
          <p:spPr>
            <a:xfrm>
              <a:off x="9193716" y="2717118"/>
              <a:ext cx="857312" cy="493915"/>
            </a:xfrm>
            <a:custGeom>
              <a:avLst/>
              <a:gdLst/>
              <a:ahLst/>
              <a:cxnLst>
                <a:cxn ang="0">
                  <a:pos x="wd2" y="hd2"/>
                </a:cxn>
                <a:cxn ang="5400000">
                  <a:pos x="wd2" y="hd2"/>
                </a:cxn>
                <a:cxn ang="10800000">
                  <a:pos x="wd2" y="hd2"/>
                </a:cxn>
                <a:cxn ang="16200000">
                  <a:pos x="wd2" y="hd2"/>
                </a:cxn>
              </a:cxnLst>
              <a:rect l="0" t="0" r="r" b="b"/>
              <a:pathLst>
                <a:path w="21407" h="20762" extrusionOk="0">
                  <a:moveTo>
                    <a:pt x="0" y="10643"/>
                  </a:moveTo>
                  <a:cubicBezTo>
                    <a:pt x="0" y="11865"/>
                    <a:pt x="1699" y="11865"/>
                    <a:pt x="2184" y="11865"/>
                  </a:cubicBezTo>
                  <a:cubicBezTo>
                    <a:pt x="2670" y="11865"/>
                    <a:pt x="3155" y="12681"/>
                    <a:pt x="3883" y="12273"/>
                  </a:cubicBezTo>
                  <a:cubicBezTo>
                    <a:pt x="4126" y="11458"/>
                    <a:pt x="4854" y="11050"/>
                    <a:pt x="5339" y="11050"/>
                  </a:cubicBezTo>
                  <a:cubicBezTo>
                    <a:pt x="6067" y="10235"/>
                    <a:pt x="7524" y="11050"/>
                    <a:pt x="8009" y="11865"/>
                  </a:cubicBezTo>
                  <a:cubicBezTo>
                    <a:pt x="8737" y="13496"/>
                    <a:pt x="8980" y="15126"/>
                    <a:pt x="9708" y="16348"/>
                  </a:cubicBezTo>
                  <a:cubicBezTo>
                    <a:pt x="10193" y="15941"/>
                    <a:pt x="10193" y="15533"/>
                    <a:pt x="10679" y="15126"/>
                  </a:cubicBezTo>
                  <a:cubicBezTo>
                    <a:pt x="11164" y="15126"/>
                    <a:pt x="11164" y="15941"/>
                    <a:pt x="11407" y="16348"/>
                  </a:cubicBezTo>
                  <a:cubicBezTo>
                    <a:pt x="11649" y="16756"/>
                    <a:pt x="13834" y="17164"/>
                    <a:pt x="13834" y="16756"/>
                  </a:cubicBezTo>
                  <a:cubicBezTo>
                    <a:pt x="13834" y="17164"/>
                    <a:pt x="12378" y="17979"/>
                    <a:pt x="12378" y="18386"/>
                  </a:cubicBezTo>
                  <a:cubicBezTo>
                    <a:pt x="12620" y="18794"/>
                    <a:pt x="13591" y="18386"/>
                    <a:pt x="13348" y="19609"/>
                  </a:cubicBezTo>
                  <a:cubicBezTo>
                    <a:pt x="13106" y="20424"/>
                    <a:pt x="13834" y="21239"/>
                    <a:pt x="14319" y="20424"/>
                  </a:cubicBezTo>
                  <a:cubicBezTo>
                    <a:pt x="14804" y="20016"/>
                    <a:pt x="15533" y="19201"/>
                    <a:pt x="16261" y="19201"/>
                  </a:cubicBezTo>
                  <a:cubicBezTo>
                    <a:pt x="16989" y="19201"/>
                    <a:pt x="17231" y="19201"/>
                    <a:pt x="17474" y="18386"/>
                  </a:cubicBezTo>
                  <a:cubicBezTo>
                    <a:pt x="17474" y="18386"/>
                    <a:pt x="16746" y="18386"/>
                    <a:pt x="16503" y="18386"/>
                  </a:cubicBezTo>
                  <a:cubicBezTo>
                    <a:pt x="16018" y="18386"/>
                    <a:pt x="15533" y="18794"/>
                    <a:pt x="15290" y="17571"/>
                  </a:cubicBezTo>
                  <a:cubicBezTo>
                    <a:pt x="14562" y="15941"/>
                    <a:pt x="16989" y="15126"/>
                    <a:pt x="17474" y="15126"/>
                  </a:cubicBezTo>
                  <a:cubicBezTo>
                    <a:pt x="17960" y="14718"/>
                    <a:pt x="18445" y="14311"/>
                    <a:pt x="18930" y="13903"/>
                  </a:cubicBezTo>
                  <a:cubicBezTo>
                    <a:pt x="19173" y="13088"/>
                    <a:pt x="19658" y="12273"/>
                    <a:pt x="20387" y="12273"/>
                  </a:cubicBezTo>
                  <a:cubicBezTo>
                    <a:pt x="20629" y="12273"/>
                    <a:pt x="21115" y="12273"/>
                    <a:pt x="21115" y="11050"/>
                  </a:cubicBezTo>
                  <a:cubicBezTo>
                    <a:pt x="21115" y="10643"/>
                    <a:pt x="20872" y="10643"/>
                    <a:pt x="20872" y="10235"/>
                  </a:cubicBezTo>
                  <a:cubicBezTo>
                    <a:pt x="20872" y="9828"/>
                    <a:pt x="21357" y="9828"/>
                    <a:pt x="21357" y="9828"/>
                  </a:cubicBezTo>
                  <a:cubicBezTo>
                    <a:pt x="21357" y="9828"/>
                    <a:pt x="20872" y="9420"/>
                    <a:pt x="20872" y="9420"/>
                  </a:cubicBezTo>
                  <a:cubicBezTo>
                    <a:pt x="20872" y="9013"/>
                    <a:pt x="21600" y="9013"/>
                    <a:pt x="21357" y="8197"/>
                  </a:cubicBezTo>
                  <a:cubicBezTo>
                    <a:pt x="21357" y="8197"/>
                    <a:pt x="20872" y="7790"/>
                    <a:pt x="20629" y="7382"/>
                  </a:cubicBezTo>
                  <a:cubicBezTo>
                    <a:pt x="20387" y="6975"/>
                    <a:pt x="20144" y="7790"/>
                    <a:pt x="19901" y="6975"/>
                  </a:cubicBezTo>
                  <a:cubicBezTo>
                    <a:pt x="19658" y="6567"/>
                    <a:pt x="19416" y="6567"/>
                    <a:pt x="18930" y="6975"/>
                  </a:cubicBezTo>
                  <a:cubicBezTo>
                    <a:pt x="18688" y="6975"/>
                    <a:pt x="18445" y="5752"/>
                    <a:pt x="18202" y="5752"/>
                  </a:cubicBezTo>
                  <a:cubicBezTo>
                    <a:pt x="17960" y="5345"/>
                    <a:pt x="17717" y="6160"/>
                    <a:pt x="17474" y="6567"/>
                  </a:cubicBezTo>
                  <a:cubicBezTo>
                    <a:pt x="17231" y="6567"/>
                    <a:pt x="16989" y="5345"/>
                    <a:pt x="16746" y="5345"/>
                  </a:cubicBezTo>
                  <a:cubicBezTo>
                    <a:pt x="16503" y="5345"/>
                    <a:pt x="15775" y="5752"/>
                    <a:pt x="15775" y="5345"/>
                  </a:cubicBezTo>
                  <a:cubicBezTo>
                    <a:pt x="15775" y="4937"/>
                    <a:pt x="15775" y="4122"/>
                    <a:pt x="15533" y="3714"/>
                  </a:cubicBezTo>
                  <a:cubicBezTo>
                    <a:pt x="15290" y="3307"/>
                    <a:pt x="14804" y="3714"/>
                    <a:pt x="14562" y="3307"/>
                  </a:cubicBezTo>
                  <a:cubicBezTo>
                    <a:pt x="14319" y="2899"/>
                    <a:pt x="14076" y="2084"/>
                    <a:pt x="14562" y="1677"/>
                  </a:cubicBezTo>
                  <a:cubicBezTo>
                    <a:pt x="14804" y="1677"/>
                    <a:pt x="14319" y="454"/>
                    <a:pt x="14076" y="454"/>
                  </a:cubicBezTo>
                  <a:cubicBezTo>
                    <a:pt x="13834" y="47"/>
                    <a:pt x="13106" y="454"/>
                    <a:pt x="12863" y="47"/>
                  </a:cubicBezTo>
                  <a:cubicBezTo>
                    <a:pt x="12135" y="-361"/>
                    <a:pt x="12135" y="2084"/>
                    <a:pt x="11407" y="454"/>
                  </a:cubicBezTo>
                  <a:cubicBezTo>
                    <a:pt x="11164" y="454"/>
                    <a:pt x="10679" y="862"/>
                    <a:pt x="10436" y="862"/>
                  </a:cubicBezTo>
                  <a:cubicBezTo>
                    <a:pt x="9951" y="1269"/>
                    <a:pt x="10193" y="3307"/>
                    <a:pt x="9951" y="3307"/>
                  </a:cubicBezTo>
                  <a:cubicBezTo>
                    <a:pt x="9708" y="3307"/>
                    <a:pt x="9465" y="2492"/>
                    <a:pt x="9222" y="2492"/>
                  </a:cubicBezTo>
                  <a:cubicBezTo>
                    <a:pt x="9222" y="2492"/>
                    <a:pt x="8980" y="2899"/>
                    <a:pt x="8737" y="2899"/>
                  </a:cubicBezTo>
                  <a:cubicBezTo>
                    <a:pt x="8494" y="2899"/>
                    <a:pt x="8252" y="2492"/>
                    <a:pt x="8252" y="2084"/>
                  </a:cubicBezTo>
                  <a:cubicBezTo>
                    <a:pt x="8252" y="1677"/>
                    <a:pt x="7766" y="2492"/>
                    <a:pt x="7524" y="2492"/>
                  </a:cubicBezTo>
                  <a:cubicBezTo>
                    <a:pt x="7281" y="2492"/>
                    <a:pt x="7281" y="2084"/>
                    <a:pt x="7038" y="2084"/>
                  </a:cubicBezTo>
                  <a:cubicBezTo>
                    <a:pt x="6796" y="2084"/>
                    <a:pt x="6796" y="2492"/>
                    <a:pt x="6796" y="2899"/>
                  </a:cubicBezTo>
                  <a:cubicBezTo>
                    <a:pt x="6796" y="2899"/>
                    <a:pt x="5097" y="1677"/>
                    <a:pt x="5097" y="1677"/>
                  </a:cubicBezTo>
                  <a:cubicBezTo>
                    <a:pt x="4369" y="1269"/>
                    <a:pt x="3640" y="1269"/>
                    <a:pt x="2912" y="1269"/>
                  </a:cubicBezTo>
                  <a:cubicBezTo>
                    <a:pt x="2427" y="1269"/>
                    <a:pt x="2184" y="2084"/>
                    <a:pt x="1456" y="2084"/>
                  </a:cubicBezTo>
                  <a:cubicBezTo>
                    <a:pt x="1456" y="3307"/>
                    <a:pt x="2184" y="3307"/>
                    <a:pt x="2184" y="4122"/>
                  </a:cubicBezTo>
                  <a:cubicBezTo>
                    <a:pt x="2184" y="4530"/>
                    <a:pt x="2427" y="4937"/>
                    <a:pt x="2427" y="5345"/>
                  </a:cubicBezTo>
                  <a:cubicBezTo>
                    <a:pt x="2184" y="5752"/>
                    <a:pt x="1456" y="5752"/>
                    <a:pt x="1213" y="6160"/>
                  </a:cubicBezTo>
                  <a:cubicBezTo>
                    <a:pt x="485" y="6975"/>
                    <a:pt x="728" y="7790"/>
                    <a:pt x="485" y="9013"/>
                  </a:cubicBezTo>
                  <a:cubicBezTo>
                    <a:pt x="485" y="9828"/>
                    <a:pt x="243" y="10235"/>
                    <a:pt x="0" y="10643"/>
                  </a:cubicBezTo>
                  <a:close/>
                </a:path>
              </a:pathLst>
            </a:custGeom>
            <a:solidFill>
              <a:srgbClr val="00152F"/>
            </a:solidFill>
            <a:ln w="12700">
              <a:miter lim="400000"/>
            </a:ln>
          </p:spPr>
          <p:txBody>
            <a:bodyPr lIns="22275" tIns="22275" rIns="22275" bIns="22275" anchor="ctr"/>
            <a:lstStyle/>
            <a:p>
              <a:pPr algn="ctr"/>
              <a:endParaRPr sz="1403">
                <a:solidFill>
                  <a:srgbClr val="FFFFFF"/>
                </a:solidFill>
                <a:latin typeface="Helvetica Light"/>
              </a:endParaRPr>
            </a:p>
          </p:txBody>
        </p:sp>
        <p:sp>
          <p:nvSpPr>
            <p:cNvPr id="279" name="Shape">
              <a:extLst>
                <a:ext uri="{FF2B5EF4-FFF2-40B4-BE49-F238E27FC236}">
                  <a16:creationId xmlns:a16="http://schemas.microsoft.com/office/drawing/2014/main" id="{27341DCA-2113-4DB9-8B79-FAFBF7CBD92E}"/>
                </a:ext>
              </a:extLst>
            </p:cNvPr>
            <p:cNvSpPr/>
            <p:nvPr/>
          </p:nvSpPr>
          <p:spPr>
            <a:xfrm>
              <a:off x="8943086" y="2900812"/>
              <a:ext cx="270517" cy="113304"/>
            </a:xfrm>
            <a:custGeom>
              <a:avLst/>
              <a:gdLst/>
              <a:ahLst/>
              <a:cxnLst>
                <a:cxn ang="0">
                  <a:pos x="wd2" y="hd2"/>
                </a:cxn>
                <a:cxn ang="5400000">
                  <a:pos x="wd2" y="hd2"/>
                </a:cxn>
                <a:cxn ang="10800000">
                  <a:pos x="wd2" y="hd2"/>
                </a:cxn>
                <a:cxn ang="16200000">
                  <a:pos x="wd2" y="hd2"/>
                </a:cxn>
              </a:cxnLst>
              <a:rect l="0" t="0" r="r" b="b"/>
              <a:pathLst>
                <a:path w="20034" h="20506" extrusionOk="0">
                  <a:moveTo>
                    <a:pt x="20034" y="7200"/>
                  </a:moveTo>
                  <a:cubicBezTo>
                    <a:pt x="17874" y="3600"/>
                    <a:pt x="17154" y="0"/>
                    <a:pt x="14274" y="0"/>
                  </a:cubicBezTo>
                  <a:cubicBezTo>
                    <a:pt x="12834" y="0"/>
                    <a:pt x="12114" y="0"/>
                    <a:pt x="10674" y="0"/>
                  </a:cubicBezTo>
                  <a:cubicBezTo>
                    <a:pt x="9234" y="0"/>
                    <a:pt x="9234" y="1800"/>
                    <a:pt x="8514" y="1800"/>
                  </a:cubicBezTo>
                  <a:cubicBezTo>
                    <a:pt x="7794" y="1800"/>
                    <a:pt x="7074" y="0"/>
                    <a:pt x="6354" y="0"/>
                  </a:cubicBezTo>
                  <a:cubicBezTo>
                    <a:pt x="5634" y="1800"/>
                    <a:pt x="4914" y="3600"/>
                    <a:pt x="4194" y="5400"/>
                  </a:cubicBezTo>
                  <a:cubicBezTo>
                    <a:pt x="2754" y="9000"/>
                    <a:pt x="-1566" y="7200"/>
                    <a:pt x="594" y="16200"/>
                  </a:cubicBezTo>
                  <a:cubicBezTo>
                    <a:pt x="1314" y="19800"/>
                    <a:pt x="4194" y="21600"/>
                    <a:pt x="6354" y="19800"/>
                  </a:cubicBezTo>
                  <a:cubicBezTo>
                    <a:pt x="7074" y="19800"/>
                    <a:pt x="7074" y="16200"/>
                    <a:pt x="7794" y="16200"/>
                  </a:cubicBezTo>
                  <a:cubicBezTo>
                    <a:pt x="9234" y="16200"/>
                    <a:pt x="10674" y="16200"/>
                    <a:pt x="11394" y="16200"/>
                  </a:cubicBezTo>
                  <a:cubicBezTo>
                    <a:pt x="12114" y="16200"/>
                    <a:pt x="12114" y="12600"/>
                    <a:pt x="12114" y="10800"/>
                  </a:cubicBezTo>
                  <a:cubicBezTo>
                    <a:pt x="12834" y="9000"/>
                    <a:pt x="14994" y="12600"/>
                    <a:pt x="15714" y="12600"/>
                  </a:cubicBezTo>
                  <a:cubicBezTo>
                    <a:pt x="16434" y="12600"/>
                    <a:pt x="17874" y="12600"/>
                    <a:pt x="18594" y="12600"/>
                  </a:cubicBezTo>
                  <a:cubicBezTo>
                    <a:pt x="19314" y="12600"/>
                    <a:pt x="19314" y="9000"/>
                    <a:pt x="20034" y="7200"/>
                  </a:cubicBezTo>
                  <a:close/>
                </a:path>
              </a:pathLst>
            </a:custGeom>
            <a:solidFill>
              <a:srgbClr val="00152F"/>
            </a:solidFill>
            <a:ln w="12700">
              <a:miter lim="400000"/>
            </a:ln>
          </p:spPr>
          <p:txBody>
            <a:bodyPr lIns="22275" tIns="22275" rIns="22275" bIns="22275" anchor="ctr"/>
            <a:lstStyle/>
            <a:p>
              <a:pPr algn="ctr"/>
              <a:endParaRPr sz="1403">
                <a:solidFill>
                  <a:srgbClr val="FFFFFF"/>
                </a:solidFill>
                <a:latin typeface="Helvetica Light"/>
              </a:endParaRPr>
            </a:p>
          </p:txBody>
        </p:sp>
        <p:sp>
          <p:nvSpPr>
            <p:cNvPr id="280" name="Shape">
              <a:extLst>
                <a:ext uri="{FF2B5EF4-FFF2-40B4-BE49-F238E27FC236}">
                  <a16:creationId xmlns:a16="http://schemas.microsoft.com/office/drawing/2014/main" id="{9F01A74F-6E26-4BE9-B9D5-0D5CF609B6E0}"/>
                </a:ext>
              </a:extLst>
            </p:cNvPr>
            <p:cNvSpPr/>
            <p:nvPr/>
          </p:nvSpPr>
          <p:spPr>
            <a:xfrm>
              <a:off x="9246768" y="2463204"/>
              <a:ext cx="445189" cy="327503"/>
            </a:xfrm>
            <a:custGeom>
              <a:avLst/>
              <a:gdLst/>
              <a:ahLst/>
              <a:cxnLst>
                <a:cxn ang="0">
                  <a:pos x="wd2" y="hd2"/>
                </a:cxn>
                <a:cxn ang="5400000">
                  <a:pos x="wd2" y="hd2"/>
                </a:cxn>
                <a:cxn ang="10800000">
                  <a:pos x="wd2" y="hd2"/>
                </a:cxn>
                <a:cxn ang="16200000">
                  <a:pos x="wd2" y="hd2"/>
                </a:cxn>
              </a:cxnLst>
              <a:rect l="0" t="0" r="r" b="b"/>
              <a:pathLst>
                <a:path w="21024" h="20716" extrusionOk="0">
                  <a:moveTo>
                    <a:pt x="4897" y="17897"/>
                  </a:moveTo>
                  <a:cubicBezTo>
                    <a:pt x="6276" y="17897"/>
                    <a:pt x="7195" y="18514"/>
                    <a:pt x="8114" y="18514"/>
                  </a:cubicBezTo>
                  <a:cubicBezTo>
                    <a:pt x="8114" y="18514"/>
                    <a:pt x="10412" y="20366"/>
                    <a:pt x="10412" y="20366"/>
                  </a:cubicBezTo>
                  <a:cubicBezTo>
                    <a:pt x="10412" y="19749"/>
                    <a:pt x="10872" y="17897"/>
                    <a:pt x="11331" y="19131"/>
                  </a:cubicBezTo>
                  <a:cubicBezTo>
                    <a:pt x="12251" y="20983"/>
                    <a:pt x="12710" y="17897"/>
                    <a:pt x="13170" y="19749"/>
                  </a:cubicBezTo>
                  <a:cubicBezTo>
                    <a:pt x="13629" y="20983"/>
                    <a:pt x="14548" y="19749"/>
                    <a:pt x="15008" y="19749"/>
                  </a:cubicBezTo>
                  <a:cubicBezTo>
                    <a:pt x="15468" y="19131"/>
                    <a:pt x="16387" y="21600"/>
                    <a:pt x="16387" y="20366"/>
                  </a:cubicBezTo>
                  <a:cubicBezTo>
                    <a:pt x="16846" y="19131"/>
                    <a:pt x="16387" y="17897"/>
                    <a:pt x="17306" y="17280"/>
                  </a:cubicBezTo>
                  <a:cubicBezTo>
                    <a:pt x="17765" y="17280"/>
                    <a:pt x="18685" y="16663"/>
                    <a:pt x="19144" y="16663"/>
                  </a:cubicBezTo>
                  <a:cubicBezTo>
                    <a:pt x="18685" y="16046"/>
                    <a:pt x="18225" y="14811"/>
                    <a:pt x="18225" y="13577"/>
                  </a:cubicBezTo>
                  <a:cubicBezTo>
                    <a:pt x="18225" y="12343"/>
                    <a:pt x="19144" y="13577"/>
                    <a:pt x="20063" y="12960"/>
                  </a:cubicBezTo>
                  <a:cubicBezTo>
                    <a:pt x="20982" y="12960"/>
                    <a:pt x="21442" y="11726"/>
                    <a:pt x="20523" y="10491"/>
                  </a:cubicBezTo>
                  <a:cubicBezTo>
                    <a:pt x="20063" y="9874"/>
                    <a:pt x="19604" y="10491"/>
                    <a:pt x="19144" y="9257"/>
                  </a:cubicBezTo>
                  <a:cubicBezTo>
                    <a:pt x="18685" y="8640"/>
                    <a:pt x="18225" y="8023"/>
                    <a:pt x="17765" y="6789"/>
                  </a:cubicBezTo>
                  <a:cubicBezTo>
                    <a:pt x="17306" y="6171"/>
                    <a:pt x="17306" y="4937"/>
                    <a:pt x="17306" y="3703"/>
                  </a:cubicBezTo>
                  <a:cubicBezTo>
                    <a:pt x="17765" y="2469"/>
                    <a:pt x="16387" y="1234"/>
                    <a:pt x="15927" y="1234"/>
                  </a:cubicBezTo>
                  <a:cubicBezTo>
                    <a:pt x="15468" y="617"/>
                    <a:pt x="15468" y="1234"/>
                    <a:pt x="15008" y="1234"/>
                  </a:cubicBezTo>
                  <a:cubicBezTo>
                    <a:pt x="14089" y="1851"/>
                    <a:pt x="14089" y="1234"/>
                    <a:pt x="13629" y="617"/>
                  </a:cubicBezTo>
                  <a:cubicBezTo>
                    <a:pt x="13170" y="0"/>
                    <a:pt x="13170" y="1234"/>
                    <a:pt x="12710" y="1234"/>
                  </a:cubicBezTo>
                  <a:cubicBezTo>
                    <a:pt x="12251" y="1234"/>
                    <a:pt x="11331" y="0"/>
                    <a:pt x="11331" y="0"/>
                  </a:cubicBezTo>
                  <a:cubicBezTo>
                    <a:pt x="10412" y="0"/>
                    <a:pt x="10412" y="1234"/>
                    <a:pt x="9953" y="1234"/>
                  </a:cubicBezTo>
                  <a:cubicBezTo>
                    <a:pt x="9033" y="1851"/>
                    <a:pt x="8574" y="1851"/>
                    <a:pt x="7655" y="1851"/>
                  </a:cubicBezTo>
                  <a:cubicBezTo>
                    <a:pt x="7195" y="2469"/>
                    <a:pt x="7655" y="3703"/>
                    <a:pt x="7655" y="3703"/>
                  </a:cubicBezTo>
                  <a:cubicBezTo>
                    <a:pt x="7195" y="4937"/>
                    <a:pt x="5816" y="4320"/>
                    <a:pt x="5816" y="5554"/>
                  </a:cubicBezTo>
                  <a:cubicBezTo>
                    <a:pt x="5357" y="6171"/>
                    <a:pt x="5357" y="6789"/>
                    <a:pt x="5357" y="8023"/>
                  </a:cubicBezTo>
                  <a:cubicBezTo>
                    <a:pt x="5357" y="8640"/>
                    <a:pt x="3978" y="8640"/>
                    <a:pt x="3519" y="8640"/>
                  </a:cubicBezTo>
                  <a:cubicBezTo>
                    <a:pt x="2140" y="9257"/>
                    <a:pt x="1680" y="9874"/>
                    <a:pt x="302" y="9874"/>
                  </a:cubicBezTo>
                  <a:cubicBezTo>
                    <a:pt x="761" y="11726"/>
                    <a:pt x="2140" y="12960"/>
                    <a:pt x="761" y="14811"/>
                  </a:cubicBezTo>
                  <a:cubicBezTo>
                    <a:pt x="-158" y="15429"/>
                    <a:pt x="-158" y="16046"/>
                    <a:pt x="302" y="16663"/>
                  </a:cubicBezTo>
                  <a:cubicBezTo>
                    <a:pt x="1221" y="17280"/>
                    <a:pt x="302" y="18514"/>
                    <a:pt x="302" y="19131"/>
                  </a:cubicBezTo>
                  <a:cubicBezTo>
                    <a:pt x="1221" y="19131"/>
                    <a:pt x="1680" y="19131"/>
                    <a:pt x="2140" y="18514"/>
                  </a:cubicBezTo>
                  <a:cubicBezTo>
                    <a:pt x="3059" y="17897"/>
                    <a:pt x="4438" y="17897"/>
                    <a:pt x="4897" y="17897"/>
                  </a:cubicBezTo>
                  <a:close/>
                </a:path>
              </a:pathLst>
            </a:custGeom>
            <a:solidFill>
              <a:srgbClr val="00152F"/>
            </a:solidFill>
            <a:ln w="12700">
              <a:miter lim="400000"/>
            </a:ln>
          </p:spPr>
          <p:txBody>
            <a:bodyPr lIns="22275" tIns="22275" rIns="22275" bIns="22275" anchor="ctr"/>
            <a:lstStyle/>
            <a:p>
              <a:pPr algn="ctr"/>
              <a:endParaRPr sz="1403">
                <a:solidFill>
                  <a:srgbClr val="FFFFFF"/>
                </a:solidFill>
                <a:latin typeface="Helvetica Light"/>
              </a:endParaRPr>
            </a:p>
          </p:txBody>
        </p:sp>
        <p:sp>
          <p:nvSpPr>
            <p:cNvPr id="281" name="Shape">
              <a:extLst>
                <a:ext uri="{FF2B5EF4-FFF2-40B4-BE49-F238E27FC236}">
                  <a16:creationId xmlns:a16="http://schemas.microsoft.com/office/drawing/2014/main" id="{0A30D0B2-C92D-4D47-BDA8-780699BC1F48}"/>
                </a:ext>
              </a:extLst>
            </p:cNvPr>
            <p:cNvSpPr/>
            <p:nvPr/>
          </p:nvSpPr>
          <p:spPr>
            <a:xfrm>
              <a:off x="9137371" y="2448741"/>
              <a:ext cx="272882" cy="173277"/>
            </a:xfrm>
            <a:custGeom>
              <a:avLst/>
              <a:gdLst/>
              <a:ahLst/>
              <a:cxnLst>
                <a:cxn ang="0">
                  <a:pos x="wd2" y="hd2"/>
                </a:cxn>
                <a:cxn ang="5400000">
                  <a:pos x="wd2" y="hd2"/>
                </a:cxn>
                <a:cxn ang="10800000">
                  <a:pos x="wd2" y="hd2"/>
                </a:cxn>
                <a:cxn ang="16200000">
                  <a:pos x="wd2" y="hd2"/>
                </a:cxn>
              </a:cxnLst>
              <a:rect l="0" t="0" r="r" b="b"/>
              <a:pathLst>
                <a:path w="20922" h="20160" extrusionOk="0">
                  <a:moveTo>
                    <a:pt x="11917" y="19831"/>
                  </a:moveTo>
                  <a:cubicBezTo>
                    <a:pt x="13407" y="17557"/>
                    <a:pt x="15641" y="17557"/>
                    <a:pt x="17131" y="16421"/>
                  </a:cubicBezTo>
                  <a:cubicBezTo>
                    <a:pt x="17131" y="15284"/>
                    <a:pt x="17131" y="14147"/>
                    <a:pt x="17131" y="13010"/>
                  </a:cubicBezTo>
                  <a:cubicBezTo>
                    <a:pt x="17876" y="10736"/>
                    <a:pt x="18621" y="10736"/>
                    <a:pt x="20110" y="9600"/>
                  </a:cubicBezTo>
                  <a:cubicBezTo>
                    <a:pt x="21600" y="8463"/>
                    <a:pt x="20855" y="5052"/>
                    <a:pt x="19366" y="3915"/>
                  </a:cubicBezTo>
                  <a:cubicBezTo>
                    <a:pt x="17876" y="2779"/>
                    <a:pt x="16386" y="1642"/>
                    <a:pt x="14152" y="505"/>
                  </a:cubicBezTo>
                  <a:cubicBezTo>
                    <a:pt x="12662" y="-632"/>
                    <a:pt x="9683" y="505"/>
                    <a:pt x="7448" y="505"/>
                  </a:cubicBezTo>
                  <a:cubicBezTo>
                    <a:pt x="5959" y="505"/>
                    <a:pt x="0" y="-632"/>
                    <a:pt x="0" y="3915"/>
                  </a:cubicBezTo>
                  <a:cubicBezTo>
                    <a:pt x="0" y="3915"/>
                    <a:pt x="745" y="5052"/>
                    <a:pt x="745" y="6189"/>
                  </a:cubicBezTo>
                  <a:cubicBezTo>
                    <a:pt x="1490" y="7326"/>
                    <a:pt x="745" y="8463"/>
                    <a:pt x="1490" y="9600"/>
                  </a:cubicBezTo>
                  <a:cubicBezTo>
                    <a:pt x="2234" y="9600"/>
                    <a:pt x="2979" y="11873"/>
                    <a:pt x="3724" y="10736"/>
                  </a:cubicBezTo>
                  <a:cubicBezTo>
                    <a:pt x="5214" y="10736"/>
                    <a:pt x="6703" y="9600"/>
                    <a:pt x="6703" y="11873"/>
                  </a:cubicBezTo>
                  <a:cubicBezTo>
                    <a:pt x="6703" y="13010"/>
                    <a:pt x="6703" y="15284"/>
                    <a:pt x="5959" y="16421"/>
                  </a:cubicBezTo>
                  <a:cubicBezTo>
                    <a:pt x="8193" y="16421"/>
                    <a:pt x="8193" y="16421"/>
                    <a:pt x="8938" y="19831"/>
                  </a:cubicBezTo>
                  <a:cubicBezTo>
                    <a:pt x="9683" y="19831"/>
                    <a:pt x="11917" y="19831"/>
                    <a:pt x="11917" y="19831"/>
                  </a:cubicBezTo>
                  <a:cubicBezTo>
                    <a:pt x="12662" y="18694"/>
                    <a:pt x="11172" y="20968"/>
                    <a:pt x="11917" y="19831"/>
                  </a:cubicBezTo>
                  <a:close/>
                </a:path>
              </a:pathLst>
            </a:custGeom>
            <a:solidFill>
              <a:srgbClr val="00152F"/>
            </a:solidFill>
            <a:ln w="12700">
              <a:miter lim="400000"/>
            </a:ln>
          </p:spPr>
          <p:txBody>
            <a:bodyPr lIns="22275" tIns="22275" rIns="22275" bIns="22275" anchor="ctr"/>
            <a:lstStyle/>
            <a:p>
              <a:pPr algn="ctr"/>
              <a:endParaRPr sz="1403">
                <a:solidFill>
                  <a:srgbClr val="FFFFFF"/>
                </a:solidFill>
                <a:latin typeface="Helvetica Light"/>
              </a:endParaRPr>
            </a:p>
          </p:txBody>
        </p:sp>
        <p:sp>
          <p:nvSpPr>
            <p:cNvPr id="282" name="Shape">
              <a:extLst>
                <a:ext uri="{FF2B5EF4-FFF2-40B4-BE49-F238E27FC236}">
                  <a16:creationId xmlns:a16="http://schemas.microsoft.com/office/drawing/2014/main" id="{9C055388-3D64-4F8E-A90A-58A7F631CA99}"/>
                </a:ext>
              </a:extLst>
            </p:cNvPr>
            <p:cNvSpPr/>
            <p:nvPr/>
          </p:nvSpPr>
          <p:spPr>
            <a:xfrm>
              <a:off x="9137371" y="2333212"/>
              <a:ext cx="348010" cy="162678"/>
            </a:xfrm>
            <a:custGeom>
              <a:avLst/>
              <a:gdLst/>
              <a:ahLst/>
              <a:cxnLst>
                <a:cxn ang="0">
                  <a:pos x="wd2" y="hd2"/>
                </a:cxn>
                <a:cxn ang="5400000">
                  <a:pos x="wd2" y="hd2"/>
                </a:cxn>
                <a:cxn ang="10800000">
                  <a:pos x="wd2" y="hd2"/>
                </a:cxn>
                <a:cxn ang="16200000">
                  <a:pos x="wd2" y="hd2"/>
                </a:cxn>
              </a:cxnLst>
              <a:rect l="0" t="0" r="r" b="b"/>
              <a:pathLst>
                <a:path w="21600" h="19998" extrusionOk="0">
                  <a:moveTo>
                    <a:pt x="6600" y="14871"/>
                  </a:moveTo>
                  <a:cubicBezTo>
                    <a:pt x="8400" y="14871"/>
                    <a:pt x="9600" y="13671"/>
                    <a:pt x="11400" y="13671"/>
                  </a:cubicBezTo>
                  <a:cubicBezTo>
                    <a:pt x="12000" y="13671"/>
                    <a:pt x="14400" y="16071"/>
                    <a:pt x="15000" y="17271"/>
                  </a:cubicBezTo>
                  <a:cubicBezTo>
                    <a:pt x="15600" y="18471"/>
                    <a:pt x="16200" y="20871"/>
                    <a:pt x="17400" y="19671"/>
                  </a:cubicBezTo>
                  <a:cubicBezTo>
                    <a:pt x="18000" y="19671"/>
                    <a:pt x="18600" y="18471"/>
                    <a:pt x="19800" y="18471"/>
                  </a:cubicBezTo>
                  <a:cubicBezTo>
                    <a:pt x="20400" y="18471"/>
                    <a:pt x="20400" y="16071"/>
                    <a:pt x="21600" y="16071"/>
                  </a:cubicBezTo>
                  <a:cubicBezTo>
                    <a:pt x="21000" y="13671"/>
                    <a:pt x="19800" y="10071"/>
                    <a:pt x="20400" y="8871"/>
                  </a:cubicBezTo>
                  <a:cubicBezTo>
                    <a:pt x="21000" y="6471"/>
                    <a:pt x="19200" y="4071"/>
                    <a:pt x="18600" y="4071"/>
                  </a:cubicBezTo>
                  <a:cubicBezTo>
                    <a:pt x="17400" y="2871"/>
                    <a:pt x="16200" y="5271"/>
                    <a:pt x="15000" y="2871"/>
                  </a:cubicBezTo>
                  <a:cubicBezTo>
                    <a:pt x="13200" y="471"/>
                    <a:pt x="12600" y="-729"/>
                    <a:pt x="10800" y="471"/>
                  </a:cubicBezTo>
                  <a:cubicBezTo>
                    <a:pt x="9600" y="1671"/>
                    <a:pt x="10200" y="2871"/>
                    <a:pt x="10200" y="5271"/>
                  </a:cubicBezTo>
                  <a:cubicBezTo>
                    <a:pt x="9600" y="6471"/>
                    <a:pt x="9600" y="7671"/>
                    <a:pt x="9000" y="7671"/>
                  </a:cubicBezTo>
                  <a:cubicBezTo>
                    <a:pt x="7200" y="10071"/>
                    <a:pt x="6000" y="5271"/>
                    <a:pt x="4800" y="4071"/>
                  </a:cubicBezTo>
                  <a:cubicBezTo>
                    <a:pt x="1800" y="-729"/>
                    <a:pt x="0" y="12471"/>
                    <a:pt x="0" y="17271"/>
                  </a:cubicBezTo>
                  <a:cubicBezTo>
                    <a:pt x="2400" y="14871"/>
                    <a:pt x="4200" y="14871"/>
                    <a:pt x="6600" y="14871"/>
                  </a:cubicBezTo>
                  <a:close/>
                </a:path>
              </a:pathLst>
            </a:custGeom>
            <a:solidFill>
              <a:srgbClr val="00152F"/>
            </a:solidFill>
            <a:ln w="12700">
              <a:miter lim="400000"/>
            </a:ln>
          </p:spPr>
          <p:txBody>
            <a:bodyPr lIns="22275" tIns="22275" rIns="22275" bIns="22275" anchor="ctr"/>
            <a:lstStyle/>
            <a:p>
              <a:pPr algn="ctr"/>
              <a:endParaRPr sz="1403">
                <a:solidFill>
                  <a:srgbClr val="FFFFFF"/>
                </a:solidFill>
                <a:latin typeface="Helvetica Light"/>
              </a:endParaRPr>
            </a:p>
          </p:txBody>
        </p:sp>
        <p:sp>
          <p:nvSpPr>
            <p:cNvPr id="283" name="Shape">
              <a:extLst>
                <a:ext uri="{FF2B5EF4-FFF2-40B4-BE49-F238E27FC236}">
                  <a16:creationId xmlns:a16="http://schemas.microsoft.com/office/drawing/2014/main" id="{7ED7838E-98CC-41E9-9186-C670A84EB379}"/>
                </a:ext>
              </a:extLst>
            </p:cNvPr>
            <p:cNvSpPr/>
            <p:nvPr/>
          </p:nvSpPr>
          <p:spPr>
            <a:xfrm>
              <a:off x="9243429" y="2221195"/>
              <a:ext cx="232008" cy="145870"/>
            </a:xfrm>
            <a:custGeom>
              <a:avLst/>
              <a:gdLst/>
              <a:ahLst/>
              <a:cxnLst>
                <a:cxn ang="0">
                  <a:pos x="wd2" y="hd2"/>
                </a:cxn>
                <a:cxn ang="5400000">
                  <a:pos x="wd2" y="hd2"/>
                </a:cxn>
                <a:cxn ang="10800000">
                  <a:pos x="wd2" y="hd2"/>
                </a:cxn>
                <a:cxn ang="16200000">
                  <a:pos x="wd2" y="hd2"/>
                </a:cxn>
              </a:cxnLst>
              <a:rect l="0" t="0" r="r" b="b"/>
              <a:pathLst>
                <a:path w="21600" h="21600" extrusionOk="0">
                  <a:moveTo>
                    <a:pt x="14400" y="21600"/>
                  </a:moveTo>
                  <a:cubicBezTo>
                    <a:pt x="15300" y="21600"/>
                    <a:pt x="17100" y="21600"/>
                    <a:pt x="18000" y="21600"/>
                  </a:cubicBezTo>
                  <a:cubicBezTo>
                    <a:pt x="18000" y="20160"/>
                    <a:pt x="19800" y="20160"/>
                    <a:pt x="19800" y="18720"/>
                  </a:cubicBezTo>
                  <a:cubicBezTo>
                    <a:pt x="19800" y="17280"/>
                    <a:pt x="19800" y="15840"/>
                    <a:pt x="19800" y="14400"/>
                  </a:cubicBezTo>
                  <a:cubicBezTo>
                    <a:pt x="18900" y="11520"/>
                    <a:pt x="18000" y="10080"/>
                    <a:pt x="18900" y="7200"/>
                  </a:cubicBezTo>
                  <a:cubicBezTo>
                    <a:pt x="20700" y="5760"/>
                    <a:pt x="21600" y="2880"/>
                    <a:pt x="21600" y="0"/>
                  </a:cubicBezTo>
                  <a:cubicBezTo>
                    <a:pt x="19800" y="4320"/>
                    <a:pt x="13500" y="0"/>
                    <a:pt x="10800" y="0"/>
                  </a:cubicBezTo>
                  <a:cubicBezTo>
                    <a:pt x="9000" y="0"/>
                    <a:pt x="7200" y="0"/>
                    <a:pt x="5400" y="1440"/>
                  </a:cubicBezTo>
                  <a:cubicBezTo>
                    <a:pt x="4500" y="1440"/>
                    <a:pt x="0" y="7200"/>
                    <a:pt x="0" y="7200"/>
                  </a:cubicBezTo>
                  <a:cubicBezTo>
                    <a:pt x="0" y="8640"/>
                    <a:pt x="2700" y="7200"/>
                    <a:pt x="1800" y="8640"/>
                  </a:cubicBezTo>
                  <a:cubicBezTo>
                    <a:pt x="1800" y="10080"/>
                    <a:pt x="1800" y="10080"/>
                    <a:pt x="1800" y="11520"/>
                  </a:cubicBezTo>
                  <a:cubicBezTo>
                    <a:pt x="2700" y="14400"/>
                    <a:pt x="6300" y="12960"/>
                    <a:pt x="6300" y="12960"/>
                  </a:cubicBezTo>
                  <a:cubicBezTo>
                    <a:pt x="6300" y="14400"/>
                    <a:pt x="5400" y="17280"/>
                    <a:pt x="5400" y="18720"/>
                  </a:cubicBezTo>
                  <a:cubicBezTo>
                    <a:pt x="6300" y="17280"/>
                    <a:pt x="8100" y="15840"/>
                    <a:pt x="9900" y="17280"/>
                  </a:cubicBezTo>
                  <a:cubicBezTo>
                    <a:pt x="11700" y="18720"/>
                    <a:pt x="12600" y="21600"/>
                    <a:pt x="14400" y="21600"/>
                  </a:cubicBezTo>
                  <a:close/>
                </a:path>
              </a:pathLst>
            </a:custGeom>
            <a:solidFill>
              <a:srgbClr val="00152F"/>
            </a:solidFill>
            <a:ln w="12700">
              <a:miter lim="400000"/>
            </a:ln>
          </p:spPr>
          <p:txBody>
            <a:bodyPr lIns="22275" tIns="22275" rIns="22275" bIns="22275" anchor="ctr"/>
            <a:lstStyle/>
            <a:p>
              <a:pPr algn="ctr"/>
              <a:endParaRPr sz="1403">
                <a:solidFill>
                  <a:srgbClr val="FFFFFF"/>
                </a:solidFill>
                <a:latin typeface="Helvetica Light"/>
              </a:endParaRPr>
            </a:p>
          </p:txBody>
        </p:sp>
        <p:sp>
          <p:nvSpPr>
            <p:cNvPr id="284" name="Shape">
              <a:extLst>
                <a:ext uri="{FF2B5EF4-FFF2-40B4-BE49-F238E27FC236}">
                  <a16:creationId xmlns:a16="http://schemas.microsoft.com/office/drawing/2014/main" id="{2838F4B2-7753-4EE8-93BD-68B3DCDC65F1}"/>
                </a:ext>
              </a:extLst>
            </p:cNvPr>
            <p:cNvSpPr/>
            <p:nvPr/>
          </p:nvSpPr>
          <p:spPr>
            <a:xfrm>
              <a:off x="9067772" y="2522878"/>
              <a:ext cx="155776" cy="67780"/>
            </a:xfrm>
            <a:custGeom>
              <a:avLst/>
              <a:gdLst/>
              <a:ahLst/>
              <a:cxnLst>
                <a:cxn ang="0">
                  <a:pos x="wd2" y="hd2"/>
                </a:cxn>
                <a:cxn ang="5400000">
                  <a:pos x="wd2" y="hd2"/>
                </a:cxn>
                <a:cxn ang="10800000">
                  <a:pos x="wd2" y="hd2"/>
                </a:cxn>
                <a:cxn ang="16200000">
                  <a:pos x="wd2" y="hd2"/>
                </a:cxn>
              </a:cxnLst>
              <a:rect l="0" t="0" r="r" b="b"/>
              <a:pathLst>
                <a:path w="21600" h="19200" extrusionOk="0">
                  <a:moveTo>
                    <a:pt x="21600" y="10800"/>
                  </a:moveTo>
                  <a:cubicBezTo>
                    <a:pt x="21600" y="2700"/>
                    <a:pt x="18900" y="5400"/>
                    <a:pt x="16200" y="5400"/>
                  </a:cubicBezTo>
                  <a:cubicBezTo>
                    <a:pt x="14850" y="8100"/>
                    <a:pt x="13500" y="2700"/>
                    <a:pt x="10800" y="0"/>
                  </a:cubicBezTo>
                  <a:cubicBezTo>
                    <a:pt x="10800" y="2700"/>
                    <a:pt x="10800" y="5400"/>
                    <a:pt x="9450" y="8100"/>
                  </a:cubicBezTo>
                  <a:cubicBezTo>
                    <a:pt x="8100" y="8100"/>
                    <a:pt x="9450" y="2700"/>
                    <a:pt x="6750" y="5400"/>
                  </a:cubicBezTo>
                  <a:cubicBezTo>
                    <a:pt x="5400" y="5400"/>
                    <a:pt x="2700" y="5400"/>
                    <a:pt x="2700" y="8100"/>
                  </a:cubicBezTo>
                  <a:cubicBezTo>
                    <a:pt x="1350" y="13500"/>
                    <a:pt x="2700" y="16200"/>
                    <a:pt x="0" y="13500"/>
                  </a:cubicBezTo>
                  <a:cubicBezTo>
                    <a:pt x="0" y="13500"/>
                    <a:pt x="0" y="13500"/>
                    <a:pt x="0" y="16200"/>
                  </a:cubicBezTo>
                  <a:cubicBezTo>
                    <a:pt x="0" y="16200"/>
                    <a:pt x="1350" y="16200"/>
                    <a:pt x="2700" y="16200"/>
                  </a:cubicBezTo>
                  <a:cubicBezTo>
                    <a:pt x="5400" y="18900"/>
                    <a:pt x="8100" y="18900"/>
                    <a:pt x="10800" y="18900"/>
                  </a:cubicBezTo>
                  <a:cubicBezTo>
                    <a:pt x="13500" y="18900"/>
                    <a:pt x="21600" y="21600"/>
                    <a:pt x="21600" y="10800"/>
                  </a:cubicBezTo>
                  <a:close/>
                </a:path>
              </a:pathLst>
            </a:custGeom>
            <a:solidFill>
              <a:srgbClr val="00152F"/>
            </a:solidFill>
            <a:ln w="12700">
              <a:miter lim="400000"/>
            </a:ln>
          </p:spPr>
          <p:txBody>
            <a:bodyPr lIns="22275" tIns="22275" rIns="22275" bIns="22275" anchor="ctr"/>
            <a:lstStyle/>
            <a:p>
              <a:pPr algn="ctr"/>
              <a:endParaRPr sz="1403">
                <a:solidFill>
                  <a:srgbClr val="FFFFFF"/>
                </a:solidFill>
                <a:latin typeface="Helvetica Light"/>
              </a:endParaRPr>
            </a:p>
          </p:txBody>
        </p:sp>
        <p:sp>
          <p:nvSpPr>
            <p:cNvPr id="285" name="Shape">
              <a:extLst>
                <a:ext uri="{FF2B5EF4-FFF2-40B4-BE49-F238E27FC236}">
                  <a16:creationId xmlns:a16="http://schemas.microsoft.com/office/drawing/2014/main" id="{76126669-EBA0-4A86-A88F-C8E9CCD56C83}"/>
                </a:ext>
              </a:extLst>
            </p:cNvPr>
            <p:cNvSpPr/>
            <p:nvPr/>
          </p:nvSpPr>
          <p:spPr>
            <a:xfrm>
              <a:off x="8825820" y="2554142"/>
              <a:ext cx="464011" cy="387777"/>
            </a:xfrm>
            <a:custGeom>
              <a:avLst/>
              <a:gdLst/>
              <a:ahLst/>
              <a:cxnLst>
                <a:cxn ang="0">
                  <a:pos x="wd2" y="hd2"/>
                </a:cxn>
                <a:cxn ang="5400000">
                  <a:pos x="wd2" y="hd2"/>
                </a:cxn>
                <a:cxn ang="10800000">
                  <a:pos x="wd2" y="hd2"/>
                </a:cxn>
                <a:cxn ang="16200000">
                  <a:pos x="wd2" y="hd2"/>
                </a:cxn>
              </a:cxnLst>
              <a:rect l="0" t="0" r="r" b="b"/>
              <a:pathLst>
                <a:path w="21600" h="20541" extrusionOk="0">
                  <a:moveTo>
                    <a:pt x="450" y="5568"/>
                  </a:moveTo>
                  <a:cubicBezTo>
                    <a:pt x="450" y="6083"/>
                    <a:pt x="0" y="7111"/>
                    <a:pt x="0" y="7626"/>
                  </a:cubicBezTo>
                  <a:cubicBezTo>
                    <a:pt x="450" y="8140"/>
                    <a:pt x="900" y="9168"/>
                    <a:pt x="900" y="9683"/>
                  </a:cubicBezTo>
                  <a:cubicBezTo>
                    <a:pt x="900" y="10711"/>
                    <a:pt x="1350" y="12254"/>
                    <a:pt x="1800" y="13283"/>
                  </a:cubicBezTo>
                  <a:cubicBezTo>
                    <a:pt x="2250" y="14826"/>
                    <a:pt x="3600" y="14311"/>
                    <a:pt x="4050" y="15340"/>
                  </a:cubicBezTo>
                  <a:cubicBezTo>
                    <a:pt x="4050" y="15340"/>
                    <a:pt x="4050" y="16368"/>
                    <a:pt x="4500" y="16368"/>
                  </a:cubicBezTo>
                  <a:cubicBezTo>
                    <a:pt x="4950" y="16883"/>
                    <a:pt x="5400" y="15854"/>
                    <a:pt x="5850" y="15854"/>
                  </a:cubicBezTo>
                  <a:cubicBezTo>
                    <a:pt x="6750" y="15340"/>
                    <a:pt x="8550" y="17397"/>
                    <a:pt x="9450" y="17911"/>
                  </a:cubicBezTo>
                  <a:cubicBezTo>
                    <a:pt x="9900" y="18426"/>
                    <a:pt x="10350" y="19454"/>
                    <a:pt x="11250" y="18426"/>
                  </a:cubicBezTo>
                  <a:cubicBezTo>
                    <a:pt x="11700" y="17911"/>
                    <a:pt x="13950" y="18426"/>
                    <a:pt x="14850" y="18426"/>
                  </a:cubicBezTo>
                  <a:cubicBezTo>
                    <a:pt x="16200" y="18426"/>
                    <a:pt x="16650" y="19454"/>
                    <a:pt x="17550" y="20483"/>
                  </a:cubicBezTo>
                  <a:cubicBezTo>
                    <a:pt x="18000" y="20997"/>
                    <a:pt x="18000" y="17911"/>
                    <a:pt x="18450" y="17397"/>
                  </a:cubicBezTo>
                  <a:cubicBezTo>
                    <a:pt x="18900" y="16883"/>
                    <a:pt x="19350" y="16368"/>
                    <a:pt x="19800" y="15854"/>
                  </a:cubicBezTo>
                  <a:cubicBezTo>
                    <a:pt x="20250" y="15854"/>
                    <a:pt x="21600" y="15854"/>
                    <a:pt x="21600" y="15340"/>
                  </a:cubicBezTo>
                  <a:cubicBezTo>
                    <a:pt x="21150" y="13797"/>
                    <a:pt x="21150" y="13283"/>
                    <a:pt x="20250" y="12768"/>
                  </a:cubicBezTo>
                  <a:cubicBezTo>
                    <a:pt x="19350" y="11740"/>
                    <a:pt x="20700" y="10197"/>
                    <a:pt x="19800" y="9168"/>
                  </a:cubicBezTo>
                  <a:cubicBezTo>
                    <a:pt x="18900" y="8654"/>
                    <a:pt x="21150" y="6597"/>
                    <a:pt x="20700" y="5568"/>
                  </a:cubicBezTo>
                  <a:cubicBezTo>
                    <a:pt x="20250" y="4540"/>
                    <a:pt x="19800" y="4026"/>
                    <a:pt x="19800" y="2997"/>
                  </a:cubicBezTo>
                  <a:cubicBezTo>
                    <a:pt x="19800" y="2483"/>
                    <a:pt x="19800" y="1968"/>
                    <a:pt x="18900" y="1968"/>
                  </a:cubicBezTo>
                  <a:cubicBezTo>
                    <a:pt x="16650" y="940"/>
                    <a:pt x="13500" y="2483"/>
                    <a:pt x="11250" y="1454"/>
                  </a:cubicBezTo>
                  <a:cubicBezTo>
                    <a:pt x="11250" y="2997"/>
                    <a:pt x="9450" y="426"/>
                    <a:pt x="9000" y="426"/>
                  </a:cubicBezTo>
                  <a:cubicBezTo>
                    <a:pt x="7650" y="-603"/>
                    <a:pt x="6750" y="426"/>
                    <a:pt x="5850" y="1454"/>
                  </a:cubicBezTo>
                  <a:cubicBezTo>
                    <a:pt x="4500" y="1968"/>
                    <a:pt x="3600" y="2483"/>
                    <a:pt x="2700" y="2483"/>
                  </a:cubicBezTo>
                  <a:cubicBezTo>
                    <a:pt x="2250" y="2997"/>
                    <a:pt x="1350" y="2997"/>
                    <a:pt x="900" y="2997"/>
                  </a:cubicBezTo>
                  <a:cubicBezTo>
                    <a:pt x="450" y="3511"/>
                    <a:pt x="1350" y="4026"/>
                    <a:pt x="450" y="4026"/>
                  </a:cubicBezTo>
                  <a:cubicBezTo>
                    <a:pt x="450" y="4540"/>
                    <a:pt x="450" y="5054"/>
                    <a:pt x="450" y="5568"/>
                  </a:cubicBezTo>
                  <a:cubicBezTo>
                    <a:pt x="450" y="6597"/>
                    <a:pt x="450" y="5568"/>
                    <a:pt x="450" y="5568"/>
                  </a:cubicBezTo>
                  <a:close/>
                </a:path>
              </a:pathLst>
            </a:custGeom>
            <a:solidFill>
              <a:srgbClr val="00152F"/>
            </a:solidFill>
            <a:ln w="12700">
              <a:miter lim="400000"/>
            </a:ln>
          </p:spPr>
          <p:txBody>
            <a:bodyPr lIns="22275" tIns="22275" rIns="22275" bIns="22275" anchor="ctr"/>
            <a:lstStyle/>
            <a:p>
              <a:pPr algn="ctr"/>
              <a:endParaRPr sz="1403">
                <a:solidFill>
                  <a:srgbClr val="FFFFFF"/>
                </a:solidFill>
                <a:latin typeface="Helvetica Light"/>
              </a:endParaRPr>
            </a:p>
          </p:txBody>
        </p:sp>
        <p:sp>
          <p:nvSpPr>
            <p:cNvPr id="286" name="Shape">
              <a:extLst>
                <a:ext uri="{FF2B5EF4-FFF2-40B4-BE49-F238E27FC236}">
                  <a16:creationId xmlns:a16="http://schemas.microsoft.com/office/drawing/2014/main" id="{BE74D3A2-C74F-49BA-9CC0-D79114861C40}"/>
                </a:ext>
              </a:extLst>
            </p:cNvPr>
            <p:cNvSpPr/>
            <p:nvPr/>
          </p:nvSpPr>
          <p:spPr>
            <a:xfrm>
              <a:off x="9107540" y="2970434"/>
              <a:ext cx="447440" cy="291741"/>
            </a:xfrm>
            <a:custGeom>
              <a:avLst/>
              <a:gdLst/>
              <a:ahLst/>
              <a:cxnLst>
                <a:cxn ang="0">
                  <a:pos x="wd2" y="hd2"/>
                </a:cxn>
                <a:cxn ang="5400000">
                  <a:pos x="wd2" y="hd2"/>
                </a:cxn>
                <a:cxn ang="10800000">
                  <a:pos x="wd2" y="hd2"/>
                </a:cxn>
                <a:cxn ang="16200000">
                  <a:pos x="wd2" y="hd2"/>
                </a:cxn>
              </a:cxnLst>
              <a:rect l="0" t="0" r="r" b="b"/>
              <a:pathLst>
                <a:path w="21600" h="21600" extrusionOk="0">
                  <a:moveTo>
                    <a:pt x="17843" y="9360"/>
                  </a:moveTo>
                  <a:cubicBezTo>
                    <a:pt x="18313" y="7200"/>
                    <a:pt x="16904" y="5760"/>
                    <a:pt x="16435" y="4320"/>
                  </a:cubicBezTo>
                  <a:cubicBezTo>
                    <a:pt x="15496" y="3600"/>
                    <a:pt x="15026" y="1440"/>
                    <a:pt x="15026" y="0"/>
                  </a:cubicBezTo>
                  <a:cubicBezTo>
                    <a:pt x="13617" y="720"/>
                    <a:pt x="12209" y="2880"/>
                    <a:pt x="10330" y="2880"/>
                  </a:cubicBezTo>
                  <a:cubicBezTo>
                    <a:pt x="9861" y="2880"/>
                    <a:pt x="8922" y="2160"/>
                    <a:pt x="8452" y="2160"/>
                  </a:cubicBezTo>
                  <a:cubicBezTo>
                    <a:pt x="7513" y="2160"/>
                    <a:pt x="6574" y="2160"/>
                    <a:pt x="5635" y="2160"/>
                  </a:cubicBezTo>
                  <a:cubicBezTo>
                    <a:pt x="5635" y="2160"/>
                    <a:pt x="4226" y="4320"/>
                    <a:pt x="3757" y="4320"/>
                  </a:cubicBezTo>
                  <a:cubicBezTo>
                    <a:pt x="3287" y="6480"/>
                    <a:pt x="2348" y="7920"/>
                    <a:pt x="1878" y="10080"/>
                  </a:cubicBezTo>
                  <a:cubicBezTo>
                    <a:pt x="1409" y="10080"/>
                    <a:pt x="470" y="10080"/>
                    <a:pt x="0" y="10800"/>
                  </a:cubicBezTo>
                  <a:cubicBezTo>
                    <a:pt x="0" y="11520"/>
                    <a:pt x="1409" y="12240"/>
                    <a:pt x="1409" y="12960"/>
                  </a:cubicBezTo>
                  <a:cubicBezTo>
                    <a:pt x="1409" y="14400"/>
                    <a:pt x="1878" y="14400"/>
                    <a:pt x="2348" y="15840"/>
                  </a:cubicBezTo>
                  <a:cubicBezTo>
                    <a:pt x="2348" y="17280"/>
                    <a:pt x="2817" y="17280"/>
                    <a:pt x="3757" y="17280"/>
                  </a:cubicBezTo>
                  <a:cubicBezTo>
                    <a:pt x="4226" y="17280"/>
                    <a:pt x="5165" y="17280"/>
                    <a:pt x="5165" y="18000"/>
                  </a:cubicBezTo>
                  <a:cubicBezTo>
                    <a:pt x="5165" y="18720"/>
                    <a:pt x="5165" y="19440"/>
                    <a:pt x="5165" y="20160"/>
                  </a:cubicBezTo>
                  <a:cubicBezTo>
                    <a:pt x="6104" y="21600"/>
                    <a:pt x="8452" y="21600"/>
                    <a:pt x="9861" y="21600"/>
                  </a:cubicBezTo>
                  <a:cubicBezTo>
                    <a:pt x="11270" y="21600"/>
                    <a:pt x="12209" y="21600"/>
                    <a:pt x="13148" y="20160"/>
                  </a:cubicBezTo>
                  <a:cubicBezTo>
                    <a:pt x="15026" y="18720"/>
                    <a:pt x="16904" y="20160"/>
                    <a:pt x="18783" y="21600"/>
                  </a:cubicBezTo>
                  <a:cubicBezTo>
                    <a:pt x="18783" y="20160"/>
                    <a:pt x="18783" y="18000"/>
                    <a:pt x="19252" y="16560"/>
                  </a:cubicBezTo>
                  <a:cubicBezTo>
                    <a:pt x="19722" y="15840"/>
                    <a:pt x="21130" y="17280"/>
                    <a:pt x="21600" y="14400"/>
                  </a:cubicBezTo>
                  <a:cubicBezTo>
                    <a:pt x="20191" y="12960"/>
                    <a:pt x="19722" y="14400"/>
                    <a:pt x="18313" y="14400"/>
                  </a:cubicBezTo>
                  <a:cubicBezTo>
                    <a:pt x="17374" y="13680"/>
                    <a:pt x="17374" y="10080"/>
                    <a:pt x="17843" y="9360"/>
                  </a:cubicBezTo>
                  <a:cubicBezTo>
                    <a:pt x="18313" y="7920"/>
                    <a:pt x="17374" y="10800"/>
                    <a:pt x="17843" y="9360"/>
                  </a:cubicBezTo>
                  <a:close/>
                </a:path>
              </a:pathLst>
            </a:custGeom>
            <a:solidFill>
              <a:srgbClr val="00152F"/>
            </a:solidFill>
            <a:ln w="12700">
              <a:miter lim="400000"/>
            </a:ln>
          </p:spPr>
          <p:txBody>
            <a:bodyPr lIns="22275" tIns="22275" rIns="22275" bIns="22275" anchor="ctr"/>
            <a:lstStyle/>
            <a:p>
              <a:pPr algn="ctr"/>
              <a:endParaRPr sz="1403">
                <a:solidFill>
                  <a:srgbClr val="FFFFFF"/>
                </a:solidFill>
                <a:latin typeface="Helvetica Light"/>
              </a:endParaRPr>
            </a:p>
          </p:txBody>
        </p:sp>
        <p:sp>
          <p:nvSpPr>
            <p:cNvPr id="287" name="Shape">
              <a:extLst>
                <a:ext uri="{FF2B5EF4-FFF2-40B4-BE49-F238E27FC236}">
                  <a16:creationId xmlns:a16="http://schemas.microsoft.com/office/drawing/2014/main" id="{040EF52D-F4C1-4C41-8B79-3FD031F276D6}"/>
                </a:ext>
              </a:extLst>
            </p:cNvPr>
            <p:cNvSpPr/>
            <p:nvPr/>
          </p:nvSpPr>
          <p:spPr>
            <a:xfrm>
              <a:off x="9419090" y="2968271"/>
              <a:ext cx="146482" cy="187819"/>
            </a:xfrm>
            <a:custGeom>
              <a:avLst/>
              <a:gdLst/>
              <a:ahLst/>
              <a:cxnLst>
                <a:cxn ang="0">
                  <a:pos x="wd2" y="hd2"/>
                </a:cxn>
                <a:cxn ang="5400000">
                  <a:pos x="wd2" y="hd2"/>
                </a:cxn>
                <a:cxn ang="10800000">
                  <a:pos x="wd2" y="hd2"/>
                </a:cxn>
                <a:cxn ang="16200000">
                  <a:pos x="wd2" y="hd2"/>
                </a:cxn>
              </a:cxnLst>
              <a:rect l="0" t="0" r="r" b="b"/>
              <a:pathLst>
                <a:path w="19482" h="20740" extrusionOk="0">
                  <a:moveTo>
                    <a:pt x="17788" y="9940"/>
                  </a:moveTo>
                  <a:cubicBezTo>
                    <a:pt x="15247" y="7780"/>
                    <a:pt x="13976" y="3460"/>
                    <a:pt x="11435" y="2380"/>
                  </a:cubicBezTo>
                  <a:cubicBezTo>
                    <a:pt x="10165" y="2380"/>
                    <a:pt x="0" y="-860"/>
                    <a:pt x="0" y="220"/>
                  </a:cubicBezTo>
                  <a:cubicBezTo>
                    <a:pt x="1271" y="4540"/>
                    <a:pt x="3812" y="6700"/>
                    <a:pt x="6353" y="9940"/>
                  </a:cubicBezTo>
                  <a:cubicBezTo>
                    <a:pt x="8894" y="13180"/>
                    <a:pt x="5082" y="17500"/>
                    <a:pt x="8894" y="20740"/>
                  </a:cubicBezTo>
                  <a:cubicBezTo>
                    <a:pt x="10165" y="19660"/>
                    <a:pt x="11435" y="16420"/>
                    <a:pt x="12706" y="14260"/>
                  </a:cubicBezTo>
                  <a:cubicBezTo>
                    <a:pt x="15247" y="13180"/>
                    <a:pt x="16518" y="14260"/>
                    <a:pt x="17788" y="14260"/>
                  </a:cubicBezTo>
                  <a:cubicBezTo>
                    <a:pt x="21600" y="14260"/>
                    <a:pt x="17788" y="9940"/>
                    <a:pt x="17788" y="9940"/>
                  </a:cubicBezTo>
                  <a:cubicBezTo>
                    <a:pt x="16518" y="8860"/>
                    <a:pt x="17788" y="9940"/>
                    <a:pt x="17788" y="9940"/>
                  </a:cubicBezTo>
                  <a:close/>
                </a:path>
              </a:pathLst>
            </a:custGeom>
            <a:solidFill>
              <a:srgbClr val="00152F"/>
            </a:solidFill>
            <a:ln w="12700">
              <a:miter lim="400000"/>
            </a:ln>
          </p:spPr>
          <p:txBody>
            <a:bodyPr lIns="22275" tIns="22275" rIns="22275" bIns="22275" anchor="ctr"/>
            <a:lstStyle/>
            <a:p>
              <a:pPr algn="ctr"/>
              <a:endParaRPr sz="1403">
                <a:solidFill>
                  <a:srgbClr val="FFFFFF"/>
                </a:solidFill>
                <a:latin typeface="Helvetica Light"/>
              </a:endParaRPr>
            </a:p>
          </p:txBody>
        </p:sp>
        <p:sp>
          <p:nvSpPr>
            <p:cNvPr id="288" name="Shape">
              <a:extLst>
                <a:ext uri="{FF2B5EF4-FFF2-40B4-BE49-F238E27FC236}">
                  <a16:creationId xmlns:a16="http://schemas.microsoft.com/office/drawing/2014/main" id="{851DA9E4-CF01-4E07-82EE-44BEF694A7AC}"/>
                </a:ext>
              </a:extLst>
            </p:cNvPr>
            <p:cNvSpPr/>
            <p:nvPr/>
          </p:nvSpPr>
          <p:spPr>
            <a:xfrm>
              <a:off x="9485378" y="3076518"/>
              <a:ext cx="96116" cy="89512"/>
            </a:xfrm>
            <a:custGeom>
              <a:avLst/>
              <a:gdLst/>
              <a:ahLst/>
              <a:cxnLst>
                <a:cxn ang="0">
                  <a:pos x="wd2" y="hd2"/>
                </a:cxn>
                <a:cxn ang="5400000">
                  <a:pos x="wd2" y="hd2"/>
                </a:cxn>
                <a:cxn ang="10800000">
                  <a:pos x="wd2" y="hd2"/>
                </a:cxn>
                <a:cxn ang="16200000">
                  <a:pos x="wd2" y="hd2"/>
                </a:cxn>
              </a:cxnLst>
              <a:rect l="0" t="0" r="r" b="b"/>
              <a:pathLst>
                <a:path w="21600" h="19440" extrusionOk="0">
                  <a:moveTo>
                    <a:pt x="15120" y="17280"/>
                  </a:moveTo>
                  <a:cubicBezTo>
                    <a:pt x="12960" y="15120"/>
                    <a:pt x="12960" y="15120"/>
                    <a:pt x="15120" y="12960"/>
                  </a:cubicBezTo>
                  <a:cubicBezTo>
                    <a:pt x="17280" y="10800"/>
                    <a:pt x="19440" y="8640"/>
                    <a:pt x="21600" y="6480"/>
                  </a:cubicBezTo>
                  <a:cubicBezTo>
                    <a:pt x="21600" y="6480"/>
                    <a:pt x="17280" y="2160"/>
                    <a:pt x="17280" y="0"/>
                  </a:cubicBezTo>
                  <a:cubicBezTo>
                    <a:pt x="17280" y="8640"/>
                    <a:pt x="6480" y="-2160"/>
                    <a:pt x="6480" y="6480"/>
                  </a:cubicBezTo>
                  <a:cubicBezTo>
                    <a:pt x="6480" y="10800"/>
                    <a:pt x="2160" y="15120"/>
                    <a:pt x="0" y="17280"/>
                  </a:cubicBezTo>
                  <a:cubicBezTo>
                    <a:pt x="0" y="19440"/>
                    <a:pt x="4320" y="17280"/>
                    <a:pt x="6480" y="17280"/>
                  </a:cubicBezTo>
                  <a:cubicBezTo>
                    <a:pt x="10800" y="17280"/>
                    <a:pt x="12960" y="17280"/>
                    <a:pt x="15120" y="19440"/>
                  </a:cubicBezTo>
                  <a:cubicBezTo>
                    <a:pt x="15120" y="19440"/>
                    <a:pt x="15120" y="17280"/>
                    <a:pt x="15120" y="17280"/>
                  </a:cubicBezTo>
                  <a:cubicBezTo>
                    <a:pt x="12960" y="15120"/>
                    <a:pt x="15120" y="17280"/>
                    <a:pt x="15120" y="17280"/>
                  </a:cubicBezTo>
                  <a:close/>
                </a:path>
              </a:pathLst>
            </a:custGeom>
            <a:solidFill>
              <a:srgbClr val="00152F"/>
            </a:solidFill>
            <a:ln w="12700">
              <a:miter lim="400000"/>
            </a:ln>
          </p:spPr>
          <p:txBody>
            <a:bodyPr lIns="22275" tIns="22275" rIns="22275" bIns="22275" anchor="ctr"/>
            <a:lstStyle/>
            <a:p>
              <a:pPr algn="ctr"/>
              <a:endParaRPr sz="1403">
                <a:solidFill>
                  <a:srgbClr val="FFFFFF"/>
                </a:solidFill>
                <a:latin typeface="Helvetica Light"/>
              </a:endParaRPr>
            </a:p>
          </p:txBody>
        </p:sp>
        <p:sp>
          <p:nvSpPr>
            <p:cNvPr id="289" name="Shape">
              <a:extLst>
                <a:ext uri="{FF2B5EF4-FFF2-40B4-BE49-F238E27FC236}">
                  <a16:creationId xmlns:a16="http://schemas.microsoft.com/office/drawing/2014/main" id="{4A9A72A0-5590-4EDB-BEB6-44A386C25F35}"/>
                </a:ext>
              </a:extLst>
            </p:cNvPr>
            <p:cNvSpPr/>
            <p:nvPr/>
          </p:nvSpPr>
          <p:spPr>
            <a:xfrm>
              <a:off x="9201946" y="3222388"/>
              <a:ext cx="286760" cy="178620"/>
            </a:xfrm>
            <a:custGeom>
              <a:avLst/>
              <a:gdLst/>
              <a:ahLst/>
              <a:cxnLst>
                <a:cxn ang="0">
                  <a:pos x="wd2" y="hd2"/>
                </a:cxn>
                <a:cxn ang="5400000">
                  <a:pos x="wd2" y="hd2"/>
                </a:cxn>
                <a:cxn ang="10800000">
                  <a:pos x="wd2" y="hd2"/>
                </a:cxn>
                <a:cxn ang="16200000">
                  <a:pos x="wd2" y="hd2"/>
                </a:cxn>
              </a:cxnLst>
              <a:rect l="0" t="0" r="r" b="b"/>
              <a:pathLst>
                <a:path w="19881" h="20781" extrusionOk="0">
                  <a:moveTo>
                    <a:pt x="10904" y="4547"/>
                  </a:moveTo>
                  <a:cubicBezTo>
                    <a:pt x="8204" y="4547"/>
                    <a:pt x="1454" y="6821"/>
                    <a:pt x="779" y="0"/>
                  </a:cubicBezTo>
                  <a:cubicBezTo>
                    <a:pt x="104" y="2274"/>
                    <a:pt x="-571" y="4547"/>
                    <a:pt x="779" y="5684"/>
                  </a:cubicBezTo>
                  <a:cubicBezTo>
                    <a:pt x="1454" y="6821"/>
                    <a:pt x="2129" y="7958"/>
                    <a:pt x="1454" y="9095"/>
                  </a:cubicBezTo>
                  <a:cubicBezTo>
                    <a:pt x="779" y="10232"/>
                    <a:pt x="104" y="10232"/>
                    <a:pt x="104" y="12505"/>
                  </a:cubicBezTo>
                  <a:cubicBezTo>
                    <a:pt x="779" y="14779"/>
                    <a:pt x="1454" y="15916"/>
                    <a:pt x="1454" y="19326"/>
                  </a:cubicBezTo>
                  <a:cubicBezTo>
                    <a:pt x="2804" y="19326"/>
                    <a:pt x="4154" y="19326"/>
                    <a:pt x="5504" y="19326"/>
                  </a:cubicBezTo>
                  <a:cubicBezTo>
                    <a:pt x="6854" y="19326"/>
                    <a:pt x="8879" y="21600"/>
                    <a:pt x="10229" y="20463"/>
                  </a:cubicBezTo>
                  <a:cubicBezTo>
                    <a:pt x="11579" y="20463"/>
                    <a:pt x="12929" y="18189"/>
                    <a:pt x="13604" y="17053"/>
                  </a:cubicBezTo>
                  <a:cubicBezTo>
                    <a:pt x="14954" y="14779"/>
                    <a:pt x="16304" y="15916"/>
                    <a:pt x="18329" y="15916"/>
                  </a:cubicBezTo>
                  <a:cubicBezTo>
                    <a:pt x="17654" y="13642"/>
                    <a:pt x="17654" y="12505"/>
                    <a:pt x="18329" y="9095"/>
                  </a:cubicBezTo>
                  <a:cubicBezTo>
                    <a:pt x="19004" y="6821"/>
                    <a:pt x="21029" y="4547"/>
                    <a:pt x="19004" y="3411"/>
                  </a:cubicBezTo>
                  <a:cubicBezTo>
                    <a:pt x="17654" y="2274"/>
                    <a:pt x="15629" y="1137"/>
                    <a:pt x="13604" y="2274"/>
                  </a:cubicBezTo>
                  <a:cubicBezTo>
                    <a:pt x="12254" y="2274"/>
                    <a:pt x="11579" y="4547"/>
                    <a:pt x="10904" y="4547"/>
                  </a:cubicBezTo>
                  <a:close/>
                </a:path>
              </a:pathLst>
            </a:custGeom>
            <a:solidFill>
              <a:srgbClr val="00152F"/>
            </a:solidFill>
            <a:ln w="12700">
              <a:miter lim="400000"/>
            </a:ln>
          </p:spPr>
          <p:txBody>
            <a:bodyPr lIns="22275" tIns="22275" rIns="22275" bIns="22275" anchor="ctr"/>
            <a:lstStyle/>
            <a:p>
              <a:pPr algn="ctr"/>
              <a:endParaRPr sz="1403">
                <a:solidFill>
                  <a:srgbClr val="FFFFFF"/>
                </a:solidFill>
                <a:latin typeface="Helvetica Light"/>
              </a:endParaRPr>
            </a:p>
          </p:txBody>
        </p:sp>
        <p:sp>
          <p:nvSpPr>
            <p:cNvPr id="290" name="Shape">
              <a:extLst>
                <a:ext uri="{FF2B5EF4-FFF2-40B4-BE49-F238E27FC236}">
                  <a16:creationId xmlns:a16="http://schemas.microsoft.com/office/drawing/2014/main" id="{2A4BB69E-DF44-42B1-9129-689AEECD562E}"/>
                </a:ext>
              </a:extLst>
            </p:cNvPr>
            <p:cNvSpPr/>
            <p:nvPr/>
          </p:nvSpPr>
          <p:spPr>
            <a:xfrm>
              <a:off x="8901027" y="3175975"/>
              <a:ext cx="160813" cy="145870"/>
            </a:xfrm>
            <a:custGeom>
              <a:avLst/>
              <a:gdLst/>
              <a:ahLst/>
              <a:cxnLst>
                <a:cxn ang="0">
                  <a:pos x="wd2" y="hd2"/>
                </a:cxn>
                <a:cxn ang="5400000">
                  <a:pos x="wd2" y="hd2"/>
                </a:cxn>
                <a:cxn ang="10800000">
                  <a:pos x="wd2" y="hd2"/>
                </a:cxn>
                <a:cxn ang="16200000">
                  <a:pos x="wd2" y="hd2"/>
                </a:cxn>
              </a:cxnLst>
              <a:rect l="0" t="0" r="r" b="b"/>
              <a:pathLst>
                <a:path w="19774" h="21600" extrusionOk="0">
                  <a:moveTo>
                    <a:pt x="10903" y="0"/>
                  </a:moveTo>
                  <a:cubicBezTo>
                    <a:pt x="8503" y="0"/>
                    <a:pt x="-1097" y="0"/>
                    <a:pt x="103" y="2880"/>
                  </a:cubicBezTo>
                  <a:cubicBezTo>
                    <a:pt x="103" y="4320"/>
                    <a:pt x="2503" y="10080"/>
                    <a:pt x="3703" y="11520"/>
                  </a:cubicBezTo>
                  <a:cubicBezTo>
                    <a:pt x="6103" y="15840"/>
                    <a:pt x="10903" y="18720"/>
                    <a:pt x="14503" y="21600"/>
                  </a:cubicBezTo>
                  <a:cubicBezTo>
                    <a:pt x="14503" y="18720"/>
                    <a:pt x="14503" y="15840"/>
                    <a:pt x="16903" y="14400"/>
                  </a:cubicBezTo>
                  <a:cubicBezTo>
                    <a:pt x="19303" y="12960"/>
                    <a:pt x="20503" y="11520"/>
                    <a:pt x="19303" y="8640"/>
                  </a:cubicBezTo>
                  <a:cubicBezTo>
                    <a:pt x="19303" y="5760"/>
                    <a:pt x="19303" y="4320"/>
                    <a:pt x="18103" y="2880"/>
                  </a:cubicBezTo>
                  <a:cubicBezTo>
                    <a:pt x="15703" y="1440"/>
                    <a:pt x="13303" y="0"/>
                    <a:pt x="10903" y="0"/>
                  </a:cubicBezTo>
                  <a:close/>
                </a:path>
              </a:pathLst>
            </a:custGeom>
            <a:solidFill>
              <a:srgbClr val="00152F"/>
            </a:solidFill>
            <a:ln w="12700">
              <a:miter lim="400000"/>
            </a:ln>
          </p:spPr>
          <p:txBody>
            <a:bodyPr lIns="22275" tIns="22275" rIns="22275" bIns="22275" anchor="ctr"/>
            <a:lstStyle/>
            <a:p>
              <a:pPr algn="ctr"/>
              <a:endParaRPr sz="1403">
                <a:solidFill>
                  <a:srgbClr val="FFFFFF"/>
                </a:solidFill>
                <a:latin typeface="Helvetica Light"/>
              </a:endParaRPr>
            </a:p>
          </p:txBody>
        </p:sp>
        <p:sp>
          <p:nvSpPr>
            <p:cNvPr id="291" name="Shape">
              <a:extLst>
                <a:ext uri="{FF2B5EF4-FFF2-40B4-BE49-F238E27FC236}">
                  <a16:creationId xmlns:a16="http://schemas.microsoft.com/office/drawing/2014/main" id="{444618E3-DBEE-4FA4-8F3F-C814E511A363}"/>
                </a:ext>
              </a:extLst>
            </p:cNvPr>
            <p:cNvSpPr/>
            <p:nvPr/>
          </p:nvSpPr>
          <p:spPr>
            <a:xfrm>
              <a:off x="9018053" y="3113533"/>
              <a:ext cx="209697" cy="254725"/>
            </a:xfrm>
            <a:custGeom>
              <a:avLst/>
              <a:gdLst/>
              <a:ahLst/>
              <a:cxnLst>
                <a:cxn ang="0">
                  <a:pos x="wd2" y="hd2"/>
                </a:cxn>
                <a:cxn ang="5400000">
                  <a:pos x="wd2" y="hd2"/>
                </a:cxn>
                <a:cxn ang="10800000">
                  <a:pos x="wd2" y="hd2"/>
                </a:cxn>
                <a:cxn ang="16200000">
                  <a:pos x="wd2" y="hd2"/>
                </a:cxn>
              </a:cxnLst>
              <a:rect l="0" t="0" r="r" b="b"/>
              <a:pathLst>
                <a:path w="21025" h="21008" extrusionOk="0">
                  <a:moveTo>
                    <a:pt x="20618" y="14608"/>
                  </a:moveTo>
                  <a:cubicBezTo>
                    <a:pt x="21600" y="13808"/>
                    <a:pt x="20618" y="13808"/>
                    <a:pt x="19636" y="13008"/>
                  </a:cubicBezTo>
                  <a:cubicBezTo>
                    <a:pt x="18655" y="12208"/>
                    <a:pt x="18655" y="11408"/>
                    <a:pt x="18655" y="9808"/>
                  </a:cubicBezTo>
                  <a:cubicBezTo>
                    <a:pt x="20618" y="7408"/>
                    <a:pt x="17673" y="7408"/>
                    <a:pt x="14727" y="7408"/>
                  </a:cubicBezTo>
                  <a:cubicBezTo>
                    <a:pt x="13745" y="7408"/>
                    <a:pt x="13745" y="6608"/>
                    <a:pt x="13745" y="5808"/>
                  </a:cubicBezTo>
                  <a:cubicBezTo>
                    <a:pt x="12764" y="4208"/>
                    <a:pt x="11782" y="5008"/>
                    <a:pt x="11782" y="3408"/>
                  </a:cubicBezTo>
                  <a:cubicBezTo>
                    <a:pt x="10800" y="1008"/>
                    <a:pt x="8836" y="-592"/>
                    <a:pt x="4909" y="208"/>
                  </a:cubicBezTo>
                  <a:cubicBezTo>
                    <a:pt x="1964" y="1008"/>
                    <a:pt x="1964" y="1008"/>
                    <a:pt x="1964" y="2608"/>
                  </a:cubicBezTo>
                  <a:cubicBezTo>
                    <a:pt x="2945" y="5008"/>
                    <a:pt x="3927" y="7408"/>
                    <a:pt x="3927" y="10608"/>
                  </a:cubicBezTo>
                  <a:cubicBezTo>
                    <a:pt x="4909" y="13008"/>
                    <a:pt x="1964" y="12208"/>
                    <a:pt x="982" y="14608"/>
                  </a:cubicBezTo>
                  <a:cubicBezTo>
                    <a:pt x="0" y="15408"/>
                    <a:pt x="0" y="17008"/>
                    <a:pt x="0" y="17808"/>
                  </a:cubicBezTo>
                  <a:cubicBezTo>
                    <a:pt x="0" y="19408"/>
                    <a:pt x="2945" y="20208"/>
                    <a:pt x="3927" y="21008"/>
                  </a:cubicBezTo>
                  <a:cubicBezTo>
                    <a:pt x="3927" y="20208"/>
                    <a:pt x="3927" y="17808"/>
                    <a:pt x="5891" y="17808"/>
                  </a:cubicBezTo>
                  <a:cubicBezTo>
                    <a:pt x="7855" y="17808"/>
                    <a:pt x="8836" y="18608"/>
                    <a:pt x="9818" y="20208"/>
                  </a:cubicBezTo>
                  <a:cubicBezTo>
                    <a:pt x="10800" y="20208"/>
                    <a:pt x="17673" y="18608"/>
                    <a:pt x="19636" y="18608"/>
                  </a:cubicBezTo>
                  <a:cubicBezTo>
                    <a:pt x="17673" y="17008"/>
                    <a:pt x="19636" y="16208"/>
                    <a:pt x="20618" y="14608"/>
                  </a:cubicBezTo>
                  <a:cubicBezTo>
                    <a:pt x="21600" y="13808"/>
                    <a:pt x="19636" y="15408"/>
                    <a:pt x="20618" y="14608"/>
                  </a:cubicBezTo>
                  <a:close/>
                </a:path>
              </a:pathLst>
            </a:custGeom>
            <a:solidFill>
              <a:srgbClr val="00152F"/>
            </a:solidFill>
            <a:ln w="12700">
              <a:miter lim="400000"/>
            </a:ln>
          </p:spPr>
          <p:txBody>
            <a:bodyPr lIns="22275" tIns="22275" rIns="22275" bIns="22275" anchor="ctr"/>
            <a:lstStyle/>
            <a:p>
              <a:pPr algn="ctr"/>
              <a:endParaRPr sz="1403">
                <a:solidFill>
                  <a:srgbClr val="FFFFFF"/>
                </a:solidFill>
                <a:latin typeface="Helvetica Light"/>
              </a:endParaRPr>
            </a:p>
          </p:txBody>
        </p:sp>
        <p:sp>
          <p:nvSpPr>
            <p:cNvPr id="292" name="Shape">
              <a:extLst>
                <a:ext uri="{FF2B5EF4-FFF2-40B4-BE49-F238E27FC236}">
                  <a16:creationId xmlns:a16="http://schemas.microsoft.com/office/drawing/2014/main" id="{FF8BDEC9-FE07-43BB-BBEA-EF3A0A685D14}"/>
                </a:ext>
              </a:extLst>
            </p:cNvPr>
            <p:cNvSpPr/>
            <p:nvPr/>
          </p:nvSpPr>
          <p:spPr>
            <a:xfrm>
              <a:off x="8918309" y="2958746"/>
              <a:ext cx="310224" cy="177452"/>
            </a:xfrm>
            <a:custGeom>
              <a:avLst/>
              <a:gdLst/>
              <a:ahLst/>
              <a:cxnLst>
                <a:cxn ang="0">
                  <a:pos x="wd2" y="hd2"/>
                </a:cxn>
                <a:cxn ang="5400000">
                  <a:pos x="wd2" y="hd2"/>
                </a:cxn>
                <a:cxn ang="10800000">
                  <a:pos x="wd2" y="hd2"/>
                </a:cxn>
                <a:cxn ang="16200000">
                  <a:pos x="wd2" y="hd2"/>
                </a:cxn>
              </a:cxnLst>
              <a:rect l="0" t="0" r="r" b="b"/>
              <a:pathLst>
                <a:path w="19629" h="20646" extrusionOk="0">
                  <a:moveTo>
                    <a:pt x="17485" y="2457"/>
                  </a:moveTo>
                  <a:cubicBezTo>
                    <a:pt x="17485" y="1320"/>
                    <a:pt x="14400" y="1320"/>
                    <a:pt x="13782" y="183"/>
                  </a:cubicBezTo>
                  <a:cubicBezTo>
                    <a:pt x="11314" y="-954"/>
                    <a:pt x="12548" y="3593"/>
                    <a:pt x="10697" y="3593"/>
                  </a:cubicBezTo>
                  <a:cubicBezTo>
                    <a:pt x="10080" y="2457"/>
                    <a:pt x="9462" y="3593"/>
                    <a:pt x="8228" y="3593"/>
                  </a:cubicBezTo>
                  <a:cubicBezTo>
                    <a:pt x="7611" y="3593"/>
                    <a:pt x="7611" y="5867"/>
                    <a:pt x="6994" y="5867"/>
                  </a:cubicBezTo>
                  <a:cubicBezTo>
                    <a:pt x="4525" y="8141"/>
                    <a:pt x="3291" y="5867"/>
                    <a:pt x="2057" y="3593"/>
                  </a:cubicBezTo>
                  <a:cubicBezTo>
                    <a:pt x="2057" y="4730"/>
                    <a:pt x="2057" y="5867"/>
                    <a:pt x="2057" y="7004"/>
                  </a:cubicBezTo>
                  <a:cubicBezTo>
                    <a:pt x="1440" y="8141"/>
                    <a:pt x="822" y="5867"/>
                    <a:pt x="822" y="8141"/>
                  </a:cubicBezTo>
                  <a:cubicBezTo>
                    <a:pt x="822" y="11551"/>
                    <a:pt x="-1029" y="13825"/>
                    <a:pt x="822" y="16099"/>
                  </a:cubicBezTo>
                  <a:cubicBezTo>
                    <a:pt x="2057" y="18372"/>
                    <a:pt x="3908" y="20646"/>
                    <a:pt x="5760" y="20646"/>
                  </a:cubicBezTo>
                  <a:cubicBezTo>
                    <a:pt x="8228" y="20646"/>
                    <a:pt x="9462" y="17235"/>
                    <a:pt x="11931" y="18372"/>
                  </a:cubicBezTo>
                  <a:cubicBezTo>
                    <a:pt x="11931" y="17235"/>
                    <a:pt x="13782" y="17235"/>
                    <a:pt x="14400" y="16099"/>
                  </a:cubicBezTo>
                  <a:cubicBezTo>
                    <a:pt x="15017" y="13825"/>
                    <a:pt x="15634" y="11551"/>
                    <a:pt x="16868" y="9278"/>
                  </a:cubicBezTo>
                  <a:cubicBezTo>
                    <a:pt x="17485" y="7004"/>
                    <a:pt x="18102" y="7004"/>
                    <a:pt x="19337" y="5867"/>
                  </a:cubicBezTo>
                  <a:cubicBezTo>
                    <a:pt x="20571" y="3593"/>
                    <a:pt x="17485" y="3593"/>
                    <a:pt x="17485" y="2457"/>
                  </a:cubicBezTo>
                  <a:cubicBezTo>
                    <a:pt x="17485" y="2457"/>
                    <a:pt x="17485" y="3593"/>
                    <a:pt x="17485" y="2457"/>
                  </a:cubicBezTo>
                  <a:close/>
                </a:path>
              </a:pathLst>
            </a:custGeom>
            <a:solidFill>
              <a:srgbClr val="00152F"/>
            </a:solidFill>
            <a:ln w="12700">
              <a:miter lim="400000"/>
            </a:ln>
          </p:spPr>
          <p:txBody>
            <a:bodyPr lIns="22275" tIns="22275" rIns="22275" bIns="22275" anchor="ctr"/>
            <a:lstStyle/>
            <a:p>
              <a:pPr algn="ctr"/>
              <a:endParaRPr sz="1403">
                <a:solidFill>
                  <a:srgbClr val="FFFFFF"/>
                </a:solidFill>
                <a:latin typeface="Helvetica Light"/>
              </a:endParaRPr>
            </a:p>
          </p:txBody>
        </p:sp>
        <p:sp>
          <p:nvSpPr>
            <p:cNvPr id="293" name="Shape">
              <a:extLst>
                <a:ext uri="{FF2B5EF4-FFF2-40B4-BE49-F238E27FC236}">
                  <a16:creationId xmlns:a16="http://schemas.microsoft.com/office/drawing/2014/main" id="{66AE79F6-E670-4216-9746-353CD4E82327}"/>
                </a:ext>
              </a:extLst>
            </p:cNvPr>
            <p:cNvSpPr/>
            <p:nvPr/>
          </p:nvSpPr>
          <p:spPr>
            <a:xfrm>
              <a:off x="9102460" y="3368259"/>
              <a:ext cx="296745" cy="302849"/>
            </a:xfrm>
            <a:custGeom>
              <a:avLst/>
              <a:gdLst/>
              <a:ahLst/>
              <a:cxnLst>
                <a:cxn ang="0">
                  <a:pos x="wd2" y="hd2"/>
                </a:cxn>
                <a:cxn ang="5400000">
                  <a:pos x="wd2" y="hd2"/>
                </a:cxn>
                <a:cxn ang="10800000">
                  <a:pos x="wd2" y="hd2"/>
                </a:cxn>
                <a:cxn ang="16200000">
                  <a:pos x="wd2" y="hd2"/>
                </a:cxn>
              </a:cxnLst>
              <a:rect l="0" t="0" r="r" b="b"/>
              <a:pathLst>
                <a:path w="21252" h="20991" extrusionOk="0">
                  <a:moveTo>
                    <a:pt x="21252" y="0"/>
                  </a:moveTo>
                  <a:cubicBezTo>
                    <a:pt x="19162" y="1350"/>
                    <a:pt x="18465" y="2700"/>
                    <a:pt x="15678" y="2025"/>
                  </a:cubicBezTo>
                  <a:cubicBezTo>
                    <a:pt x="14284" y="1350"/>
                    <a:pt x="10104" y="675"/>
                    <a:pt x="8710" y="1350"/>
                  </a:cubicBezTo>
                  <a:cubicBezTo>
                    <a:pt x="8710" y="3375"/>
                    <a:pt x="6620" y="2025"/>
                    <a:pt x="5923" y="2700"/>
                  </a:cubicBezTo>
                  <a:cubicBezTo>
                    <a:pt x="5226" y="3375"/>
                    <a:pt x="4529" y="3375"/>
                    <a:pt x="3833" y="3375"/>
                  </a:cubicBezTo>
                  <a:cubicBezTo>
                    <a:pt x="2439" y="4050"/>
                    <a:pt x="2439" y="4725"/>
                    <a:pt x="2439" y="5400"/>
                  </a:cubicBezTo>
                  <a:cubicBezTo>
                    <a:pt x="1742" y="6075"/>
                    <a:pt x="1742" y="6750"/>
                    <a:pt x="1046" y="7425"/>
                  </a:cubicBezTo>
                  <a:cubicBezTo>
                    <a:pt x="-348" y="8775"/>
                    <a:pt x="-348" y="8775"/>
                    <a:pt x="1046" y="10125"/>
                  </a:cubicBezTo>
                  <a:cubicBezTo>
                    <a:pt x="1742" y="10800"/>
                    <a:pt x="2439" y="10800"/>
                    <a:pt x="2439" y="11475"/>
                  </a:cubicBezTo>
                  <a:cubicBezTo>
                    <a:pt x="2439" y="12825"/>
                    <a:pt x="2439" y="13500"/>
                    <a:pt x="3136" y="14850"/>
                  </a:cubicBezTo>
                  <a:cubicBezTo>
                    <a:pt x="3136" y="15525"/>
                    <a:pt x="3136" y="16200"/>
                    <a:pt x="3833" y="16875"/>
                  </a:cubicBezTo>
                  <a:cubicBezTo>
                    <a:pt x="5226" y="17550"/>
                    <a:pt x="3833" y="18225"/>
                    <a:pt x="4529" y="18900"/>
                  </a:cubicBezTo>
                  <a:cubicBezTo>
                    <a:pt x="4529" y="20250"/>
                    <a:pt x="5226" y="19575"/>
                    <a:pt x="5226" y="19575"/>
                  </a:cubicBezTo>
                  <a:cubicBezTo>
                    <a:pt x="6620" y="19575"/>
                    <a:pt x="6620" y="20250"/>
                    <a:pt x="6620" y="20925"/>
                  </a:cubicBezTo>
                  <a:cubicBezTo>
                    <a:pt x="7317" y="20925"/>
                    <a:pt x="8013" y="20250"/>
                    <a:pt x="8013" y="20250"/>
                  </a:cubicBezTo>
                  <a:cubicBezTo>
                    <a:pt x="8710" y="19575"/>
                    <a:pt x="8710" y="20925"/>
                    <a:pt x="8710" y="20925"/>
                  </a:cubicBezTo>
                  <a:cubicBezTo>
                    <a:pt x="9407" y="21600"/>
                    <a:pt x="8710" y="16875"/>
                    <a:pt x="8710" y="17550"/>
                  </a:cubicBezTo>
                  <a:cubicBezTo>
                    <a:pt x="8710" y="16875"/>
                    <a:pt x="10800" y="17550"/>
                    <a:pt x="11497" y="17550"/>
                  </a:cubicBezTo>
                  <a:cubicBezTo>
                    <a:pt x="11497" y="16875"/>
                    <a:pt x="9407" y="16200"/>
                    <a:pt x="9407" y="15525"/>
                  </a:cubicBezTo>
                  <a:cubicBezTo>
                    <a:pt x="10104" y="14175"/>
                    <a:pt x="11497" y="15525"/>
                    <a:pt x="11497" y="16200"/>
                  </a:cubicBezTo>
                  <a:cubicBezTo>
                    <a:pt x="12891" y="16875"/>
                    <a:pt x="12194" y="15525"/>
                    <a:pt x="12194" y="14850"/>
                  </a:cubicBezTo>
                  <a:cubicBezTo>
                    <a:pt x="12194" y="14175"/>
                    <a:pt x="14284" y="15525"/>
                    <a:pt x="14284" y="15525"/>
                  </a:cubicBezTo>
                  <a:cubicBezTo>
                    <a:pt x="14284" y="14850"/>
                    <a:pt x="12891" y="12825"/>
                    <a:pt x="12891" y="12825"/>
                  </a:cubicBezTo>
                  <a:cubicBezTo>
                    <a:pt x="12194" y="12150"/>
                    <a:pt x="10800" y="12150"/>
                    <a:pt x="10104" y="11475"/>
                  </a:cubicBezTo>
                  <a:cubicBezTo>
                    <a:pt x="10104" y="11475"/>
                    <a:pt x="10104" y="10125"/>
                    <a:pt x="10104" y="10800"/>
                  </a:cubicBezTo>
                  <a:cubicBezTo>
                    <a:pt x="9407" y="9450"/>
                    <a:pt x="7317" y="8100"/>
                    <a:pt x="7317" y="6750"/>
                  </a:cubicBezTo>
                  <a:cubicBezTo>
                    <a:pt x="8013" y="4050"/>
                    <a:pt x="10104" y="6750"/>
                    <a:pt x="10800" y="7425"/>
                  </a:cubicBezTo>
                  <a:cubicBezTo>
                    <a:pt x="10800" y="7425"/>
                    <a:pt x="10800" y="6750"/>
                    <a:pt x="10800" y="6750"/>
                  </a:cubicBezTo>
                  <a:cubicBezTo>
                    <a:pt x="11497" y="6075"/>
                    <a:pt x="12194" y="6750"/>
                    <a:pt x="12194" y="7425"/>
                  </a:cubicBezTo>
                  <a:cubicBezTo>
                    <a:pt x="12194" y="7425"/>
                    <a:pt x="11497" y="6075"/>
                    <a:pt x="11497" y="6075"/>
                  </a:cubicBezTo>
                  <a:cubicBezTo>
                    <a:pt x="12194" y="6075"/>
                    <a:pt x="13587" y="6750"/>
                    <a:pt x="14284" y="6750"/>
                  </a:cubicBezTo>
                  <a:cubicBezTo>
                    <a:pt x="14284" y="6075"/>
                    <a:pt x="11497" y="6075"/>
                    <a:pt x="11497" y="4725"/>
                  </a:cubicBezTo>
                  <a:cubicBezTo>
                    <a:pt x="11497" y="4725"/>
                    <a:pt x="14284" y="3375"/>
                    <a:pt x="14981" y="3375"/>
                  </a:cubicBezTo>
                  <a:cubicBezTo>
                    <a:pt x="14981" y="3375"/>
                    <a:pt x="14284" y="4725"/>
                    <a:pt x="14284" y="4725"/>
                  </a:cubicBezTo>
                  <a:cubicBezTo>
                    <a:pt x="14284" y="4725"/>
                    <a:pt x="16375" y="3375"/>
                    <a:pt x="17071" y="3375"/>
                  </a:cubicBezTo>
                  <a:cubicBezTo>
                    <a:pt x="17768" y="3375"/>
                    <a:pt x="18465" y="4050"/>
                    <a:pt x="19858" y="4725"/>
                  </a:cubicBezTo>
                  <a:cubicBezTo>
                    <a:pt x="20555" y="3375"/>
                    <a:pt x="21252" y="1350"/>
                    <a:pt x="21252" y="0"/>
                  </a:cubicBezTo>
                  <a:close/>
                </a:path>
              </a:pathLst>
            </a:custGeom>
            <a:solidFill>
              <a:srgbClr val="00152F"/>
            </a:solidFill>
            <a:ln w="12700">
              <a:miter lim="400000"/>
            </a:ln>
          </p:spPr>
          <p:txBody>
            <a:bodyPr lIns="22275" tIns="22275" rIns="22275" bIns="22275" anchor="ctr"/>
            <a:lstStyle/>
            <a:p>
              <a:pPr algn="ctr"/>
              <a:endParaRPr sz="1403">
                <a:solidFill>
                  <a:srgbClr val="FFFFFF"/>
                </a:solidFill>
                <a:latin typeface="Helvetica Light"/>
              </a:endParaRPr>
            </a:p>
          </p:txBody>
        </p:sp>
        <p:sp>
          <p:nvSpPr>
            <p:cNvPr id="294" name="Shape">
              <a:extLst>
                <a:ext uri="{FF2B5EF4-FFF2-40B4-BE49-F238E27FC236}">
                  <a16:creationId xmlns:a16="http://schemas.microsoft.com/office/drawing/2014/main" id="{F3DF9A60-451F-42F7-B8C1-8BC70FA9600D}"/>
                </a:ext>
              </a:extLst>
            </p:cNvPr>
            <p:cNvSpPr/>
            <p:nvPr/>
          </p:nvSpPr>
          <p:spPr>
            <a:xfrm>
              <a:off x="9376376" y="3356270"/>
              <a:ext cx="138832" cy="89148"/>
            </a:xfrm>
            <a:custGeom>
              <a:avLst/>
              <a:gdLst/>
              <a:ahLst/>
              <a:cxnLst>
                <a:cxn ang="0">
                  <a:pos x="wd2" y="hd2"/>
                </a:cxn>
                <a:cxn ang="5400000">
                  <a:pos x="wd2" y="hd2"/>
                </a:cxn>
                <a:cxn ang="10800000">
                  <a:pos x="wd2" y="hd2"/>
                </a:cxn>
                <a:cxn ang="16200000">
                  <a:pos x="wd2" y="hd2"/>
                </a:cxn>
              </a:cxnLst>
              <a:rect l="0" t="0" r="r" b="b"/>
              <a:pathLst>
                <a:path w="20563" h="20029" extrusionOk="0">
                  <a:moveTo>
                    <a:pt x="20563" y="11929"/>
                  </a:moveTo>
                  <a:cubicBezTo>
                    <a:pt x="17683" y="7609"/>
                    <a:pt x="13363" y="7609"/>
                    <a:pt x="13363" y="1129"/>
                  </a:cubicBezTo>
                  <a:cubicBezTo>
                    <a:pt x="6163" y="-1031"/>
                    <a:pt x="4723" y="-1031"/>
                    <a:pt x="1843" y="9769"/>
                  </a:cubicBezTo>
                  <a:cubicBezTo>
                    <a:pt x="1843" y="11929"/>
                    <a:pt x="-1037" y="18409"/>
                    <a:pt x="403" y="18409"/>
                  </a:cubicBezTo>
                  <a:cubicBezTo>
                    <a:pt x="3283" y="20569"/>
                    <a:pt x="6163" y="20569"/>
                    <a:pt x="7603" y="18409"/>
                  </a:cubicBezTo>
                  <a:cubicBezTo>
                    <a:pt x="10483" y="16249"/>
                    <a:pt x="11923" y="14089"/>
                    <a:pt x="14803" y="14089"/>
                  </a:cubicBezTo>
                  <a:cubicBezTo>
                    <a:pt x="14803" y="14089"/>
                    <a:pt x="20563" y="14089"/>
                    <a:pt x="20563" y="11929"/>
                  </a:cubicBezTo>
                  <a:cubicBezTo>
                    <a:pt x="19123" y="11929"/>
                    <a:pt x="20563" y="14089"/>
                    <a:pt x="20563" y="11929"/>
                  </a:cubicBezTo>
                  <a:close/>
                </a:path>
              </a:pathLst>
            </a:custGeom>
            <a:solidFill>
              <a:srgbClr val="00152F"/>
            </a:solidFill>
            <a:ln w="12700">
              <a:miter lim="400000"/>
            </a:ln>
          </p:spPr>
          <p:txBody>
            <a:bodyPr lIns="22275" tIns="22275" rIns="22275" bIns="22275" anchor="ctr"/>
            <a:lstStyle/>
            <a:p>
              <a:pPr algn="ctr"/>
              <a:endParaRPr sz="1403">
                <a:solidFill>
                  <a:srgbClr val="FFFFFF"/>
                </a:solidFill>
                <a:latin typeface="Helvetica Light"/>
              </a:endParaRPr>
            </a:p>
          </p:txBody>
        </p:sp>
        <p:sp>
          <p:nvSpPr>
            <p:cNvPr id="295" name="Shape">
              <a:extLst>
                <a:ext uri="{FF2B5EF4-FFF2-40B4-BE49-F238E27FC236}">
                  <a16:creationId xmlns:a16="http://schemas.microsoft.com/office/drawing/2014/main" id="{769F86DC-2962-4343-AA0A-20BA7BB460CA}"/>
                </a:ext>
              </a:extLst>
            </p:cNvPr>
            <p:cNvSpPr/>
            <p:nvPr/>
          </p:nvSpPr>
          <p:spPr>
            <a:xfrm>
              <a:off x="9057826" y="3330659"/>
              <a:ext cx="75219" cy="166898"/>
            </a:xfrm>
            <a:custGeom>
              <a:avLst/>
              <a:gdLst/>
              <a:ahLst/>
              <a:cxnLst>
                <a:cxn ang="0">
                  <a:pos x="wd2" y="hd2"/>
                </a:cxn>
                <a:cxn ang="5400000">
                  <a:pos x="wd2" y="hd2"/>
                </a:cxn>
                <a:cxn ang="10800000">
                  <a:pos x="wd2" y="hd2"/>
                </a:cxn>
                <a:cxn ang="16200000">
                  <a:pos x="wd2" y="hd2"/>
                </a:cxn>
              </a:cxnLst>
              <a:rect l="0" t="0" r="r" b="b"/>
              <a:pathLst>
                <a:path w="18854" h="20517" extrusionOk="0">
                  <a:moveTo>
                    <a:pt x="14400" y="18117"/>
                  </a:moveTo>
                  <a:cubicBezTo>
                    <a:pt x="16800" y="15717"/>
                    <a:pt x="21600" y="13317"/>
                    <a:pt x="16800" y="12117"/>
                  </a:cubicBezTo>
                  <a:cubicBezTo>
                    <a:pt x="14400" y="10917"/>
                    <a:pt x="12000" y="8517"/>
                    <a:pt x="14400" y="6117"/>
                  </a:cubicBezTo>
                  <a:cubicBezTo>
                    <a:pt x="14400" y="6117"/>
                    <a:pt x="16800" y="3717"/>
                    <a:pt x="16800" y="3717"/>
                  </a:cubicBezTo>
                  <a:cubicBezTo>
                    <a:pt x="14400" y="2517"/>
                    <a:pt x="9600" y="117"/>
                    <a:pt x="7200" y="117"/>
                  </a:cubicBezTo>
                  <a:cubicBezTo>
                    <a:pt x="0" y="-1083"/>
                    <a:pt x="0" y="7317"/>
                    <a:pt x="0" y="9717"/>
                  </a:cubicBezTo>
                  <a:cubicBezTo>
                    <a:pt x="0" y="14517"/>
                    <a:pt x="4800" y="16917"/>
                    <a:pt x="9600" y="20517"/>
                  </a:cubicBezTo>
                  <a:cubicBezTo>
                    <a:pt x="12000" y="19317"/>
                    <a:pt x="14400" y="18117"/>
                    <a:pt x="14400" y="18117"/>
                  </a:cubicBezTo>
                  <a:cubicBezTo>
                    <a:pt x="16800" y="15717"/>
                    <a:pt x="14400" y="18117"/>
                    <a:pt x="14400" y="18117"/>
                  </a:cubicBezTo>
                  <a:close/>
                </a:path>
              </a:pathLst>
            </a:custGeom>
            <a:solidFill>
              <a:srgbClr val="00152F"/>
            </a:solidFill>
            <a:ln w="12700">
              <a:miter lim="400000"/>
            </a:ln>
          </p:spPr>
          <p:txBody>
            <a:bodyPr lIns="22275" tIns="22275" rIns="22275" bIns="22275" anchor="ctr"/>
            <a:lstStyle/>
            <a:p>
              <a:pPr algn="ctr"/>
              <a:endParaRPr sz="1403">
                <a:solidFill>
                  <a:srgbClr val="FFFFFF"/>
                </a:solidFill>
                <a:latin typeface="Helvetica Light"/>
              </a:endParaRPr>
            </a:p>
          </p:txBody>
        </p:sp>
        <p:sp>
          <p:nvSpPr>
            <p:cNvPr id="296" name="Shape">
              <a:extLst>
                <a:ext uri="{FF2B5EF4-FFF2-40B4-BE49-F238E27FC236}">
                  <a16:creationId xmlns:a16="http://schemas.microsoft.com/office/drawing/2014/main" id="{B8D53065-9747-4B35-9C6F-9A39C6E69353}"/>
                </a:ext>
              </a:extLst>
            </p:cNvPr>
            <p:cNvSpPr/>
            <p:nvPr/>
          </p:nvSpPr>
          <p:spPr>
            <a:xfrm>
              <a:off x="9113412" y="3341738"/>
              <a:ext cx="107024" cy="86200"/>
            </a:xfrm>
            <a:custGeom>
              <a:avLst/>
              <a:gdLst/>
              <a:ahLst/>
              <a:cxnLst>
                <a:cxn ang="0">
                  <a:pos x="wd2" y="hd2"/>
                </a:cxn>
                <a:cxn ang="5400000">
                  <a:pos x="wd2" y="hd2"/>
                </a:cxn>
                <a:cxn ang="10800000">
                  <a:pos x="wd2" y="hd2"/>
                </a:cxn>
                <a:cxn ang="16200000">
                  <a:pos x="wd2" y="hd2"/>
                </a:cxn>
              </a:cxnLst>
              <a:rect l="0" t="0" r="r" b="b"/>
              <a:pathLst>
                <a:path w="18355" h="21600" extrusionOk="0">
                  <a:moveTo>
                    <a:pt x="17270" y="0"/>
                  </a:moveTo>
                  <a:cubicBezTo>
                    <a:pt x="13947" y="0"/>
                    <a:pt x="2316" y="0"/>
                    <a:pt x="2316" y="4800"/>
                  </a:cubicBezTo>
                  <a:cubicBezTo>
                    <a:pt x="-1007" y="9600"/>
                    <a:pt x="-1007" y="19200"/>
                    <a:pt x="3978" y="21600"/>
                  </a:cubicBezTo>
                  <a:cubicBezTo>
                    <a:pt x="5639" y="19200"/>
                    <a:pt x="8962" y="21600"/>
                    <a:pt x="10624" y="19200"/>
                  </a:cubicBezTo>
                  <a:cubicBezTo>
                    <a:pt x="12285" y="19200"/>
                    <a:pt x="13947" y="14400"/>
                    <a:pt x="15608" y="16800"/>
                  </a:cubicBezTo>
                  <a:cubicBezTo>
                    <a:pt x="20593" y="21600"/>
                    <a:pt x="17270" y="2400"/>
                    <a:pt x="17270" y="0"/>
                  </a:cubicBezTo>
                  <a:close/>
                </a:path>
              </a:pathLst>
            </a:custGeom>
            <a:solidFill>
              <a:srgbClr val="00152F"/>
            </a:solidFill>
            <a:ln w="12700">
              <a:miter lim="400000"/>
            </a:ln>
          </p:spPr>
          <p:txBody>
            <a:bodyPr lIns="22275" tIns="22275" rIns="22275" bIns="22275" anchor="ctr"/>
            <a:lstStyle/>
            <a:p>
              <a:pPr algn="ctr"/>
              <a:endParaRPr sz="1403">
                <a:solidFill>
                  <a:srgbClr val="FFFFFF"/>
                </a:solidFill>
                <a:latin typeface="Helvetica Light"/>
              </a:endParaRPr>
            </a:p>
          </p:txBody>
        </p:sp>
        <p:sp>
          <p:nvSpPr>
            <p:cNvPr id="297" name="Shape">
              <a:extLst>
                <a:ext uri="{FF2B5EF4-FFF2-40B4-BE49-F238E27FC236}">
                  <a16:creationId xmlns:a16="http://schemas.microsoft.com/office/drawing/2014/main" id="{9C366F68-6674-4228-9D7C-1425AFE80EFC}"/>
                </a:ext>
              </a:extLst>
            </p:cNvPr>
            <p:cNvSpPr/>
            <p:nvPr/>
          </p:nvSpPr>
          <p:spPr>
            <a:xfrm>
              <a:off x="10213659" y="3398093"/>
              <a:ext cx="146711" cy="144674"/>
            </a:xfrm>
            <a:custGeom>
              <a:avLst/>
              <a:gdLst/>
              <a:ahLst/>
              <a:cxnLst>
                <a:cxn ang="0">
                  <a:pos x="wd2" y="hd2"/>
                </a:cxn>
                <a:cxn ang="5400000">
                  <a:pos x="wd2" y="hd2"/>
                </a:cxn>
                <a:cxn ang="10800000">
                  <a:pos x="wd2" y="hd2"/>
                </a:cxn>
                <a:cxn ang="16200000">
                  <a:pos x="wd2" y="hd2"/>
                </a:cxn>
              </a:cxnLst>
              <a:rect l="0" t="0" r="r" b="b"/>
              <a:pathLst>
                <a:path w="17073" h="20055" extrusionOk="0">
                  <a:moveTo>
                    <a:pt x="17073" y="18900"/>
                  </a:moveTo>
                  <a:cubicBezTo>
                    <a:pt x="17073" y="16200"/>
                    <a:pt x="17073" y="14850"/>
                    <a:pt x="14799" y="13500"/>
                  </a:cubicBezTo>
                  <a:cubicBezTo>
                    <a:pt x="12526" y="12150"/>
                    <a:pt x="14799" y="10800"/>
                    <a:pt x="13662" y="9450"/>
                  </a:cubicBezTo>
                  <a:cubicBezTo>
                    <a:pt x="12526" y="6750"/>
                    <a:pt x="11389" y="8100"/>
                    <a:pt x="11389" y="4050"/>
                  </a:cubicBezTo>
                  <a:cubicBezTo>
                    <a:pt x="11389" y="4050"/>
                    <a:pt x="7978" y="1350"/>
                    <a:pt x="9115" y="0"/>
                  </a:cubicBezTo>
                  <a:cubicBezTo>
                    <a:pt x="5705" y="0"/>
                    <a:pt x="-4527" y="1350"/>
                    <a:pt x="2294" y="8100"/>
                  </a:cubicBezTo>
                  <a:cubicBezTo>
                    <a:pt x="3431" y="9450"/>
                    <a:pt x="4568" y="10800"/>
                    <a:pt x="5705" y="12150"/>
                  </a:cubicBezTo>
                  <a:cubicBezTo>
                    <a:pt x="6841" y="13500"/>
                    <a:pt x="7978" y="13500"/>
                    <a:pt x="9115" y="14850"/>
                  </a:cubicBezTo>
                  <a:cubicBezTo>
                    <a:pt x="11389" y="14850"/>
                    <a:pt x="13662" y="14850"/>
                    <a:pt x="13662" y="17550"/>
                  </a:cubicBezTo>
                  <a:cubicBezTo>
                    <a:pt x="14799" y="18900"/>
                    <a:pt x="15936" y="21600"/>
                    <a:pt x="17073" y="18900"/>
                  </a:cubicBezTo>
                  <a:cubicBezTo>
                    <a:pt x="17073" y="17550"/>
                    <a:pt x="15936" y="20250"/>
                    <a:pt x="17073" y="18900"/>
                  </a:cubicBezTo>
                  <a:close/>
                </a:path>
              </a:pathLst>
            </a:custGeom>
            <a:solidFill>
              <a:srgbClr val="00152F"/>
            </a:solidFill>
            <a:ln w="12700">
              <a:miter lim="400000"/>
            </a:ln>
          </p:spPr>
          <p:txBody>
            <a:bodyPr lIns="22275" tIns="22275" rIns="22275" bIns="22275" anchor="ctr"/>
            <a:lstStyle/>
            <a:p>
              <a:pPr algn="ctr"/>
              <a:endParaRPr sz="1403">
                <a:solidFill>
                  <a:srgbClr val="FFFFFF"/>
                </a:solidFill>
                <a:latin typeface="Helvetica Light"/>
              </a:endParaRPr>
            </a:p>
          </p:txBody>
        </p:sp>
        <p:sp>
          <p:nvSpPr>
            <p:cNvPr id="298" name="Shape">
              <a:extLst>
                <a:ext uri="{FF2B5EF4-FFF2-40B4-BE49-F238E27FC236}">
                  <a16:creationId xmlns:a16="http://schemas.microsoft.com/office/drawing/2014/main" id="{A47E901F-9250-4157-9429-4EF179A9DB0C}"/>
                </a:ext>
              </a:extLst>
            </p:cNvPr>
            <p:cNvSpPr/>
            <p:nvPr/>
          </p:nvSpPr>
          <p:spPr>
            <a:xfrm>
              <a:off x="10244365" y="3496202"/>
              <a:ext cx="936969" cy="797001"/>
            </a:xfrm>
            <a:custGeom>
              <a:avLst/>
              <a:gdLst/>
              <a:ahLst/>
              <a:cxnLst>
                <a:cxn ang="0">
                  <a:pos x="wd2" y="hd2"/>
                </a:cxn>
                <a:cxn ang="5400000">
                  <a:pos x="wd2" y="hd2"/>
                </a:cxn>
                <a:cxn ang="10800000">
                  <a:pos x="wd2" y="hd2"/>
                </a:cxn>
                <a:cxn ang="16200000">
                  <a:pos x="wd2" y="hd2"/>
                </a:cxn>
              </a:cxnLst>
              <a:rect l="0" t="0" r="r" b="b"/>
              <a:pathLst>
                <a:path w="21056" h="21109" extrusionOk="0">
                  <a:moveTo>
                    <a:pt x="20727" y="18280"/>
                  </a:moveTo>
                  <a:cubicBezTo>
                    <a:pt x="20291" y="18023"/>
                    <a:pt x="20509" y="17509"/>
                    <a:pt x="20291" y="16995"/>
                  </a:cubicBezTo>
                  <a:cubicBezTo>
                    <a:pt x="20291" y="16738"/>
                    <a:pt x="19855" y="16480"/>
                    <a:pt x="19636" y="16223"/>
                  </a:cubicBezTo>
                  <a:cubicBezTo>
                    <a:pt x="19200" y="15966"/>
                    <a:pt x="18982" y="15452"/>
                    <a:pt x="18764" y="14938"/>
                  </a:cubicBezTo>
                  <a:cubicBezTo>
                    <a:pt x="18327" y="14423"/>
                    <a:pt x="18545" y="14423"/>
                    <a:pt x="18982" y="13652"/>
                  </a:cubicBezTo>
                  <a:cubicBezTo>
                    <a:pt x="19200" y="13395"/>
                    <a:pt x="19636" y="12880"/>
                    <a:pt x="19418" y="12366"/>
                  </a:cubicBezTo>
                  <a:cubicBezTo>
                    <a:pt x="19200" y="12109"/>
                    <a:pt x="18545" y="12109"/>
                    <a:pt x="18327" y="12109"/>
                  </a:cubicBezTo>
                  <a:cubicBezTo>
                    <a:pt x="18109" y="11852"/>
                    <a:pt x="18327" y="11338"/>
                    <a:pt x="18327" y="11338"/>
                  </a:cubicBezTo>
                  <a:cubicBezTo>
                    <a:pt x="18109" y="10823"/>
                    <a:pt x="18109" y="10052"/>
                    <a:pt x="18327" y="9795"/>
                  </a:cubicBezTo>
                  <a:cubicBezTo>
                    <a:pt x="18764" y="9280"/>
                    <a:pt x="18109" y="9023"/>
                    <a:pt x="17891" y="8766"/>
                  </a:cubicBezTo>
                  <a:cubicBezTo>
                    <a:pt x="17891" y="8509"/>
                    <a:pt x="18327" y="7738"/>
                    <a:pt x="18545" y="7480"/>
                  </a:cubicBezTo>
                  <a:cubicBezTo>
                    <a:pt x="18545" y="7223"/>
                    <a:pt x="18982" y="4652"/>
                    <a:pt x="18764" y="4652"/>
                  </a:cubicBezTo>
                  <a:cubicBezTo>
                    <a:pt x="18109" y="4652"/>
                    <a:pt x="17891" y="4652"/>
                    <a:pt x="17236" y="4138"/>
                  </a:cubicBezTo>
                  <a:cubicBezTo>
                    <a:pt x="17018" y="3880"/>
                    <a:pt x="16800" y="3623"/>
                    <a:pt x="16582" y="3366"/>
                  </a:cubicBezTo>
                  <a:cubicBezTo>
                    <a:pt x="16364" y="3109"/>
                    <a:pt x="15709" y="3109"/>
                    <a:pt x="15491" y="2852"/>
                  </a:cubicBezTo>
                  <a:cubicBezTo>
                    <a:pt x="15055" y="2852"/>
                    <a:pt x="14836" y="2852"/>
                    <a:pt x="14400" y="2595"/>
                  </a:cubicBezTo>
                  <a:cubicBezTo>
                    <a:pt x="14182" y="2080"/>
                    <a:pt x="13745" y="2338"/>
                    <a:pt x="13309" y="2338"/>
                  </a:cubicBezTo>
                  <a:cubicBezTo>
                    <a:pt x="13091" y="2595"/>
                    <a:pt x="12655" y="2338"/>
                    <a:pt x="12436" y="2595"/>
                  </a:cubicBezTo>
                  <a:cubicBezTo>
                    <a:pt x="12000" y="2595"/>
                    <a:pt x="11782" y="3109"/>
                    <a:pt x="11564" y="3366"/>
                  </a:cubicBezTo>
                  <a:cubicBezTo>
                    <a:pt x="11345" y="3623"/>
                    <a:pt x="10691" y="3366"/>
                    <a:pt x="10691" y="3880"/>
                  </a:cubicBezTo>
                  <a:cubicBezTo>
                    <a:pt x="10691" y="4395"/>
                    <a:pt x="10473" y="4395"/>
                    <a:pt x="10036" y="4652"/>
                  </a:cubicBezTo>
                  <a:cubicBezTo>
                    <a:pt x="8945" y="4909"/>
                    <a:pt x="8073" y="4909"/>
                    <a:pt x="7200" y="4138"/>
                  </a:cubicBezTo>
                  <a:cubicBezTo>
                    <a:pt x="6982" y="3880"/>
                    <a:pt x="6764" y="3623"/>
                    <a:pt x="6545" y="3623"/>
                  </a:cubicBezTo>
                  <a:cubicBezTo>
                    <a:pt x="6109" y="3109"/>
                    <a:pt x="5891" y="3366"/>
                    <a:pt x="5455" y="3366"/>
                  </a:cubicBezTo>
                  <a:cubicBezTo>
                    <a:pt x="5236" y="3109"/>
                    <a:pt x="5236" y="2338"/>
                    <a:pt x="5236" y="2080"/>
                  </a:cubicBezTo>
                  <a:cubicBezTo>
                    <a:pt x="4582" y="1823"/>
                    <a:pt x="4364" y="1566"/>
                    <a:pt x="4364" y="795"/>
                  </a:cubicBezTo>
                  <a:cubicBezTo>
                    <a:pt x="4364" y="-491"/>
                    <a:pt x="3491" y="280"/>
                    <a:pt x="3055" y="795"/>
                  </a:cubicBezTo>
                  <a:cubicBezTo>
                    <a:pt x="2836" y="1052"/>
                    <a:pt x="2618" y="1309"/>
                    <a:pt x="2400" y="1309"/>
                  </a:cubicBezTo>
                  <a:cubicBezTo>
                    <a:pt x="1964" y="1052"/>
                    <a:pt x="1309" y="1052"/>
                    <a:pt x="1091" y="538"/>
                  </a:cubicBezTo>
                  <a:cubicBezTo>
                    <a:pt x="655" y="23"/>
                    <a:pt x="655" y="-234"/>
                    <a:pt x="218" y="280"/>
                  </a:cubicBezTo>
                  <a:cubicBezTo>
                    <a:pt x="218" y="538"/>
                    <a:pt x="0" y="538"/>
                    <a:pt x="0" y="795"/>
                  </a:cubicBezTo>
                  <a:cubicBezTo>
                    <a:pt x="0" y="1052"/>
                    <a:pt x="0" y="1309"/>
                    <a:pt x="218" y="1566"/>
                  </a:cubicBezTo>
                  <a:cubicBezTo>
                    <a:pt x="218" y="1566"/>
                    <a:pt x="436" y="2080"/>
                    <a:pt x="218" y="2080"/>
                  </a:cubicBezTo>
                  <a:cubicBezTo>
                    <a:pt x="218" y="2338"/>
                    <a:pt x="0" y="2338"/>
                    <a:pt x="218" y="2595"/>
                  </a:cubicBezTo>
                  <a:cubicBezTo>
                    <a:pt x="218" y="2852"/>
                    <a:pt x="655" y="2852"/>
                    <a:pt x="655" y="3109"/>
                  </a:cubicBezTo>
                  <a:cubicBezTo>
                    <a:pt x="655" y="3366"/>
                    <a:pt x="436" y="3623"/>
                    <a:pt x="655" y="3623"/>
                  </a:cubicBezTo>
                  <a:cubicBezTo>
                    <a:pt x="873" y="4138"/>
                    <a:pt x="873" y="4395"/>
                    <a:pt x="1091" y="4909"/>
                  </a:cubicBezTo>
                  <a:cubicBezTo>
                    <a:pt x="1309" y="5166"/>
                    <a:pt x="1309" y="5423"/>
                    <a:pt x="1745" y="5680"/>
                  </a:cubicBezTo>
                  <a:cubicBezTo>
                    <a:pt x="1745" y="5680"/>
                    <a:pt x="2182" y="5938"/>
                    <a:pt x="2182" y="5938"/>
                  </a:cubicBezTo>
                  <a:cubicBezTo>
                    <a:pt x="2400" y="6966"/>
                    <a:pt x="436" y="7995"/>
                    <a:pt x="1745" y="9023"/>
                  </a:cubicBezTo>
                  <a:cubicBezTo>
                    <a:pt x="2182" y="9280"/>
                    <a:pt x="2182" y="9795"/>
                    <a:pt x="2618" y="10052"/>
                  </a:cubicBezTo>
                  <a:cubicBezTo>
                    <a:pt x="3055" y="10566"/>
                    <a:pt x="3491" y="10823"/>
                    <a:pt x="3927" y="11595"/>
                  </a:cubicBezTo>
                  <a:cubicBezTo>
                    <a:pt x="3927" y="11852"/>
                    <a:pt x="3709" y="12109"/>
                    <a:pt x="3709" y="12366"/>
                  </a:cubicBezTo>
                  <a:cubicBezTo>
                    <a:pt x="3927" y="12623"/>
                    <a:pt x="4364" y="12623"/>
                    <a:pt x="4145" y="12880"/>
                  </a:cubicBezTo>
                  <a:cubicBezTo>
                    <a:pt x="4145" y="13652"/>
                    <a:pt x="4582" y="13909"/>
                    <a:pt x="4800" y="14423"/>
                  </a:cubicBezTo>
                  <a:cubicBezTo>
                    <a:pt x="5236" y="14166"/>
                    <a:pt x="5018" y="13909"/>
                    <a:pt x="5236" y="13652"/>
                  </a:cubicBezTo>
                  <a:cubicBezTo>
                    <a:pt x="5236" y="13652"/>
                    <a:pt x="5455" y="13909"/>
                    <a:pt x="5455" y="13909"/>
                  </a:cubicBezTo>
                  <a:cubicBezTo>
                    <a:pt x="5891" y="13909"/>
                    <a:pt x="5455" y="13909"/>
                    <a:pt x="5673" y="14166"/>
                  </a:cubicBezTo>
                  <a:cubicBezTo>
                    <a:pt x="5891" y="14423"/>
                    <a:pt x="6109" y="13652"/>
                    <a:pt x="6545" y="14166"/>
                  </a:cubicBezTo>
                  <a:cubicBezTo>
                    <a:pt x="6982" y="14938"/>
                    <a:pt x="7200" y="15709"/>
                    <a:pt x="7636" y="16480"/>
                  </a:cubicBezTo>
                  <a:cubicBezTo>
                    <a:pt x="8073" y="17252"/>
                    <a:pt x="9164" y="18023"/>
                    <a:pt x="10036" y="18538"/>
                  </a:cubicBezTo>
                  <a:cubicBezTo>
                    <a:pt x="10473" y="18795"/>
                    <a:pt x="10909" y="18795"/>
                    <a:pt x="11345" y="19052"/>
                  </a:cubicBezTo>
                  <a:cubicBezTo>
                    <a:pt x="11564" y="19052"/>
                    <a:pt x="12218" y="18795"/>
                    <a:pt x="12218" y="18795"/>
                  </a:cubicBezTo>
                  <a:cubicBezTo>
                    <a:pt x="12218" y="18795"/>
                    <a:pt x="12218" y="19052"/>
                    <a:pt x="12218" y="19052"/>
                  </a:cubicBezTo>
                  <a:cubicBezTo>
                    <a:pt x="12436" y="19052"/>
                    <a:pt x="13091" y="18538"/>
                    <a:pt x="13309" y="18280"/>
                  </a:cubicBezTo>
                  <a:cubicBezTo>
                    <a:pt x="13309" y="18280"/>
                    <a:pt x="13091" y="18280"/>
                    <a:pt x="13091" y="18280"/>
                  </a:cubicBezTo>
                  <a:cubicBezTo>
                    <a:pt x="13091" y="18023"/>
                    <a:pt x="13527" y="18280"/>
                    <a:pt x="13527" y="18280"/>
                  </a:cubicBezTo>
                  <a:cubicBezTo>
                    <a:pt x="13964" y="18538"/>
                    <a:pt x="13964" y="18795"/>
                    <a:pt x="14182" y="19309"/>
                  </a:cubicBezTo>
                  <a:cubicBezTo>
                    <a:pt x="14400" y="20080"/>
                    <a:pt x="14618" y="20080"/>
                    <a:pt x="15055" y="20338"/>
                  </a:cubicBezTo>
                  <a:cubicBezTo>
                    <a:pt x="16364" y="20595"/>
                    <a:pt x="17891" y="20852"/>
                    <a:pt x="19200" y="21109"/>
                  </a:cubicBezTo>
                  <a:cubicBezTo>
                    <a:pt x="19200" y="20080"/>
                    <a:pt x="19418" y="19823"/>
                    <a:pt x="20073" y="19309"/>
                  </a:cubicBezTo>
                  <a:cubicBezTo>
                    <a:pt x="20509" y="19052"/>
                    <a:pt x="21600" y="18795"/>
                    <a:pt x="20727" y="18280"/>
                  </a:cubicBezTo>
                  <a:cubicBezTo>
                    <a:pt x="20509" y="18023"/>
                    <a:pt x="21164" y="18538"/>
                    <a:pt x="20727" y="18280"/>
                  </a:cubicBezTo>
                  <a:close/>
                </a:path>
              </a:pathLst>
            </a:custGeom>
            <a:solidFill>
              <a:srgbClr val="00152F"/>
            </a:solidFill>
            <a:ln w="12700">
              <a:miter lim="400000"/>
            </a:ln>
          </p:spPr>
          <p:txBody>
            <a:bodyPr lIns="22275" tIns="22275" rIns="22275" bIns="22275" anchor="ctr"/>
            <a:lstStyle/>
            <a:p>
              <a:pPr algn="ctr"/>
              <a:endParaRPr sz="1403">
                <a:solidFill>
                  <a:srgbClr val="FFFFFF"/>
                </a:solidFill>
                <a:latin typeface="Helvetica Light"/>
              </a:endParaRPr>
            </a:p>
          </p:txBody>
        </p:sp>
        <p:sp>
          <p:nvSpPr>
            <p:cNvPr id="299" name="Shape">
              <a:extLst>
                <a:ext uri="{FF2B5EF4-FFF2-40B4-BE49-F238E27FC236}">
                  <a16:creationId xmlns:a16="http://schemas.microsoft.com/office/drawing/2014/main" id="{7EED381D-551A-4179-AEB3-B74AFBF411AE}"/>
                </a:ext>
              </a:extLst>
            </p:cNvPr>
            <p:cNvSpPr/>
            <p:nvPr/>
          </p:nvSpPr>
          <p:spPr>
            <a:xfrm>
              <a:off x="10264249" y="3487607"/>
              <a:ext cx="76233" cy="56361"/>
            </a:xfrm>
            <a:custGeom>
              <a:avLst/>
              <a:gdLst/>
              <a:ahLst/>
              <a:cxnLst>
                <a:cxn ang="0">
                  <a:pos x="wd2" y="hd2"/>
                </a:cxn>
                <a:cxn ang="5400000">
                  <a:pos x="wd2" y="hd2"/>
                </a:cxn>
                <a:cxn ang="10800000">
                  <a:pos x="wd2" y="hd2"/>
                </a:cxn>
                <a:cxn ang="16200000">
                  <a:pos x="wd2" y="hd2"/>
                </a:cxn>
              </a:cxnLst>
              <a:rect l="0" t="0" r="r" b="b"/>
              <a:pathLst>
                <a:path w="21600" h="21600" extrusionOk="0">
                  <a:moveTo>
                    <a:pt x="2700" y="3600"/>
                  </a:moveTo>
                  <a:cubicBezTo>
                    <a:pt x="5400" y="3600"/>
                    <a:pt x="5400" y="10800"/>
                    <a:pt x="8100" y="14400"/>
                  </a:cubicBezTo>
                  <a:cubicBezTo>
                    <a:pt x="13500" y="14400"/>
                    <a:pt x="16200" y="18000"/>
                    <a:pt x="21600" y="21600"/>
                  </a:cubicBezTo>
                  <a:cubicBezTo>
                    <a:pt x="18900" y="7200"/>
                    <a:pt x="8100" y="3600"/>
                    <a:pt x="0" y="0"/>
                  </a:cubicBezTo>
                  <a:cubicBezTo>
                    <a:pt x="0" y="3600"/>
                    <a:pt x="0" y="3600"/>
                    <a:pt x="2700" y="3600"/>
                  </a:cubicBezTo>
                  <a:cubicBezTo>
                    <a:pt x="5400" y="3600"/>
                    <a:pt x="0" y="3600"/>
                    <a:pt x="2700" y="3600"/>
                  </a:cubicBezTo>
                  <a:close/>
                </a:path>
              </a:pathLst>
            </a:custGeom>
            <a:solidFill>
              <a:srgbClr val="00152F"/>
            </a:solidFill>
            <a:ln w="12700">
              <a:miter lim="400000"/>
            </a:ln>
          </p:spPr>
          <p:txBody>
            <a:bodyPr lIns="22275" tIns="22275" rIns="22275" bIns="22275" anchor="ctr"/>
            <a:lstStyle/>
            <a:p>
              <a:pPr algn="ctr"/>
              <a:endParaRPr sz="1403">
                <a:solidFill>
                  <a:srgbClr val="FFFFFF"/>
                </a:solidFill>
                <a:latin typeface="Helvetica Light"/>
              </a:endParaRPr>
            </a:p>
          </p:txBody>
        </p:sp>
        <p:sp>
          <p:nvSpPr>
            <p:cNvPr id="300" name="Shape">
              <a:extLst>
                <a:ext uri="{FF2B5EF4-FFF2-40B4-BE49-F238E27FC236}">
                  <a16:creationId xmlns:a16="http://schemas.microsoft.com/office/drawing/2014/main" id="{6F02BA64-1FBF-46A3-AD8F-1277706E240C}"/>
                </a:ext>
              </a:extLst>
            </p:cNvPr>
            <p:cNvSpPr/>
            <p:nvPr/>
          </p:nvSpPr>
          <p:spPr>
            <a:xfrm>
              <a:off x="10038871" y="3265180"/>
              <a:ext cx="332942" cy="162755"/>
            </a:xfrm>
            <a:custGeom>
              <a:avLst/>
              <a:gdLst/>
              <a:ahLst/>
              <a:cxnLst>
                <a:cxn ang="0">
                  <a:pos x="wd2" y="hd2"/>
                </a:cxn>
                <a:cxn ang="5400000">
                  <a:pos x="wd2" y="hd2"/>
                </a:cxn>
                <a:cxn ang="10800000">
                  <a:pos x="wd2" y="hd2"/>
                </a:cxn>
                <a:cxn ang="16200000">
                  <a:pos x="wd2" y="hd2"/>
                </a:cxn>
              </a:cxnLst>
              <a:rect l="0" t="0" r="r" b="b"/>
              <a:pathLst>
                <a:path w="21066" h="20007" extrusionOk="0">
                  <a:moveTo>
                    <a:pt x="16046" y="16407"/>
                  </a:moveTo>
                  <a:cubicBezTo>
                    <a:pt x="16663" y="15207"/>
                    <a:pt x="17897" y="17607"/>
                    <a:pt x="18514" y="18807"/>
                  </a:cubicBezTo>
                  <a:cubicBezTo>
                    <a:pt x="18514" y="18807"/>
                    <a:pt x="20983" y="18807"/>
                    <a:pt x="20983" y="18807"/>
                  </a:cubicBezTo>
                  <a:cubicBezTo>
                    <a:pt x="21600" y="17607"/>
                    <a:pt x="18514" y="12807"/>
                    <a:pt x="20366" y="12807"/>
                  </a:cubicBezTo>
                  <a:cubicBezTo>
                    <a:pt x="19749" y="11607"/>
                    <a:pt x="18514" y="11607"/>
                    <a:pt x="18514" y="10407"/>
                  </a:cubicBezTo>
                  <a:cubicBezTo>
                    <a:pt x="18514" y="8007"/>
                    <a:pt x="17897" y="6807"/>
                    <a:pt x="16663" y="6807"/>
                  </a:cubicBezTo>
                  <a:cubicBezTo>
                    <a:pt x="14811" y="6807"/>
                    <a:pt x="13577" y="8007"/>
                    <a:pt x="11726" y="5607"/>
                  </a:cubicBezTo>
                  <a:cubicBezTo>
                    <a:pt x="9874" y="4407"/>
                    <a:pt x="8023" y="4407"/>
                    <a:pt x="5554" y="3207"/>
                  </a:cubicBezTo>
                  <a:cubicBezTo>
                    <a:pt x="3703" y="2007"/>
                    <a:pt x="2469" y="-1593"/>
                    <a:pt x="0" y="807"/>
                  </a:cubicBezTo>
                  <a:cubicBezTo>
                    <a:pt x="1851" y="5607"/>
                    <a:pt x="6789" y="6807"/>
                    <a:pt x="4937" y="15207"/>
                  </a:cubicBezTo>
                  <a:cubicBezTo>
                    <a:pt x="6789" y="15207"/>
                    <a:pt x="11109" y="15207"/>
                    <a:pt x="11109" y="20007"/>
                  </a:cubicBezTo>
                  <a:cubicBezTo>
                    <a:pt x="11109" y="16407"/>
                    <a:pt x="14811" y="16407"/>
                    <a:pt x="16046" y="16407"/>
                  </a:cubicBezTo>
                  <a:cubicBezTo>
                    <a:pt x="16663" y="15207"/>
                    <a:pt x="11726" y="16407"/>
                    <a:pt x="16046" y="16407"/>
                  </a:cubicBezTo>
                  <a:close/>
                </a:path>
              </a:pathLst>
            </a:custGeom>
            <a:solidFill>
              <a:srgbClr val="00152F"/>
            </a:solidFill>
            <a:ln w="12700">
              <a:miter lim="400000"/>
            </a:ln>
          </p:spPr>
          <p:txBody>
            <a:bodyPr lIns="22275" tIns="22275" rIns="22275" bIns="22275" anchor="ctr"/>
            <a:lstStyle/>
            <a:p>
              <a:pPr algn="ctr"/>
              <a:endParaRPr sz="1403">
                <a:solidFill>
                  <a:srgbClr val="FFFFFF"/>
                </a:solidFill>
                <a:latin typeface="Helvetica Light"/>
              </a:endParaRPr>
            </a:p>
          </p:txBody>
        </p:sp>
        <p:sp>
          <p:nvSpPr>
            <p:cNvPr id="301" name="Shape">
              <a:extLst>
                <a:ext uri="{FF2B5EF4-FFF2-40B4-BE49-F238E27FC236}">
                  <a16:creationId xmlns:a16="http://schemas.microsoft.com/office/drawing/2014/main" id="{ECC47FB3-A3CC-4ECE-A423-657F385E51DF}"/>
                </a:ext>
              </a:extLst>
            </p:cNvPr>
            <p:cNvSpPr/>
            <p:nvPr/>
          </p:nvSpPr>
          <p:spPr>
            <a:xfrm>
              <a:off x="10295745" y="3368259"/>
              <a:ext cx="224792" cy="205547"/>
            </a:xfrm>
            <a:custGeom>
              <a:avLst/>
              <a:gdLst/>
              <a:ahLst/>
              <a:cxnLst>
                <a:cxn ang="0">
                  <a:pos x="wd2" y="hd2"/>
                </a:cxn>
                <a:cxn ang="5400000">
                  <a:pos x="wd2" y="hd2"/>
                </a:cxn>
                <a:cxn ang="10800000">
                  <a:pos x="wd2" y="hd2"/>
                </a:cxn>
                <a:cxn ang="16200000">
                  <a:pos x="wd2" y="hd2"/>
                </a:cxn>
              </a:cxnLst>
              <a:rect l="0" t="0" r="r" b="b"/>
              <a:pathLst>
                <a:path w="18544" h="21600" extrusionOk="0">
                  <a:moveTo>
                    <a:pt x="4622" y="2057"/>
                  </a:moveTo>
                  <a:cubicBezTo>
                    <a:pt x="4622" y="2057"/>
                    <a:pt x="7022" y="4114"/>
                    <a:pt x="6222" y="5143"/>
                  </a:cubicBezTo>
                  <a:cubicBezTo>
                    <a:pt x="6222" y="5143"/>
                    <a:pt x="3822" y="5143"/>
                    <a:pt x="3822" y="5143"/>
                  </a:cubicBezTo>
                  <a:cubicBezTo>
                    <a:pt x="2222" y="5143"/>
                    <a:pt x="2222" y="3086"/>
                    <a:pt x="1422" y="3086"/>
                  </a:cubicBezTo>
                  <a:cubicBezTo>
                    <a:pt x="-1778" y="2057"/>
                    <a:pt x="1422" y="6171"/>
                    <a:pt x="1422" y="7200"/>
                  </a:cubicBezTo>
                  <a:cubicBezTo>
                    <a:pt x="1422" y="10286"/>
                    <a:pt x="3822" y="8229"/>
                    <a:pt x="3022" y="11314"/>
                  </a:cubicBezTo>
                  <a:cubicBezTo>
                    <a:pt x="2222" y="13371"/>
                    <a:pt x="3822" y="13371"/>
                    <a:pt x="4622" y="14400"/>
                  </a:cubicBezTo>
                  <a:cubicBezTo>
                    <a:pt x="5422" y="14400"/>
                    <a:pt x="5422" y="16457"/>
                    <a:pt x="5422" y="17486"/>
                  </a:cubicBezTo>
                  <a:cubicBezTo>
                    <a:pt x="6222" y="16457"/>
                    <a:pt x="9422" y="14400"/>
                    <a:pt x="11022" y="13371"/>
                  </a:cubicBezTo>
                  <a:cubicBezTo>
                    <a:pt x="11822" y="13371"/>
                    <a:pt x="11822" y="15429"/>
                    <a:pt x="11822" y="16457"/>
                  </a:cubicBezTo>
                  <a:cubicBezTo>
                    <a:pt x="11822" y="19543"/>
                    <a:pt x="12622" y="20571"/>
                    <a:pt x="15022" y="21600"/>
                  </a:cubicBezTo>
                  <a:cubicBezTo>
                    <a:pt x="15022" y="20571"/>
                    <a:pt x="15022" y="18514"/>
                    <a:pt x="15022" y="18514"/>
                  </a:cubicBezTo>
                  <a:cubicBezTo>
                    <a:pt x="15822" y="17486"/>
                    <a:pt x="16622" y="17486"/>
                    <a:pt x="16622" y="16457"/>
                  </a:cubicBezTo>
                  <a:cubicBezTo>
                    <a:pt x="17422" y="14400"/>
                    <a:pt x="17422" y="12343"/>
                    <a:pt x="18222" y="11314"/>
                  </a:cubicBezTo>
                  <a:cubicBezTo>
                    <a:pt x="19822" y="8229"/>
                    <a:pt x="15022" y="2057"/>
                    <a:pt x="13422" y="1029"/>
                  </a:cubicBezTo>
                  <a:cubicBezTo>
                    <a:pt x="11822" y="4114"/>
                    <a:pt x="10222" y="4114"/>
                    <a:pt x="7822" y="2057"/>
                  </a:cubicBezTo>
                  <a:cubicBezTo>
                    <a:pt x="7822" y="1029"/>
                    <a:pt x="6222" y="0"/>
                    <a:pt x="5422" y="0"/>
                  </a:cubicBezTo>
                  <a:cubicBezTo>
                    <a:pt x="4622" y="0"/>
                    <a:pt x="4622" y="1029"/>
                    <a:pt x="4622" y="2057"/>
                  </a:cubicBezTo>
                  <a:cubicBezTo>
                    <a:pt x="5422" y="3086"/>
                    <a:pt x="3822" y="0"/>
                    <a:pt x="4622" y="2057"/>
                  </a:cubicBezTo>
                  <a:close/>
                </a:path>
              </a:pathLst>
            </a:custGeom>
            <a:solidFill>
              <a:srgbClr val="00152F"/>
            </a:solidFill>
            <a:ln w="12700">
              <a:miter lim="400000"/>
            </a:ln>
          </p:spPr>
          <p:txBody>
            <a:bodyPr lIns="22275" tIns="22275" rIns="22275" bIns="22275" anchor="ctr"/>
            <a:lstStyle/>
            <a:p>
              <a:pPr algn="ctr"/>
              <a:endParaRPr sz="1403">
                <a:solidFill>
                  <a:srgbClr val="FFFFFF"/>
                </a:solidFill>
                <a:latin typeface="Helvetica Light"/>
              </a:endParaRPr>
            </a:p>
          </p:txBody>
        </p:sp>
        <p:sp>
          <p:nvSpPr>
            <p:cNvPr id="302" name="Shape">
              <a:extLst>
                <a:ext uri="{FF2B5EF4-FFF2-40B4-BE49-F238E27FC236}">
                  <a16:creationId xmlns:a16="http://schemas.microsoft.com/office/drawing/2014/main" id="{A8B88726-D1A5-49AB-A6A5-5EDA7D496F6B}"/>
                </a:ext>
              </a:extLst>
            </p:cNvPr>
            <p:cNvSpPr/>
            <p:nvPr/>
          </p:nvSpPr>
          <p:spPr>
            <a:xfrm>
              <a:off x="10360366" y="4022792"/>
              <a:ext cx="86174" cy="88076"/>
            </a:xfrm>
            <a:custGeom>
              <a:avLst/>
              <a:gdLst/>
              <a:ahLst/>
              <a:cxnLst>
                <a:cxn ang="0">
                  <a:pos x="wd2" y="hd2"/>
                </a:cxn>
                <a:cxn ang="5400000">
                  <a:pos x="wd2" y="hd2"/>
                </a:cxn>
                <a:cxn ang="10800000">
                  <a:pos x="wd2" y="hd2"/>
                </a:cxn>
                <a:cxn ang="16200000">
                  <a:pos x="wd2" y="hd2"/>
                </a:cxn>
              </a:cxnLst>
              <a:rect l="0" t="0" r="r" b="b"/>
              <a:pathLst>
                <a:path w="21600" h="19128" extrusionOk="0">
                  <a:moveTo>
                    <a:pt x="7200" y="1848"/>
                  </a:moveTo>
                  <a:cubicBezTo>
                    <a:pt x="2400" y="4008"/>
                    <a:pt x="0" y="8328"/>
                    <a:pt x="0" y="12648"/>
                  </a:cubicBezTo>
                  <a:cubicBezTo>
                    <a:pt x="2400" y="12648"/>
                    <a:pt x="9600" y="12648"/>
                    <a:pt x="9600" y="14808"/>
                  </a:cubicBezTo>
                  <a:cubicBezTo>
                    <a:pt x="14400" y="19128"/>
                    <a:pt x="16800" y="19128"/>
                    <a:pt x="21600" y="19128"/>
                  </a:cubicBezTo>
                  <a:cubicBezTo>
                    <a:pt x="21600" y="19128"/>
                    <a:pt x="16800" y="8328"/>
                    <a:pt x="16800" y="8328"/>
                  </a:cubicBezTo>
                  <a:cubicBezTo>
                    <a:pt x="19200" y="8328"/>
                    <a:pt x="21600" y="8328"/>
                    <a:pt x="19200" y="4008"/>
                  </a:cubicBezTo>
                  <a:cubicBezTo>
                    <a:pt x="14400" y="1848"/>
                    <a:pt x="12000" y="-2472"/>
                    <a:pt x="7200" y="1848"/>
                  </a:cubicBezTo>
                  <a:cubicBezTo>
                    <a:pt x="2400" y="6168"/>
                    <a:pt x="9600" y="-312"/>
                    <a:pt x="7200" y="1848"/>
                  </a:cubicBezTo>
                  <a:close/>
                </a:path>
              </a:pathLst>
            </a:custGeom>
            <a:solidFill>
              <a:srgbClr val="00152F"/>
            </a:solidFill>
            <a:ln w="12700">
              <a:miter lim="400000"/>
            </a:ln>
          </p:spPr>
          <p:txBody>
            <a:bodyPr lIns="22275" tIns="22275" rIns="22275" bIns="22275" anchor="ctr"/>
            <a:lstStyle/>
            <a:p>
              <a:pPr algn="ctr"/>
              <a:endParaRPr sz="1403">
                <a:solidFill>
                  <a:srgbClr val="FFFFFF"/>
                </a:solidFill>
                <a:latin typeface="Helvetica Light"/>
              </a:endParaRPr>
            </a:p>
          </p:txBody>
        </p:sp>
        <p:sp>
          <p:nvSpPr>
            <p:cNvPr id="303" name="Shape">
              <a:extLst>
                <a:ext uri="{FF2B5EF4-FFF2-40B4-BE49-F238E27FC236}">
                  <a16:creationId xmlns:a16="http://schemas.microsoft.com/office/drawing/2014/main" id="{5F051758-D2C8-4E16-A32E-19BD71C05F28}"/>
                </a:ext>
              </a:extLst>
            </p:cNvPr>
            <p:cNvSpPr/>
            <p:nvPr/>
          </p:nvSpPr>
          <p:spPr>
            <a:xfrm>
              <a:off x="9831656" y="3643419"/>
              <a:ext cx="323224" cy="261902"/>
            </a:xfrm>
            <a:custGeom>
              <a:avLst/>
              <a:gdLst/>
              <a:ahLst/>
              <a:cxnLst>
                <a:cxn ang="0">
                  <a:pos x="wd2" y="hd2"/>
                </a:cxn>
                <a:cxn ang="5400000">
                  <a:pos x="wd2" y="hd2"/>
                </a:cxn>
                <a:cxn ang="10800000">
                  <a:pos x="wd2" y="hd2"/>
                </a:cxn>
                <a:cxn ang="16200000">
                  <a:pos x="wd2" y="hd2"/>
                </a:cxn>
              </a:cxnLst>
              <a:rect l="0" t="0" r="r" b="b"/>
              <a:pathLst>
                <a:path w="20652" h="21600" extrusionOk="0">
                  <a:moveTo>
                    <a:pt x="16949" y="8000"/>
                  </a:moveTo>
                  <a:cubicBezTo>
                    <a:pt x="17566" y="7200"/>
                    <a:pt x="18183" y="6400"/>
                    <a:pt x="17566" y="5600"/>
                  </a:cubicBezTo>
                  <a:cubicBezTo>
                    <a:pt x="16949" y="4800"/>
                    <a:pt x="16332" y="4800"/>
                    <a:pt x="16949" y="4000"/>
                  </a:cubicBezTo>
                  <a:cubicBezTo>
                    <a:pt x="18183" y="2400"/>
                    <a:pt x="20652" y="2400"/>
                    <a:pt x="20652" y="0"/>
                  </a:cubicBezTo>
                  <a:cubicBezTo>
                    <a:pt x="18801" y="0"/>
                    <a:pt x="16332" y="0"/>
                    <a:pt x="14481" y="800"/>
                  </a:cubicBezTo>
                  <a:cubicBezTo>
                    <a:pt x="13246" y="800"/>
                    <a:pt x="12012" y="1600"/>
                    <a:pt x="10778" y="1600"/>
                  </a:cubicBezTo>
                  <a:cubicBezTo>
                    <a:pt x="8926" y="1600"/>
                    <a:pt x="8309" y="800"/>
                    <a:pt x="7075" y="1600"/>
                  </a:cubicBezTo>
                  <a:cubicBezTo>
                    <a:pt x="5841" y="2400"/>
                    <a:pt x="5223" y="2400"/>
                    <a:pt x="3989" y="1600"/>
                  </a:cubicBezTo>
                  <a:cubicBezTo>
                    <a:pt x="2755" y="0"/>
                    <a:pt x="3372" y="3200"/>
                    <a:pt x="3372" y="3200"/>
                  </a:cubicBezTo>
                  <a:cubicBezTo>
                    <a:pt x="2755" y="4000"/>
                    <a:pt x="2755" y="4800"/>
                    <a:pt x="2755" y="4800"/>
                  </a:cubicBezTo>
                  <a:cubicBezTo>
                    <a:pt x="2138" y="6400"/>
                    <a:pt x="1521" y="4800"/>
                    <a:pt x="903" y="4800"/>
                  </a:cubicBezTo>
                  <a:cubicBezTo>
                    <a:pt x="286" y="5600"/>
                    <a:pt x="903" y="7200"/>
                    <a:pt x="903" y="8000"/>
                  </a:cubicBezTo>
                  <a:cubicBezTo>
                    <a:pt x="903" y="8800"/>
                    <a:pt x="286" y="10400"/>
                    <a:pt x="1521" y="11200"/>
                  </a:cubicBezTo>
                  <a:cubicBezTo>
                    <a:pt x="4606" y="13600"/>
                    <a:pt x="2138" y="15200"/>
                    <a:pt x="286" y="17600"/>
                  </a:cubicBezTo>
                  <a:cubicBezTo>
                    <a:pt x="-948" y="19200"/>
                    <a:pt x="2138" y="21600"/>
                    <a:pt x="3372" y="21600"/>
                  </a:cubicBezTo>
                  <a:cubicBezTo>
                    <a:pt x="4606" y="21600"/>
                    <a:pt x="5841" y="20000"/>
                    <a:pt x="7075" y="19200"/>
                  </a:cubicBezTo>
                  <a:cubicBezTo>
                    <a:pt x="8926" y="17600"/>
                    <a:pt x="10778" y="16800"/>
                    <a:pt x="12629" y="15200"/>
                  </a:cubicBezTo>
                  <a:cubicBezTo>
                    <a:pt x="13863" y="14400"/>
                    <a:pt x="15098" y="13600"/>
                    <a:pt x="16332" y="12000"/>
                  </a:cubicBezTo>
                  <a:cubicBezTo>
                    <a:pt x="16949" y="10400"/>
                    <a:pt x="16332" y="8800"/>
                    <a:pt x="16949" y="8000"/>
                  </a:cubicBezTo>
                  <a:cubicBezTo>
                    <a:pt x="17566" y="6400"/>
                    <a:pt x="16949" y="8800"/>
                    <a:pt x="16949" y="8000"/>
                  </a:cubicBezTo>
                  <a:close/>
                </a:path>
              </a:pathLst>
            </a:custGeom>
            <a:solidFill>
              <a:srgbClr val="00152F"/>
            </a:solidFill>
            <a:ln w="12700">
              <a:miter lim="400000"/>
            </a:ln>
          </p:spPr>
          <p:txBody>
            <a:bodyPr lIns="22275" tIns="22275" rIns="22275" bIns="22275" anchor="ctr"/>
            <a:lstStyle/>
            <a:p>
              <a:pPr algn="ctr"/>
              <a:endParaRPr sz="1403">
                <a:solidFill>
                  <a:srgbClr val="FFFFFF"/>
                </a:solidFill>
                <a:latin typeface="Helvetica Light"/>
              </a:endParaRPr>
            </a:p>
          </p:txBody>
        </p:sp>
        <p:sp>
          <p:nvSpPr>
            <p:cNvPr id="304" name="Shape">
              <a:extLst>
                <a:ext uri="{FF2B5EF4-FFF2-40B4-BE49-F238E27FC236}">
                  <a16:creationId xmlns:a16="http://schemas.microsoft.com/office/drawing/2014/main" id="{AE5E3507-7494-4180-80DB-99D6CB27F7F5}"/>
                </a:ext>
              </a:extLst>
            </p:cNvPr>
            <p:cNvSpPr/>
            <p:nvPr/>
          </p:nvSpPr>
          <p:spPr>
            <a:xfrm>
              <a:off x="9981325" y="3630830"/>
              <a:ext cx="475160" cy="450200"/>
            </a:xfrm>
            <a:custGeom>
              <a:avLst/>
              <a:gdLst/>
              <a:ahLst/>
              <a:cxnLst>
                <a:cxn ang="0">
                  <a:pos x="wd2" y="hd2"/>
                </a:cxn>
                <a:cxn ang="5400000">
                  <a:pos x="wd2" y="hd2"/>
                </a:cxn>
                <a:cxn ang="10800000">
                  <a:pos x="wd2" y="hd2"/>
                </a:cxn>
                <a:cxn ang="16200000">
                  <a:pos x="wd2" y="hd2"/>
                </a:cxn>
              </a:cxnLst>
              <a:rect l="0" t="0" r="r" b="b"/>
              <a:pathLst>
                <a:path w="21210" h="21255" extrusionOk="0">
                  <a:moveTo>
                    <a:pt x="19914" y="16200"/>
                  </a:moveTo>
                  <a:cubicBezTo>
                    <a:pt x="19914" y="16200"/>
                    <a:pt x="19050" y="15740"/>
                    <a:pt x="19050" y="15281"/>
                  </a:cubicBezTo>
                  <a:cubicBezTo>
                    <a:pt x="19050" y="14821"/>
                    <a:pt x="19482" y="14821"/>
                    <a:pt x="19482" y="14361"/>
                  </a:cubicBezTo>
                  <a:cubicBezTo>
                    <a:pt x="19050" y="13442"/>
                    <a:pt x="18186" y="12983"/>
                    <a:pt x="17322" y="12064"/>
                  </a:cubicBezTo>
                  <a:cubicBezTo>
                    <a:pt x="16890" y="12064"/>
                    <a:pt x="16026" y="11604"/>
                    <a:pt x="16026" y="11144"/>
                  </a:cubicBezTo>
                  <a:cubicBezTo>
                    <a:pt x="15594" y="10225"/>
                    <a:pt x="14730" y="9306"/>
                    <a:pt x="14730" y="7927"/>
                  </a:cubicBezTo>
                  <a:cubicBezTo>
                    <a:pt x="14298" y="7008"/>
                    <a:pt x="16890" y="5170"/>
                    <a:pt x="16026" y="4251"/>
                  </a:cubicBezTo>
                  <a:cubicBezTo>
                    <a:pt x="15162" y="3791"/>
                    <a:pt x="14730" y="3332"/>
                    <a:pt x="14298" y="2412"/>
                  </a:cubicBezTo>
                  <a:cubicBezTo>
                    <a:pt x="13866" y="1953"/>
                    <a:pt x="13866" y="1034"/>
                    <a:pt x="13434" y="574"/>
                  </a:cubicBezTo>
                  <a:cubicBezTo>
                    <a:pt x="13002" y="574"/>
                    <a:pt x="13002" y="1034"/>
                    <a:pt x="12570" y="1034"/>
                  </a:cubicBezTo>
                  <a:cubicBezTo>
                    <a:pt x="11706" y="1034"/>
                    <a:pt x="12138" y="115"/>
                    <a:pt x="11706" y="115"/>
                  </a:cubicBezTo>
                  <a:cubicBezTo>
                    <a:pt x="11274" y="115"/>
                    <a:pt x="10410" y="574"/>
                    <a:pt x="10410" y="574"/>
                  </a:cubicBezTo>
                  <a:cubicBezTo>
                    <a:pt x="9546" y="-345"/>
                    <a:pt x="9114" y="115"/>
                    <a:pt x="8250" y="115"/>
                  </a:cubicBezTo>
                  <a:cubicBezTo>
                    <a:pt x="7386" y="574"/>
                    <a:pt x="7818" y="1034"/>
                    <a:pt x="7386" y="1493"/>
                  </a:cubicBezTo>
                  <a:cubicBezTo>
                    <a:pt x="6522" y="1953"/>
                    <a:pt x="5658" y="1953"/>
                    <a:pt x="5226" y="2872"/>
                  </a:cubicBezTo>
                  <a:cubicBezTo>
                    <a:pt x="4794" y="3791"/>
                    <a:pt x="5658" y="3332"/>
                    <a:pt x="5658" y="4251"/>
                  </a:cubicBezTo>
                  <a:cubicBezTo>
                    <a:pt x="5658" y="4710"/>
                    <a:pt x="5226" y="4710"/>
                    <a:pt x="5226" y="5629"/>
                  </a:cubicBezTo>
                  <a:cubicBezTo>
                    <a:pt x="5226" y="7008"/>
                    <a:pt x="4794" y="7468"/>
                    <a:pt x="3498" y="8387"/>
                  </a:cubicBezTo>
                  <a:cubicBezTo>
                    <a:pt x="2634" y="8846"/>
                    <a:pt x="-390" y="10225"/>
                    <a:pt x="42" y="11144"/>
                  </a:cubicBezTo>
                  <a:cubicBezTo>
                    <a:pt x="474" y="11604"/>
                    <a:pt x="474" y="12983"/>
                    <a:pt x="906" y="13442"/>
                  </a:cubicBezTo>
                  <a:cubicBezTo>
                    <a:pt x="1338" y="13902"/>
                    <a:pt x="3066" y="13902"/>
                    <a:pt x="3498" y="13902"/>
                  </a:cubicBezTo>
                  <a:cubicBezTo>
                    <a:pt x="4794" y="14361"/>
                    <a:pt x="6090" y="15281"/>
                    <a:pt x="7386" y="16200"/>
                  </a:cubicBezTo>
                  <a:cubicBezTo>
                    <a:pt x="9114" y="17578"/>
                    <a:pt x="10410" y="18957"/>
                    <a:pt x="12138" y="20336"/>
                  </a:cubicBezTo>
                  <a:cubicBezTo>
                    <a:pt x="13434" y="21255"/>
                    <a:pt x="14730" y="21255"/>
                    <a:pt x="16026" y="21255"/>
                  </a:cubicBezTo>
                  <a:cubicBezTo>
                    <a:pt x="17322" y="21255"/>
                    <a:pt x="17322" y="19876"/>
                    <a:pt x="18186" y="18957"/>
                  </a:cubicBezTo>
                  <a:cubicBezTo>
                    <a:pt x="19050" y="18038"/>
                    <a:pt x="20778" y="19876"/>
                    <a:pt x="21210" y="19417"/>
                  </a:cubicBezTo>
                  <a:cubicBezTo>
                    <a:pt x="20778" y="18957"/>
                    <a:pt x="20346" y="18498"/>
                    <a:pt x="19914" y="17578"/>
                  </a:cubicBezTo>
                  <a:cubicBezTo>
                    <a:pt x="19914" y="17119"/>
                    <a:pt x="20346" y="16659"/>
                    <a:pt x="19914" y="16200"/>
                  </a:cubicBezTo>
                  <a:cubicBezTo>
                    <a:pt x="19482" y="15740"/>
                    <a:pt x="20346" y="16659"/>
                    <a:pt x="19914" y="16200"/>
                  </a:cubicBezTo>
                  <a:close/>
                </a:path>
              </a:pathLst>
            </a:custGeom>
            <a:solidFill>
              <a:srgbClr val="00152F"/>
            </a:solidFill>
            <a:ln w="12700">
              <a:miter lim="400000"/>
            </a:ln>
          </p:spPr>
          <p:txBody>
            <a:bodyPr lIns="22275" tIns="22275" rIns="22275" bIns="22275" anchor="ctr"/>
            <a:lstStyle/>
            <a:p>
              <a:pPr algn="ctr"/>
              <a:endParaRPr sz="1403">
                <a:solidFill>
                  <a:srgbClr val="FFFFFF"/>
                </a:solidFill>
                <a:latin typeface="Helvetica Light"/>
              </a:endParaRPr>
            </a:p>
          </p:txBody>
        </p:sp>
        <p:sp>
          <p:nvSpPr>
            <p:cNvPr id="305" name="Shape">
              <a:extLst>
                <a:ext uri="{FF2B5EF4-FFF2-40B4-BE49-F238E27FC236}">
                  <a16:creationId xmlns:a16="http://schemas.microsoft.com/office/drawing/2014/main" id="{42DFD369-5ACA-4469-919A-6795ADCCCBCF}"/>
                </a:ext>
              </a:extLst>
            </p:cNvPr>
            <p:cNvSpPr/>
            <p:nvPr/>
          </p:nvSpPr>
          <p:spPr>
            <a:xfrm>
              <a:off x="9373159" y="3358314"/>
              <a:ext cx="900607" cy="351413"/>
            </a:xfrm>
            <a:custGeom>
              <a:avLst/>
              <a:gdLst/>
              <a:ahLst/>
              <a:cxnLst>
                <a:cxn ang="0">
                  <a:pos x="wd2" y="hd2"/>
                </a:cxn>
                <a:cxn ang="5400000">
                  <a:pos x="wd2" y="hd2"/>
                </a:cxn>
                <a:cxn ang="10800000">
                  <a:pos x="wd2" y="hd2"/>
                </a:cxn>
                <a:cxn ang="16200000">
                  <a:pos x="wd2" y="hd2"/>
                </a:cxn>
              </a:cxnLst>
              <a:rect l="0" t="0" r="r" b="b"/>
              <a:pathLst>
                <a:path w="21113" h="21600" extrusionOk="0">
                  <a:moveTo>
                    <a:pt x="11501" y="21600"/>
                  </a:moveTo>
                  <a:cubicBezTo>
                    <a:pt x="11729" y="21000"/>
                    <a:pt x="11956" y="19800"/>
                    <a:pt x="11956" y="19800"/>
                  </a:cubicBezTo>
                  <a:cubicBezTo>
                    <a:pt x="11729" y="18600"/>
                    <a:pt x="11956" y="18000"/>
                    <a:pt x="12183" y="18600"/>
                  </a:cubicBezTo>
                  <a:cubicBezTo>
                    <a:pt x="12638" y="19200"/>
                    <a:pt x="12865" y="18600"/>
                    <a:pt x="13320" y="18600"/>
                  </a:cubicBezTo>
                  <a:cubicBezTo>
                    <a:pt x="13775" y="18000"/>
                    <a:pt x="13775" y="18000"/>
                    <a:pt x="14230" y="18600"/>
                  </a:cubicBezTo>
                  <a:cubicBezTo>
                    <a:pt x="15139" y="18600"/>
                    <a:pt x="15821" y="17400"/>
                    <a:pt x="16731" y="17400"/>
                  </a:cubicBezTo>
                  <a:cubicBezTo>
                    <a:pt x="17413" y="17400"/>
                    <a:pt x="18322" y="17400"/>
                    <a:pt x="19004" y="16800"/>
                  </a:cubicBezTo>
                  <a:cubicBezTo>
                    <a:pt x="19459" y="16200"/>
                    <a:pt x="19459" y="17400"/>
                    <a:pt x="20141" y="16800"/>
                  </a:cubicBezTo>
                  <a:cubicBezTo>
                    <a:pt x="20596" y="16200"/>
                    <a:pt x="20369" y="17400"/>
                    <a:pt x="20596" y="18000"/>
                  </a:cubicBezTo>
                  <a:cubicBezTo>
                    <a:pt x="20823" y="18600"/>
                    <a:pt x="21278" y="17400"/>
                    <a:pt x="21051" y="16800"/>
                  </a:cubicBezTo>
                  <a:cubicBezTo>
                    <a:pt x="20823" y="16200"/>
                    <a:pt x="21278" y="15000"/>
                    <a:pt x="20596" y="14400"/>
                  </a:cubicBezTo>
                  <a:cubicBezTo>
                    <a:pt x="20369" y="13800"/>
                    <a:pt x="20823" y="13800"/>
                    <a:pt x="20596" y="13200"/>
                  </a:cubicBezTo>
                  <a:cubicBezTo>
                    <a:pt x="20596" y="12000"/>
                    <a:pt x="20369" y="11400"/>
                    <a:pt x="20369" y="10200"/>
                  </a:cubicBezTo>
                  <a:cubicBezTo>
                    <a:pt x="20369" y="9600"/>
                    <a:pt x="20823" y="8400"/>
                    <a:pt x="20823" y="8400"/>
                  </a:cubicBezTo>
                  <a:cubicBezTo>
                    <a:pt x="20596" y="7200"/>
                    <a:pt x="20141" y="6600"/>
                    <a:pt x="19914" y="4800"/>
                  </a:cubicBezTo>
                  <a:cubicBezTo>
                    <a:pt x="19459" y="3000"/>
                    <a:pt x="19459" y="2400"/>
                    <a:pt x="18550" y="1800"/>
                  </a:cubicBezTo>
                  <a:cubicBezTo>
                    <a:pt x="18322" y="1800"/>
                    <a:pt x="18095" y="1800"/>
                    <a:pt x="17867" y="1800"/>
                  </a:cubicBezTo>
                  <a:cubicBezTo>
                    <a:pt x="17413" y="1200"/>
                    <a:pt x="17640" y="1800"/>
                    <a:pt x="17413" y="1800"/>
                  </a:cubicBezTo>
                  <a:cubicBezTo>
                    <a:pt x="16958" y="3000"/>
                    <a:pt x="16503" y="3000"/>
                    <a:pt x="16276" y="3600"/>
                  </a:cubicBezTo>
                  <a:cubicBezTo>
                    <a:pt x="15594" y="4200"/>
                    <a:pt x="14684" y="3600"/>
                    <a:pt x="14002" y="3600"/>
                  </a:cubicBezTo>
                  <a:cubicBezTo>
                    <a:pt x="13547" y="3600"/>
                    <a:pt x="13093" y="3600"/>
                    <a:pt x="12865" y="3600"/>
                  </a:cubicBezTo>
                  <a:cubicBezTo>
                    <a:pt x="12411" y="3000"/>
                    <a:pt x="12411" y="2400"/>
                    <a:pt x="11956" y="2400"/>
                  </a:cubicBezTo>
                  <a:cubicBezTo>
                    <a:pt x="11501" y="2400"/>
                    <a:pt x="11274" y="1800"/>
                    <a:pt x="11046" y="1200"/>
                  </a:cubicBezTo>
                  <a:cubicBezTo>
                    <a:pt x="10819" y="1200"/>
                    <a:pt x="9910" y="0"/>
                    <a:pt x="10137" y="0"/>
                  </a:cubicBezTo>
                  <a:cubicBezTo>
                    <a:pt x="9682" y="600"/>
                    <a:pt x="8545" y="0"/>
                    <a:pt x="8091" y="0"/>
                  </a:cubicBezTo>
                  <a:cubicBezTo>
                    <a:pt x="7409" y="0"/>
                    <a:pt x="6726" y="1800"/>
                    <a:pt x="6272" y="2400"/>
                  </a:cubicBezTo>
                  <a:cubicBezTo>
                    <a:pt x="5590" y="3600"/>
                    <a:pt x="4453" y="2400"/>
                    <a:pt x="3771" y="3000"/>
                  </a:cubicBezTo>
                  <a:cubicBezTo>
                    <a:pt x="3543" y="3000"/>
                    <a:pt x="3316" y="3000"/>
                    <a:pt x="3316" y="3600"/>
                  </a:cubicBezTo>
                  <a:cubicBezTo>
                    <a:pt x="3316" y="3600"/>
                    <a:pt x="3771" y="3600"/>
                    <a:pt x="3771" y="4200"/>
                  </a:cubicBezTo>
                  <a:cubicBezTo>
                    <a:pt x="3771" y="4200"/>
                    <a:pt x="3089" y="4200"/>
                    <a:pt x="3089" y="4800"/>
                  </a:cubicBezTo>
                  <a:cubicBezTo>
                    <a:pt x="3089" y="5400"/>
                    <a:pt x="3089" y="5400"/>
                    <a:pt x="2634" y="5400"/>
                  </a:cubicBezTo>
                  <a:cubicBezTo>
                    <a:pt x="1952" y="5400"/>
                    <a:pt x="1270" y="5400"/>
                    <a:pt x="587" y="5400"/>
                  </a:cubicBezTo>
                  <a:cubicBezTo>
                    <a:pt x="133" y="5400"/>
                    <a:pt x="360" y="6000"/>
                    <a:pt x="360" y="6600"/>
                  </a:cubicBezTo>
                  <a:cubicBezTo>
                    <a:pt x="133" y="7800"/>
                    <a:pt x="-322" y="8400"/>
                    <a:pt x="360" y="9000"/>
                  </a:cubicBezTo>
                  <a:cubicBezTo>
                    <a:pt x="360" y="9000"/>
                    <a:pt x="815" y="8400"/>
                    <a:pt x="815" y="8400"/>
                  </a:cubicBezTo>
                  <a:cubicBezTo>
                    <a:pt x="815" y="9000"/>
                    <a:pt x="360" y="10200"/>
                    <a:pt x="360" y="10200"/>
                  </a:cubicBezTo>
                  <a:cubicBezTo>
                    <a:pt x="587" y="10800"/>
                    <a:pt x="587" y="10200"/>
                    <a:pt x="815" y="10200"/>
                  </a:cubicBezTo>
                  <a:cubicBezTo>
                    <a:pt x="815" y="10200"/>
                    <a:pt x="815" y="11400"/>
                    <a:pt x="815" y="11400"/>
                  </a:cubicBezTo>
                  <a:cubicBezTo>
                    <a:pt x="1270" y="13200"/>
                    <a:pt x="587" y="12000"/>
                    <a:pt x="360" y="12000"/>
                  </a:cubicBezTo>
                  <a:cubicBezTo>
                    <a:pt x="360" y="12000"/>
                    <a:pt x="133" y="13800"/>
                    <a:pt x="587" y="13200"/>
                  </a:cubicBezTo>
                  <a:cubicBezTo>
                    <a:pt x="1042" y="13200"/>
                    <a:pt x="587" y="14400"/>
                    <a:pt x="587" y="15000"/>
                  </a:cubicBezTo>
                  <a:cubicBezTo>
                    <a:pt x="587" y="15600"/>
                    <a:pt x="1270" y="15600"/>
                    <a:pt x="1497" y="16200"/>
                  </a:cubicBezTo>
                  <a:cubicBezTo>
                    <a:pt x="1724" y="16800"/>
                    <a:pt x="1270" y="18000"/>
                    <a:pt x="1270" y="18000"/>
                  </a:cubicBezTo>
                  <a:cubicBezTo>
                    <a:pt x="1497" y="18000"/>
                    <a:pt x="1724" y="16800"/>
                    <a:pt x="1952" y="18000"/>
                  </a:cubicBezTo>
                  <a:cubicBezTo>
                    <a:pt x="1952" y="18600"/>
                    <a:pt x="1497" y="18600"/>
                    <a:pt x="1497" y="18600"/>
                  </a:cubicBezTo>
                  <a:cubicBezTo>
                    <a:pt x="1497" y="18600"/>
                    <a:pt x="1952" y="18600"/>
                    <a:pt x="1952" y="18600"/>
                  </a:cubicBezTo>
                  <a:cubicBezTo>
                    <a:pt x="2179" y="19200"/>
                    <a:pt x="1952" y="19800"/>
                    <a:pt x="1724" y="20400"/>
                  </a:cubicBezTo>
                  <a:cubicBezTo>
                    <a:pt x="1724" y="21000"/>
                    <a:pt x="2179" y="21600"/>
                    <a:pt x="2179" y="21000"/>
                  </a:cubicBezTo>
                  <a:cubicBezTo>
                    <a:pt x="2406" y="20400"/>
                    <a:pt x="2179" y="19200"/>
                    <a:pt x="2406" y="18600"/>
                  </a:cubicBezTo>
                  <a:cubicBezTo>
                    <a:pt x="2634" y="18000"/>
                    <a:pt x="3089" y="19200"/>
                    <a:pt x="3316" y="19200"/>
                  </a:cubicBezTo>
                  <a:cubicBezTo>
                    <a:pt x="3771" y="19800"/>
                    <a:pt x="4225" y="21000"/>
                    <a:pt x="4680" y="19800"/>
                  </a:cubicBezTo>
                  <a:cubicBezTo>
                    <a:pt x="5362" y="19200"/>
                    <a:pt x="4907" y="17400"/>
                    <a:pt x="5817" y="18600"/>
                  </a:cubicBezTo>
                  <a:cubicBezTo>
                    <a:pt x="6272" y="19800"/>
                    <a:pt x="6954" y="21000"/>
                    <a:pt x="7636" y="21000"/>
                  </a:cubicBezTo>
                  <a:cubicBezTo>
                    <a:pt x="8091" y="20400"/>
                    <a:pt x="8773" y="19800"/>
                    <a:pt x="9227" y="19200"/>
                  </a:cubicBezTo>
                  <a:cubicBezTo>
                    <a:pt x="9455" y="18600"/>
                    <a:pt x="9455" y="18000"/>
                    <a:pt x="9682" y="18000"/>
                  </a:cubicBezTo>
                  <a:cubicBezTo>
                    <a:pt x="10137" y="18600"/>
                    <a:pt x="10364" y="19200"/>
                    <a:pt x="10592" y="18600"/>
                  </a:cubicBezTo>
                  <a:cubicBezTo>
                    <a:pt x="11274" y="18000"/>
                    <a:pt x="11274" y="18600"/>
                    <a:pt x="11046" y="19800"/>
                  </a:cubicBezTo>
                  <a:cubicBezTo>
                    <a:pt x="11046" y="20400"/>
                    <a:pt x="11501" y="20400"/>
                    <a:pt x="11046" y="21000"/>
                  </a:cubicBezTo>
                  <a:cubicBezTo>
                    <a:pt x="11274" y="21600"/>
                    <a:pt x="11274" y="21600"/>
                    <a:pt x="11501" y="21600"/>
                  </a:cubicBezTo>
                  <a:cubicBezTo>
                    <a:pt x="11729" y="21000"/>
                    <a:pt x="11274" y="21600"/>
                    <a:pt x="11501" y="21600"/>
                  </a:cubicBezTo>
                  <a:close/>
                </a:path>
              </a:pathLst>
            </a:custGeom>
            <a:solidFill>
              <a:srgbClr val="00152F"/>
            </a:solidFill>
            <a:ln w="12700">
              <a:miter lim="400000"/>
            </a:ln>
          </p:spPr>
          <p:txBody>
            <a:bodyPr lIns="22275" tIns="22275" rIns="22275" bIns="22275" anchor="ctr"/>
            <a:lstStyle/>
            <a:p>
              <a:pPr algn="ctr"/>
              <a:endParaRPr sz="1403">
                <a:solidFill>
                  <a:srgbClr val="FFFFFF"/>
                </a:solidFill>
                <a:latin typeface="Helvetica Light"/>
              </a:endParaRPr>
            </a:p>
          </p:txBody>
        </p:sp>
        <p:sp>
          <p:nvSpPr>
            <p:cNvPr id="306" name="Shape">
              <a:extLst>
                <a:ext uri="{FF2B5EF4-FFF2-40B4-BE49-F238E27FC236}">
                  <a16:creationId xmlns:a16="http://schemas.microsoft.com/office/drawing/2014/main" id="{1C5342B0-87D9-417E-B528-004BC76A37B8}"/>
                </a:ext>
              </a:extLst>
            </p:cNvPr>
            <p:cNvSpPr/>
            <p:nvPr/>
          </p:nvSpPr>
          <p:spPr>
            <a:xfrm>
              <a:off x="9782947" y="3917708"/>
              <a:ext cx="1014913" cy="816423"/>
            </a:xfrm>
            <a:custGeom>
              <a:avLst/>
              <a:gdLst/>
              <a:ahLst/>
              <a:cxnLst>
                <a:cxn ang="0">
                  <a:pos x="wd2" y="hd2"/>
                </a:cxn>
                <a:cxn ang="5400000">
                  <a:pos x="wd2" y="hd2"/>
                </a:cxn>
                <a:cxn ang="10800000">
                  <a:pos x="wd2" y="hd2"/>
                </a:cxn>
                <a:cxn ang="16200000">
                  <a:pos x="wd2" y="hd2"/>
                </a:cxn>
              </a:cxnLst>
              <a:rect l="0" t="0" r="r" b="b"/>
              <a:pathLst>
                <a:path w="21475" h="21536" extrusionOk="0">
                  <a:moveTo>
                    <a:pt x="13246" y="5079"/>
                  </a:moveTo>
                  <a:cubicBezTo>
                    <a:pt x="13041" y="4307"/>
                    <a:pt x="13041" y="4307"/>
                    <a:pt x="12424" y="4307"/>
                  </a:cubicBezTo>
                  <a:cubicBezTo>
                    <a:pt x="11806" y="4307"/>
                    <a:pt x="11189" y="4307"/>
                    <a:pt x="10572" y="4307"/>
                  </a:cubicBezTo>
                  <a:cubicBezTo>
                    <a:pt x="10161" y="4307"/>
                    <a:pt x="9955" y="3793"/>
                    <a:pt x="9749" y="3793"/>
                  </a:cubicBezTo>
                  <a:cubicBezTo>
                    <a:pt x="9132" y="3022"/>
                    <a:pt x="8515" y="2507"/>
                    <a:pt x="8104" y="1993"/>
                  </a:cubicBezTo>
                  <a:cubicBezTo>
                    <a:pt x="7281" y="1222"/>
                    <a:pt x="6458" y="450"/>
                    <a:pt x="5429" y="193"/>
                  </a:cubicBezTo>
                  <a:cubicBezTo>
                    <a:pt x="5018" y="-64"/>
                    <a:pt x="4812" y="-64"/>
                    <a:pt x="4195" y="193"/>
                  </a:cubicBezTo>
                  <a:cubicBezTo>
                    <a:pt x="3784" y="193"/>
                    <a:pt x="3166" y="450"/>
                    <a:pt x="2549" y="707"/>
                  </a:cubicBezTo>
                  <a:cubicBezTo>
                    <a:pt x="2755" y="1222"/>
                    <a:pt x="3372" y="1736"/>
                    <a:pt x="3372" y="2250"/>
                  </a:cubicBezTo>
                  <a:cubicBezTo>
                    <a:pt x="3372" y="2765"/>
                    <a:pt x="2755" y="3022"/>
                    <a:pt x="2549" y="3022"/>
                  </a:cubicBezTo>
                  <a:cubicBezTo>
                    <a:pt x="2344" y="3279"/>
                    <a:pt x="2138" y="3022"/>
                    <a:pt x="1932" y="3022"/>
                  </a:cubicBezTo>
                  <a:cubicBezTo>
                    <a:pt x="1726" y="3279"/>
                    <a:pt x="1726" y="3536"/>
                    <a:pt x="1726" y="3536"/>
                  </a:cubicBezTo>
                  <a:cubicBezTo>
                    <a:pt x="1315" y="4307"/>
                    <a:pt x="492" y="3793"/>
                    <a:pt x="286" y="3536"/>
                  </a:cubicBezTo>
                  <a:cubicBezTo>
                    <a:pt x="81" y="4050"/>
                    <a:pt x="81" y="4307"/>
                    <a:pt x="81" y="4822"/>
                  </a:cubicBezTo>
                  <a:cubicBezTo>
                    <a:pt x="-125" y="5593"/>
                    <a:pt x="81" y="5336"/>
                    <a:pt x="492" y="5593"/>
                  </a:cubicBezTo>
                  <a:cubicBezTo>
                    <a:pt x="904" y="6107"/>
                    <a:pt x="1315" y="7136"/>
                    <a:pt x="1521" y="7907"/>
                  </a:cubicBezTo>
                  <a:cubicBezTo>
                    <a:pt x="1932" y="8422"/>
                    <a:pt x="2138" y="8936"/>
                    <a:pt x="2344" y="9707"/>
                  </a:cubicBezTo>
                  <a:cubicBezTo>
                    <a:pt x="2549" y="10222"/>
                    <a:pt x="2755" y="10479"/>
                    <a:pt x="2961" y="10736"/>
                  </a:cubicBezTo>
                  <a:cubicBezTo>
                    <a:pt x="3372" y="11250"/>
                    <a:pt x="3784" y="11250"/>
                    <a:pt x="3989" y="11765"/>
                  </a:cubicBezTo>
                  <a:cubicBezTo>
                    <a:pt x="4195" y="12279"/>
                    <a:pt x="4401" y="12793"/>
                    <a:pt x="4401" y="13565"/>
                  </a:cubicBezTo>
                  <a:cubicBezTo>
                    <a:pt x="4606" y="14079"/>
                    <a:pt x="4401" y="14593"/>
                    <a:pt x="4606" y="15107"/>
                  </a:cubicBezTo>
                  <a:cubicBezTo>
                    <a:pt x="5018" y="16136"/>
                    <a:pt x="5841" y="16393"/>
                    <a:pt x="6252" y="17165"/>
                  </a:cubicBezTo>
                  <a:cubicBezTo>
                    <a:pt x="6664" y="17936"/>
                    <a:pt x="6869" y="18965"/>
                    <a:pt x="7281" y="19479"/>
                  </a:cubicBezTo>
                  <a:cubicBezTo>
                    <a:pt x="7486" y="19993"/>
                    <a:pt x="7898" y="20507"/>
                    <a:pt x="8104" y="20765"/>
                  </a:cubicBezTo>
                  <a:cubicBezTo>
                    <a:pt x="8104" y="21022"/>
                    <a:pt x="8104" y="21536"/>
                    <a:pt x="8309" y="21536"/>
                  </a:cubicBezTo>
                  <a:cubicBezTo>
                    <a:pt x="8721" y="21536"/>
                    <a:pt x="8515" y="21022"/>
                    <a:pt x="8721" y="20765"/>
                  </a:cubicBezTo>
                  <a:cubicBezTo>
                    <a:pt x="8721" y="19993"/>
                    <a:pt x="9749" y="20250"/>
                    <a:pt x="10161" y="20250"/>
                  </a:cubicBezTo>
                  <a:cubicBezTo>
                    <a:pt x="10778" y="20250"/>
                    <a:pt x="11806" y="19993"/>
                    <a:pt x="12218" y="20507"/>
                  </a:cubicBezTo>
                  <a:cubicBezTo>
                    <a:pt x="12835" y="20765"/>
                    <a:pt x="13041" y="20250"/>
                    <a:pt x="13452" y="19736"/>
                  </a:cubicBezTo>
                  <a:cubicBezTo>
                    <a:pt x="14069" y="18707"/>
                    <a:pt x="14686" y="18707"/>
                    <a:pt x="15509" y="18450"/>
                  </a:cubicBezTo>
                  <a:cubicBezTo>
                    <a:pt x="16744" y="18450"/>
                    <a:pt x="17978" y="17936"/>
                    <a:pt x="19212" y="17422"/>
                  </a:cubicBezTo>
                  <a:cubicBezTo>
                    <a:pt x="19624" y="17165"/>
                    <a:pt x="20241" y="16907"/>
                    <a:pt x="20858" y="16907"/>
                  </a:cubicBezTo>
                  <a:cubicBezTo>
                    <a:pt x="21064" y="16650"/>
                    <a:pt x="21064" y="16136"/>
                    <a:pt x="21269" y="15622"/>
                  </a:cubicBezTo>
                  <a:cubicBezTo>
                    <a:pt x="21269" y="15365"/>
                    <a:pt x="21475" y="14850"/>
                    <a:pt x="21475" y="14336"/>
                  </a:cubicBezTo>
                  <a:cubicBezTo>
                    <a:pt x="21475" y="14079"/>
                    <a:pt x="21269" y="13307"/>
                    <a:pt x="21064" y="13050"/>
                  </a:cubicBezTo>
                  <a:cubicBezTo>
                    <a:pt x="20446" y="13050"/>
                    <a:pt x="19624" y="13050"/>
                    <a:pt x="19006" y="12793"/>
                  </a:cubicBezTo>
                  <a:cubicBezTo>
                    <a:pt x="18389" y="12793"/>
                    <a:pt x="18389" y="12536"/>
                    <a:pt x="17978" y="12022"/>
                  </a:cubicBezTo>
                  <a:cubicBezTo>
                    <a:pt x="17566" y="10993"/>
                    <a:pt x="16949" y="10736"/>
                    <a:pt x="16538" y="9965"/>
                  </a:cubicBezTo>
                  <a:cubicBezTo>
                    <a:pt x="16332" y="9965"/>
                    <a:pt x="15921" y="8936"/>
                    <a:pt x="15715" y="8679"/>
                  </a:cubicBezTo>
                  <a:cubicBezTo>
                    <a:pt x="15509" y="8165"/>
                    <a:pt x="16538" y="7907"/>
                    <a:pt x="15715" y="7393"/>
                  </a:cubicBezTo>
                  <a:cubicBezTo>
                    <a:pt x="15509" y="7393"/>
                    <a:pt x="15304" y="6879"/>
                    <a:pt x="15098" y="6879"/>
                  </a:cubicBezTo>
                  <a:cubicBezTo>
                    <a:pt x="14686" y="6879"/>
                    <a:pt x="14481" y="6107"/>
                    <a:pt x="14275" y="5593"/>
                  </a:cubicBezTo>
                  <a:cubicBezTo>
                    <a:pt x="14069" y="4822"/>
                    <a:pt x="14069" y="5079"/>
                    <a:pt x="13246" y="5079"/>
                  </a:cubicBezTo>
                  <a:close/>
                </a:path>
              </a:pathLst>
            </a:custGeom>
            <a:solidFill>
              <a:srgbClr val="00152F"/>
            </a:solidFill>
            <a:ln w="12700">
              <a:miter lim="400000"/>
            </a:ln>
          </p:spPr>
          <p:txBody>
            <a:bodyPr lIns="22275" tIns="22275" rIns="22275" bIns="22275" anchor="ctr"/>
            <a:lstStyle/>
            <a:p>
              <a:pPr algn="ctr"/>
              <a:endParaRPr sz="1403">
                <a:solidFill>
                  <a:srgbClr val="FFFFFF"/>
                </a:solidFill>
                <a:latin typeface="Helvetica Light"/>
              </a:endParaRPr>
            </a:p>
          </p:txBody>
        </p:sp>
        <p:sp>
          <p:nvSpPr>
            <p:cNvPr id="307" name="Shape">
              <a:extLst>
                <a:ext uri="{FF2B5EF4-FFF2-40B4-BE49-F238E27FC236}">
                  <a16:creationId xmlns:a16="http://schemas.microsoft.com/office/drawing/2014/main" id="{8E2EB541-7D0A-4B8B-A328-CB2E9E7309F5}"/>
                </a:ext>
              </a:extLst>
            </p:cNvPr>
            <p:cNvSpPr/>
            <p:nvPr/>
          </p:nvSpPr>
          <p:spPr>
            <a:xfrm>
              <a:off x="9796926" y="3855593"/>
              <a:ext cx="202177" cy="215490"/>
            </a:xfrm>
            <a:custGeom>
              <a:avLst/>
              <a:gdLst/>
              <a:ahLst/>
              <a:cxnLst>
                <a:cxn ang="0">
                  <a:pos x="wd2" y="hd2"/>
                </a:cxn>
                <a:cxn ang="5400000">
                  <a:pos x="wd2" y="hd2"/>
                </a:cxn>
                <a:cxn ang="10800000">
                  <a:pos x="wd2" y="hd2"/>
                </a:cxn>
                <a:cxn ang="16200000">
                  <a:pos x="wd2" y="hd2"/>
                </a:cxn>
              </a:cxnLst>
              <a:rect l="0" t="0" r="r" b="b"/>
              <a:pathLst>
                <a:path w="21600" h="21600" extrusionOk="0">
                  <a:moveTo>
                    <a:pt x="5143" y="21600"/>
                  </a:moveTo>
                  <a:cubicBezTo>
                    <a:pt x="7200" y="21600"/>
                    <a:pt x="7200" y="18655"/>
                    <a:pt x="8229" y="18655"/>
                  </a:cubicBezTo>
                  <a:cubicBezTo>
                    <a:pt x="9257" y="16691"/>
                    <a:pt x="11314" y="17673"/>
                    <a:pt x="12343" y="17673"/>
                  </a:cubicBezTo>
                  <a:cubicBezTo>
                    <a:pt x="13371" y="16691"/>
                    <a:pt x="16457" y="15709"/>
                    <a:pt x="15429" y="14727"/>
                  </a:cubicBezTo>
                  <a:cubicBezTo>
                    <a:pt x="14400" y="12764"/>
                    <a:pt x="13371" y="10800"/>
                    <a:pt x="11314" y="8836"/>
                  </a:cubicBezTo>
                  <a:cubicBezTo>
                    <a:pt x="15429" y="7855"/>
                    <a:pt x="18514" y="6873"/>
                    <a:pt x="21600" y="5891"/>
                  </a:cubicBezTo>
                  <a:cubicBezTo>
                    <a:pt x="21600" y="3927"/>
                    <a:pt x="20571" y="1964"/>
                    <a:pt x="19543" y="0"/>
                  </a:cubicBezTo>
                  <a:cubicBezTo>
                    <a:pt x="16457" y="982"/>
                    <a:pt x="12343" y="4909"/>
                    <a:pt x="9257" y="4909"/>
                  </a:cubicBezTo>
                  <a:cubicBezTo>
                    <a:pt x="7200" y="4909"/>
                    <a:pt x="4114" y="2945"/>
                    <a:pt x="4114" y="982"/>
                  </a:cubicBezTo>
                  <a:cubicBezTo>
                    <a:pt x="3086" y="4909"/>
                    <a:pt x="3086" y="7855"/>
                    <a:pt x="3086" y="10800"/>
                  </a:cubicBezTo>
                  <a:cubicBezTo>
                    <a:pt x="2057" y="12764"/>
                    <a:pt x="0" y="15709"/>
                    <a:pt x="0" y="17673"/>
                  </a:cubicBezTo>
                  <a:cubicBezTo>
                    <a:pt x="0" y="19636"/>
                    <a:pt x="0" y="19636"/>
                    <a:pt x="1029" y="20618"/>
                  </a:cubicBezTo>
                  <a:cubicBezTo>
                    <a:pt x="3086" y="20618"/>
                    <a:pt x="4114" y="21600"/>
                    <a:pt x="5143" y="21600"/>
                  </a:cubicBezTo>
                  <a:close/>
                </a:path>
              </a:pathLst>
            </a:custGeom>
            <a:solidFill>
              <a:srgbClr val="00152F"/>
            </a:solidFill>
            <a:ln w="12700">
              <a:miter lim="400000"/>
            </a:ln>
          </p:spPr>
          <p:txBody>
            <a:bodyPr lIns="22275" tIns="22275" rIns="22275" bIns="22275" anchor="ctr"/>
            <a:lstStyle/>
            <a:p>
              <a:pPr algn="ctr"/>
              <a:endParaRPr sz="1403">
                <a:solidFill>
                  <a:srgbClr val="FFFFFF"/>
                </a:solidFill>
                <a:latin typeface="Helvetica Light"/>
              </a:endParaRPr>
            </a:p>
          </p:txBody>
        </p:sp>
        <p:sp>
          <p:nvSpPr>
            <p:cNvPr id="308" name="Shape">
              <a:extLst>
                <a:ext uri="{FF2B5EF4-FFF2-40B4-BE49-F238E27FC236}">
                  <a16:creationId xmlns:a16="http://schemas.microsoft.com/office/drawing/2014/main" id="{305CDFF3-C01F-454E-9DA4-CFEC2F659188}"/>
                </a:ext>
              </a:extLst>
            </p:cNvPr>
            <p:cNvSpPr/>
            <p:nvPr/>
          </p:nvSpPr>
          <p:spPr>
            <a:xfrm>
              <a:off x="9806869" y="3779347"/>
              <a:ext cx="68622" cy="80878"/>
            </a:xfrm>
            <a:custGeom>
              <a:avLst/>
              <a:gdLst/>
              <a:ahLst/>
              <a:cxnLst>
                <a:cxn ang="0">
                  <a:pos x="wd2" y="hd2"/>
                </a:cxn>
                <a:cxn ang="5400000">
                  <a:pos x="wd2" y="hd2"/>
                </a:cxn>
                <a:cxn ang="10800000">
                  <a:pos x="wd2" y="hd2"/>
                </a:cxn>
                <a:cxn ang="16200000">
                  <a:pos x="wd2" y="hd2"/>
                </a:cxn>
              </a:cxnLst>
              <a:rect l="0" t="0" r="r" b="b"/>
              <a:pathLst>
                <a:path w="19443" h="20267" extrusionOk="0">
                  <a:moveTo>
                    <a:pt x="18900" y="4800"/>
                  </a:moveTo>
                  <a:cubicBezTo>
                    <a:pt x="18900" y="2400"/>
                    <a:pt x="13500" y="0"/>
                    <a:pt x="10800" y="0"/>
                  </a:cubicBezTo>
                  <a:cubicBezTo>
                    <a:pt x="8100" y="2400"/>
                    <a:pt x="8100" y="2400"/>
                    <a:pt x="5400" y="4800"/>
                  </a:cubicBezTo>
                  <a:cubicBezTo>
                    <a:pt x="5400" y="9600"/>
                    <a:pt x="2700" y="14400"/>
                    <a:pt x="0" y="19200"/>
                  </a:cubicBezTo>
                  <a:cubicBezTo>
                    <a:pt x="5400" y="19200"/>
                    <a:pt x="5400" y="21600"/>
                    <a:pt x="10800" y="19200"/>
                  </a:cubicBezTo>
                  <a:cubicBezTo>
                    <a:pt x="13500" y="16800"/>
                    <a:pt x="21600" y="9600"/>
                    <a:pt x="18900" y="4800"/>
                  </a:cubicBezTo>
                  <a:close/>
                </a:path>
              </a:pathLst>
            </a:custGeom>
            <a:solidFill>
              <a:srgbClr val="00152F"/>
            </a:solidFill>
            <a:ln w="12700">
              <a:miter lim="400000"/>
            </a:ln>
          </p:spPr>
          <p:txBody>
            <a:bodyPr lIns="22275" tIns="22275" rIns="22275" bIns="22275" anchor="ctr"/>
            <a:lstStyle/>
            <a:p>
              <a:pPr algn="ctr"/>
              <a:endParaRPr sz="1403">
                <a:solidFill>
                  <a:srgbClr val="FFFFFF"/>
                </a:solidFill>
                <a:latin typeface="Helvetica Light"/>
              </a:endParaRPr>
            </a:p>
          </p:txBody>
        </p:sp>
        <p:sp>
          <p:nvSpPr>
            <p:cNvPr id="309" name="Shape">
              <a:extLst>
                <a:ext uri="{FF2B5EF4-FFF2-40B4-BE49-F238E27FC236}">
                  <a16:creationId xmlns:a16="http://schemas.microsoft.com/office/drawing/2014/main" id="{8277FC49-3CDD-4629-A6CD-8A9B81FF91F0}"/>
                </a:ext>
              </a:extLst>
            </p:cNvPr>
            <p:cNvSpPr/>
            <p:nvPr/>
          </p:nvSpPr>
          <p:spPr>
            <a:xfrm>
              <a:off x="9796926" y="3895379"/>
              <a:ext cx="29832" cy="69620"/>
            </a:xfrm>
            <a:custGeom>
              <a:avLst/>
              <a:gdLst/>
              <a:ahLst/>
              <a:cxnLst>
                <a:cxn ang="0">
                  <a:pos x="wd2" y="hd2"/>
                </a:cxn>
                <a:cxn ang="5400000">
                  <a:pos x="wd2" y="hd2"/>
                </a:cxn>
                <a:cxn ang="10800000">
                  <a:pos x="wd2" y="hd2"/>
                </a:cxn>
                <a:cxn ang="16200000">
                  <a:pos x="wd2" y="hd2"/>
                </a:cxn>
              </a:cxnLst>
              <a:rect l="0" t="0" r="r" b="b"/>
              <a:pathLst>
                <a:path w="21600" h="21600" extrusionOk="0">
                  <a:moveTo>
                    <a:pt x="0" y="9257"/>
                  </a:moveTo>
                  <a:cubicBezTo>
                    <a:pt x="0" y="15429"/>
                    <a:pt x="7200" y="18514"/>
                    <a:pt x="21600" y="21600"/>
                  </a:cubicBezTo>
                  <a:cubicBezTo>
                    <a:pt x="21600" y="15429"/>
                    <a:pt x="21600" y="9257"/>
                    <a:pt x="21600" y="3086"/>
                  </a:cubicBezTo>
                  <a:cubicBezTo>
                    <a:pt x="21600" y="0"/>
                    <a:pt x="21600" y="0"/>
                    <a:pt x="14400" y="0"/>
                  </a:cubicBezTo>
                  <a:cubicBezTo>
                    <a:pt x="0" y="0"/>
                    <a:pt x="0" y="6171"/>
                    <a:pt x="0" y="9257"/>
                  </a:cubicBezTo>
                  <a:close/>
                </a:path>
              </a:pathLst>
            </a:custGeom>
            <a:solidFill>
              <a:srgbClr val="00152F"/>
            </a:solidFill>
            <a:ln w="12700">
              <a:miter lim="400000"/>
            </a:ln>
          </p:spPr>
          <p:txBody>
            <a:bodyPr lIns="22275" tIns="22275" rIns="22275" bIns="22275" anchor="ctr"/>
            <a:lstStyle/>
            <a:p>
              <a:pPr algn="ctr"/>
              <a:endParaRPr sz="1403">
                <a:solidFill>
                  <a:srgbClr val="FFFFFF"/>
                </a:solidFill>
                <a:latin typeface="Helvetica Light"/>
              </a:endParaRPr>
            </a:p>
          </p:txBody>
        </p:sp>
        <p:sp>
          <p:nvSpPr>
            <p:cNvPr id="310" name="Shape">
              <a:extLst>
                <a:ext uri="{FF2B5EF4-FFF2-40B4-BE49-F238E27FC236}">
                  <a16:creationId xmlns:a16="http://schemas.microsoft.com/office/drawing/2014/main" id="{E4FEB3E8-DBF1-4061-AAD1-3944197BA830}"/>
                </a:ext>
              </a:extLst>
            </p:cNvPr>
            <p:cNvSpPr/>
            <p:nvPr/>
          </p:nvSpPr>
          <p:spPr>
            <a:xfrm>
              <a:off x="9757155" y="3855593"/>
              <a:ext cx="76132" cy="255275"/>
            </a:xfrm>
            <a:custGeom>
              <a:avLst/>
              <a:gdLst/>
              <a:ahLst/>
              <a:cxnLst>
                <a:cxn ang="0">
                  <a:pos x="wd2" y="hd2"/>
                </a:cxn>
                <a:cxn ang="5400000">
                  <a:pos x="wd2" y="hd2"/>
                </a:cxn>
                <a:cxn ang="10800000">
                  <a:pos x="wd2" y="hd2"/>
                </a:cxn>
                <a:cxn ang="16200000">
                  <a:pos x="wd2" y="hd2"/>
                </a:cxn>
              </a:cxnLst>
              <a:rect l="0" t="0" r="r" b="b"/>
              <a:pathLst>
                <a:path w="20674" h="21600" extrusionOk="0">
                  <a:moveTo>
                    <a:pt x="10800" y="14123"/>
                  </a:moveTo>
                  <a:cubicBezTo>
                    <a:pt x="10800" y="13292"/>
                    <a:pt x="13500" y="12462"/>
                    <a:pt x="16200" y="10800"/>
                  </a:cubicBezTo>
                  <a:cubicBezTo>
                    <a:pt x="18900" y="9138"/>
                    <a:pt x="16200" y="9969"/>
                    <a:pt x="13500" y="8308"/>
                  </a:cubicBezTo>
                  <a:cubicBezTo>
                    <a:pt x="8100" y="6646"/>
                    <a:pt x="10800" y="2492"/>
                    <a:pt x="18900" y="3323"/>
                  </a:cubicBezTo>
                  <a:cubicBezTo>
                    <a:pt x="21600" y="831"/>
                    <a:pt x="21600" y="831"/>
                    <a:pt x="16200" y="0"/>
                  </a:cubicBezTo>
                  <a:cubicBezTo>
                    <a:pt x="10800" y="0"/>
                    <a:pt x="8100" y="4154"/>
                    <a:pt x="5400" y="5815"/>
                  </a:cubicBezTo>
                  <a:cubicBezTo>
                    <a:pt x="2700" y="6646"/>
                    <a:pt x="0" y="7477"/>
                    <a:pt x="0" y="9138"/>
                  </a:cubicBezTo>
                  <a:cubicBezTo>
                    <a:pt x="0" y="9969"/>
                    <a:pt x="2700" y="11631"/>
                    <a:pt x="2700" y="13292"/>
                  </a:cubicBezTo>
                  <a:cubicBezTo>
                    <a:pt x="2700" y="15785"/>
                    <a:pt x="5400" y="18277"/>
                    <a:pt x="5400" y="21600"/>
                  </a:cubicBezTo>
                  <a:cubicBezTo>
                    <a:pt x="5400" y="20769"/>
                    <a:pt x="5400" y="20769"/>
                    <a:pt x="5400" y="20769"/>
                  </a:cubicBezTo>
                  <a:cubicBezTo>
                    <a:pt x="8100" y="19108"/>
                    <a:pt x="8100" y="16615"/>
                    <a:pt x="10800" y="14123"/>
                  </a:cubicBezTo>
                  <a:cubicBezTo>
                    <a:pt x="10800" y="13292"/>
                    <a:pt x="10800" y="14954"/>
                    <a:pt x="10800" y="14123"/>
                  </a:cubicBezTo>
                  <a:close/>
                </a:path>
              </a:pathLst>
            </a:custGeom>
            <a:solidFill>
              <a:srgbClr val="00152F"/>
            </a:solidFill>
            <a:ln w="12700">
              <a:miter lim="400000"/>
            </a:ln>
          </p:spPr>
          <p:txBody>
            <a:bodyPr lIns="22275" tIns="22275" rIns="22275" bIns="22275" anchor="ctr"/>
            <a:lstStyle/>
            <a:p>
              <a:pPr algn="ctr"/>
              <a:endParaRPr sz="1403">
                <a:solidFill>
                  <a:srgbClr val="FFFFFF"/>
                </a:solidFill>
                <a:latin typeface="Helvetica Light"/>
              </a:endParaRPr>
            </a:p>
          </p:txBody>
        </p:sp>
        <p:sp>
          <p:nvSpPr>
            <p:cNvPr id="311" name="Shape">
              <a:extLst>
                <a:ext uri="{FF2B5EF4-FFF2-40B4-BE49-F238E27FC236}">
                  <a16:creationId xmlns:a16="http://schemas.microsoft.com/office/drawing/2014/main" id="{DADAD94B-342E-499E-8583-684F9C1B1E79}"/>
                </a:ext>
              </a:extLst>
            </p:cNvPr>
            <p:cNvSpPr/>
            <p:nvPr/>
          </p:nvSpPr>
          <p:spPr>
            <a:xfrm>
              <a:off x="10562543" y="4236844"/>
              <a:ext cx="36323" cy="76252"/>
            </a:xfrm>
            <a:custGeom>
              <a:avLst/>
              <a:gdLst/>
              <a:ahLst/>
              <a:cxnLst>
                <a:cxn ang="0">
                  <a:pos x="wd2" y="hd2"/>
                </a:cxn>
                <a:cxn ang="5400000">
                  <a:pos x="wd2" y="hd2"/>
                </a:cxn>
                <a:cxn ang="10800000">
                  <a:pos x="wd2" y="hd2"/>
                </a:cxn>
                <a:cxn ang="16200000">
                  <a:pos x="wd2" y="hd2"/>
                </a:cxn>
              </a:cxnLst>
              <a:rect l="0" t="0" r="r" b="b"/>
              <a:pathLst>
                <a:path w="15781" h="21600" extrusionOk="0">
                  <a:moveTo>
                    <a:pt x="12960" y="21600"/>
                  </a:moveTo>
                  <a:cubicBezTo>
                    <a:pt x="12960" y="18900"/>
                    <a:pt x="21600" y="0"/>
                    <a:pt x="8640" y="0"/>
                  </a:cubicBezTo>
                  <a:cubicBezTo>
                    <a:pt x="4320" y="2700"/>
                    <a:pt x="0" y="8100"/>
                    <a:pt x="0" y="10800"/>
                  </a:cubicBezTo>
                  <a:cubicBezTo>
                    <a:pt x="0" y="16200"/>
                    <a:pt x="4320" y="18900"/>
                    <a:pt x="12960" y="21600"/>
                  </a:cubicBezTo>
                  <a:cubicBezTo>
                    <a:pt x="12960" y="21600"/>
                    <a:pt x="8640" y="21600"/>
                    <a:pt x="12960" y="21600"/>
                  </a:cubicBezTo>
                  <a:close/>
                </a:path>
              </a:pathLst>
            </a:custGeom>
            <a:solidFill>
              <a:srgbClr val="00152F"/>
            </a:solidFill>
            <a:ln w="12700">
              <a:miter lim="400000"/>
            </a:ln>
          </p:spPr>
          <p:txBody>
            <a:bodyPr lIns="22275" tIns="22275" rIns="22275" bIns="22275" anchor="ctr"/>
            <a:lstStyle/>
            <a:p>
              <a:pPr algn="ctr"/>
              <a:endParaRPr sz="1403">
                <a:solidFill>
                  <a:srgbClr val="FFFFFF"/>
                </a:solidFill>
                <a:latin typeface="Helvetica Light"/>
              </a:endParaRPr>
            </a:p>
          </p:txBody>
        </p:sp>
        <p:sp>
          <p:nvSpPr>
            <p:cNvPr id="312" name="Shape">
              <a:extLst>
                <a:ext uri="{FF2B5EF4-FFF2-40B4-BE49-F238E27FC236}">
                  <a16:creationId xmlns:a16="http://schemas.microsoft.com/office/drawing/2014/main" id="{F6AD55FD-09CB-4A25-98EE-7523E3B79006}"/>
                </a:ext>
              </a:extLst>
            </p:cNvPr>
            <p:cNvSpPr/>
            <p:nvPr/>
          </p:nvSpPr>
          <p:spPr>
            <a:xfrm>
              <a:off x="10167259" y="4598204"/>
              <a:ext cx="506127" cy="320050"/>
            </a:xfrm>
            <a:custGeom>
              <a:avLst/>
              <a:gdLst/>
              <a:ahLst/>
              <a:cxnLst>
                <a:cxn ang="0">
                  <a:pos x="wd2" y="hd2"/>
                </a:cxn>
                <a:cxn ang="5400000">
                  <a:pos x="wd2" y="hd2"/>
                </a:cxn>
                <a:cxn ang="10800000">
                  <a:pos x="wd2" y="hd2"/>
                </a:cxn>
                <a:cxn ang="16200000">
                  <a:pos x="wd2" y="hd2"/>
                </a:cxn>
              </a:cxnLst>
              <a:rect l="0" t="0" r="r" b="b"/>
              <a:pathLst>
                <a:path w="21144" h="21063" extrusionOk="0">
                  <a:moveTo>
                    <a:pt x="19053" y="0"/>
                  </a:moveTo>
                  <a:cubicBezTo>
                    <a:pt x="17830" y="635"/>
                    <a:pt x="16607" y="1271"/>
                    <a:pt x="15385" y="1271"/>
                  </a:cubicBezTo>
                  <a:cubicBezTo>
                    <a:pt x="14162" y="1906"/>
                    <a:pt x="12532" y="1271"/>
                    <a:pt x="11309" y="2541"/>
                  </a:cubicBezTo>
                  <a:cubicBezTo>
                    <a:pt x="10494" y="3812"/>
                    <a:pt x="10087" y="5082"/>
                    <a:pt x="9272" y="6353"/>
                  </a:cubicBezTo>
                  <a:cubicBezTo>
                    <a:pt x="8864" y="6988"/>
                    <a:pt x="7641" y="5718"/>
                    <a:pt x="6826" y="5718"/>
                  </a:cubicBezTo>
                  <a:cubicBezTo>
                    <a:pt x="5604" y="5718"/>
                    <a:pt x="4789" y="5718"/>
                    <a:pt x="3566" y="5718"/>
                  </a:cubicBezTo>
                  <a:cubicBezTo>
                    <a:pt x="2343" y="5718"/>
                    <a:pt x="1121" y="5082"/>
                    <a:pt x="1121" y="7624"/>
                  </a:cubicBezTo>
                  <a:cubicBezTo>
                    <a:pt x="713" y="8894"/>
                    <a:pt x="306" y="8259"/>
                    <a:pt x="306" y="9529"/>
                  </a:cubicBezTo>
                  <a:cubicBezTo>
                    <a:pt x="-102" y="10800"/>
                    <a:pt x="-102" y="12071"/>
                    <a:pt x="306" y="13341"/>
                  </a:cubicBezTo>
                  <a:cubicBezTo>
                    <a:pt x="306" y="14612"/>
                    <a:pt x="713" y="16518"/>
                    <a:pt x="1121" y="17788"/>
                  </a:cubicBezTo>
                  <a:cubicBezTo>
                    <a:pt x="1121" y="18424"/>
                    <a:pt x="1121" y="19694"/>
                    <a:pt x="1528" y="20329"/>
                  </a:cubicBezTo>
                  <a:cubicBezTo>
                    <a:pt x="1936" y="21600"/>
                    <a:pt x="3973" y="20965"/>
                    <a:pt x="4789" y="20329"/>
                  </a:cubicBezTo>
                  <a:cubicBezTo>
                    <a:pt x="5196" y="19694"/>
                    <a:pt x="5604" y="19059"/>
                    <a:pt x="6419" y="18424"/>
                  </a:cubicBezTo>
                  <a:cubicBezTo>
                    <a:pt x="6826" y="18424"/>
                    <a:pt x="7641" y="18424"/>
                    <a:pt x="8456" y="18424"/>
                  </a:cubicBezTo>
                  <a:cubicBezTo>
                    <a:pt x="8864" y="17788"/>
                    <a:pt x="9272" y="17153"/>
                    <a:pt x="9679" y="16518"/>
                  </a:cubicBezTo>
                  <a:cubicBezTo>
                    <a:pt x="10902" y="15882"/>
                    <a:pt x="11717" y="15882"/>
                    <a:pt x="12940" y="15247"/>
                  </a:cubicBezTo>
                  <a:cubicBezTo>
                    <a:pt x="14162" y="14612"/>
                    <a:pt x="15385" y="13976"/>
                    <a:pt x="16607" y="13341"/>
                  </a:cubicBezTo>
                  <a:cubicBezTo>
                    <a:pt x="17423" y="12706"/>
                    <a:pt x="19053" y="12071"/>
                    <a:pt x="19053" y="10800"/>
                  </a:cubicBezTo>
                  <a:cubicBezTo>
                    <a:pt x="19460" y="8894"/>
                    <a:pt x="21498" y="8894"/>
                    <a:pt x="21090" y="7624"/>
                  </a:cubicBezTo>
                  <a:cubicBezTo>
                    <a:pt x="20275" y="5082"/>
                    <a:pt x="19868" y="2541"/>
                    <a:pt x="19053" y="0"/>
                  </a:cubicBezTo>
                  <a:close/>
                </a:path>
              </a:pathLst>
            </a:custGeom>
            <a:solidFill>
              <a:srgbClr val="00152F"/>
            </a:solidFill>
            <a:ln w="12700">
              <a:miter lim="400000"/>
            </a:ln>
          </p:spPr>
          <p:txBody>
            <a:bodyPr lIns="22275" tIns="22275" rIns="22275" bIns="22275" anchor="ctr"/>
            <a:lstStyle/>
            <a:p>
              <a:pPr algn="ctr"/>
              <a:endParaRPr sz="1403">
                <a:solidFill>
                  <a:srgbClr val="FFFFFF"/>
                </a:solidFill>
                <a:latin typeface="Helvetica Light"/>
              </a:endParaRPr>
            </a:p>
          </p:txBody>
        </p:sp>
        <p:sp>
          <p:nvSpPr>
            <p:cNvPr id="313" name="Shape">
              <a:extLst>
                <a:ext uri="{FF2B5EF4-FFF2-40B4-BE49-F238E27FC236}">
                  <a16:creationId xmlns:a16="http://schemas.microsoft.com/office/drawing/2014/main" id="{204BDB19-4664-4E3E-B380-D67602713B8F}"/>
                </a:ext>
              </a:extLst>
            </p:cNvPr>
            <p:cNvSpPr/>
            <p:nvPr/>
          </p:nvSpPr>
          <p:spPr>
            <a:xfrm>
              <a:off x="10622200" y="4236844"/>
              <a:ext cx="384848" cy="477392"/>
            </a:xfrm>
            <a:custGeom>
              <a:avLst/>
              <a:gdLst/>
              <a:ahLst/>
              <a:cxnLst>
                <a:cxn ang="0">
                  <a:pos x="wd2" y="hd2"/>
                </a:cxn>
                <a:cxn ang="5400000">
                  <a:pos x="wd2" y="hd2"/>
                </a:cxn>
                <a:cxn ang="10800000">
                  <a:pos x="wd2" y="hd2"/>
                </a:cxn>
                <a:cxn ang="16200000">
                  <a:pos x="wd2" y="hd2"/>
                </a:cxn>
              </a:cxnLst>
              <a:rect l="0" t="0" r="r" b="b"/>
              <a:pathLst>
                <a:path w="20901" h="21600" extrusionOk="0">
                  <a:moveTo>
                    <a:pt x="20546" y="8376"/>
                  </a:moveTo>
                  <a:cubicBezTo>
                    <a:pt x="18966" y="8376"/>
                    <a:pt x="18439" y="7053"/>
                    <a:pt x="17912" y="6171"/>
                  </a:cubicBezTo>
                  <a:cubicBezTo>
                    <a:pt x="17385" y="5731"/>
                    <a:pt x="15278" y="5731"/>
                    <a:pt x="14751" y="5290"/>
                  </a:cubicBezTo>
                  <a:cubicBezTo>
                    <a:pt x="13171" y="4849"/>
                    <a:pt x="12644" y="3967"/>
                    <a:pt x="11590" y="2645"/>
                  </a:cubicBezTo>
                  <a:cubicBezTo>
                    <a:pt x="11590" y="2204"/>
                    <a:pt x="11063" y="1763"/>
                    <a:pt x="11063" y="1322"/>
                  </a:cubicBezTo>
                  <a:cubicBezTo>
                    <a:pt x="11063" y="1322"/>
                    <a:pt x="11590" y="0"/>
                    <a:pt x="11590" y="0"/>
                  </a:cubicBezTo>
                  <a:cubicBezTo>
                    <a:pt x="11063" y="0"/>
                    <a:pt x="9483" y="1763"/>
                    <a:pt x="8956" y="2204"/>
                  </a:cubicBezTo>
                  <a:cubicBezTo>
                    <a:pt x="7902" y="3086"/>
                    <a:pt x="6849" y="4408"/>
                    <a:pt x="5268" y="4408"/>
                  </a:cubicBezTo>
                  <a:cubicBezTo>
                    <a:pt x="4215" y="4849"/>
                    <a:pt x="3688" y="4408"/>
                    <a:pt x="2634" y="4408"/>
                  </a:cubicBezTo>
                  <a:cubicBezTo>
                    <a:pt x="1580" y="4849"/>
                    <a:pt x="527" y="5731"/>
                    <a:pt x="0" y="4849"/>
                  </a:cubicBezTo>
                  <a:cubicBezTo>
                    <a:pt x="527" y="6171"/>
                    <a:pt x="1054" y="7494"/>
                    <a:pt x="2634" y="7494"/>
                  </a:cubicBezTo>
                  <a:cubicBezTo>
                    <a:pt x="3688" y="7494"/>
                    <a:pt x="7902" y="7494"/>
                    <a:pt x="8429" y="8376"/>
                  </a:cubicBezTo>
                  <a:cubicBezTo>
                    <a:pt x="10010" y="10139"/>
                    <a:pt x="8956" y="11902"/>
                    <a:pt x="8429" y="14106"/>
                  </a:cubicBezTo>
                  <a:cubicBezTo>
                    <a:pt x="7902" y="14547"/>
                    <a:pt x="5795" y="14988"/>
                    <a:pt x="5795" y="14988"/>
                  </a:cubicBezTo>
                  <a:cubicBezTo>
                    <a:pt x="3688" y="15429"/>
                    <a:pt x="1580" y="15869"/>
                    <a:pt x="0" y="16310"/>
                  </a:cubicBezTo>
                  <a:cubicBezTo>
                    <a:pt x="1054" y="18073"/>
                    <a:pt x="2107" y="19837"/>
                    <a:pt x="2634" y="21600"/>
                  </a:cubicBezTo>
                  <a:cubicBezTo>
                    <a:pt x="4215" y="21159"/>
                    <a:pt x="5795" y="21159"/>
                    <a:pt x="7376" y="21159"/>
                  </a:cubicBezTo>
                  <a:cubicBezTo>
                    <a:pt x="9483" y="20718"/>
                    <a:pt x="7902" y="20278"/>
                    <a:pt x="8956" y="19396"/>
                  </a:cubicBezTo>
                  <a:cubicBezTo>
                    <a:pt x="10010" y="18955"/>
                    <a:pt x="11590" y="19396"/>
                    <a:pt x="12117" y="18514"/>
                  </a:cubicBezTo>
                  <a:cubicBezTo>
                    <a:pt x="13171" y="17633"/>
                    <a:pt x="13171" y="17192"/>
                    <a:pt x="14751" y="16751"/>
                  </a:cubicBezTo>
                  <a:cubicBezTo>
                    <a:pt x="15805" y="16310"/>
                    <a:pt x="15278" y="14988"/>
                    <a:pt x="15278" y="14106"/>
                  </a:cubicBezTo>
                  <a:cubicBezTo>
                    <a:pt x="14751" y="13224"/>
                    <a:pt x="15805" y="13224"/>
                    <a:pt x="16859" y="13224"/>
                  </a:cubicBezTo>
                  <a:cubicBezTo>
                    <a:pt x="18439" y="12784"/>
                    <a:pt x="18439" y="11461"/>
                    <a:pt x="19493" y="10580"/>
                  </a:cubicBezTo>
                  <a:cubicBezTo>
                    <a:pt x="20020" y="10139"/>
                    <a:pt x="21600" y="8816"/>
                    <a:pt x="20546" y="8376"/>
                  </a:cubicBezTo>
                  <a:cubicBezTo>
                    <a:pt x="20020" y="8376"/>
                    <a:pt x="21073" y="8816"/>
                    <a:pt x="20546" y="8376"/>
                  </a:cubicBezTo>
                  <a:close/>
                </a:path>
              </a:pathLst>
            </a:custGeom>
            <a:solidFill>
              <a:srgbClr val="00152F"/>
            </a:solidFill>
            <a:ln w="12700">
              <a:miter lim="400000"/>
            </a:ln>
          </p:spPr>
          <p:txBody>
            <a:bodyPr lIns="22275" tIns="22275" rIns="22275" bIns="22275" anchor="ctr"/>
            <a:lstStyle/>
            <a:p>
              <a:pPr algn="ctr"/>
              <a:endParaRPr sz="1403">
                <a:solidFill>
                  <a:srgbClr val="FFFFFF"/>
                </a:solidFill>
                <a:latin typeface="Helvetica Light"/>
              </a:endParaRPr>
            </a:p>
          </p:txBody>
        </p:sp>
        <p:sp>
          <p:nvSpPr>
            <p:cNvPr id="314" name="Shape">
              <a:extLst>
                <a:ext uri="{FF2B5EF4-FFF2-40B4-BE49-F238E27FC236}">
                  <a16:creationId xmlns:a16="http://schemas.microsoft.com/office/drawing/2014/main" id="{177F4340-8CB6-4B77-98DA-133B0D806EAF}"/>
                </a:ext>
              </a:extLst>
            </p:cNvPr>
            <p:cNvSpPr/>
            <p:nvPr/>
          </p:nvSpPr>
          <p:spPr>
            <a:xfrm>
              <a:off x="11476380" y="3301955"/>
              <a:ext cx="524592" cy="226696"/>
            </a:xfrm>
            <a:custGeom>
              <a:avLst/>
              <a:gdLst/>
              <a:ahLst/>
              <a:cxnLst>
                <a:cxn ang="0">
                  <a:pos x="wd2" y="hd2"/>
                </a:cxn>
                <a:cxn ang="5400000">
                  <a:pos x="wd2" y="hd2"/>
                </a:cxn>
                <a:cxn ang="10800000">
                  <a:pos x="wd2" y="hd2"/>
                </a:cxn>
                <a:cxn ang="16200000">
                  <a:pos x="wd2" y="hd2"/>
                </a:cxn>
              </a:cxnLst>
              <a:rect l="0" t="0" r="r" b="b"/>
              <a:pathLst>
                <a:path w="21235" h="21100" extrusionOk="0">
                  <a:moveTo>
                    <a:pt x="21235" y="4500"/>
                  </a:moveTo>
                  <a:cubicBezTo>
                    <a:pt x="20057" y="4500"/>
                    <a:pt x="19271" y="2700"/>
                    <a:pt x="18093" y="2700"/>
                  </a:cubicBezTo>
                  <a:cubicBezTo>
                    <a:pt x="16915" y="1800"/>
                    <a:pt x="15344" y="1800"/>
                    <a:pt x="13773" y="1800"/>
                  </a:cubicBezTo>
                  <a:cubicBezTo>
                    <a:pt x="12595" y="1800"/>
                    <a:pt x="11417" y="1800"/>
                    <a:pt x="10239" y="0"/>
                  </a:cubicBezTo>
                  <a:cubicBezTo>
                    <a:pt x="9453" y="0"/>
                    <a:pt x="8668" y="0"/>
                    <a:pt x="8275" y="1800"/>
                  </a:cubicBezTo>
                  <a:cubicBezTo>
                    <a:pt x="8275" y="3600"/>
                    <a:pt x="7882" y="4500"/>
                    <a:pt x="7097" y="3600"/>
                  </a:cubicBezTo>
                  <a:cubicBezTo>
                    <a:pt x="6311" y="2700"/>
                    <a:pt x="4348" y="900"/>
                    <a:pt x="3955" y="4500"/>
                  </a:cubicBezTo>
                  <a:cubicBezTo>
                    <a:pt x="3562" y="5400"/>
                    <a:pt x="3955" y="5400"/>
                    <a:pt x="3170" y="6300"/>
                  </a:cubicBezTo>
                  <a:cubicBezTo>
                    <a:pt x="2777" y="7200"/>
                    <a:pt x="1991" y="9000"/>
                    <a:pt x="2777" y="9900"/>
                  </a:cubicBezTo>
                  <a:cubicBezTo>
                    <a:pt x="3170" y="10800"/>
                    <a:pt x="4348" y="11700"/>
                    <a:pt x="4348" y="10800"/>
                  </a:cubicBezTo>
                  <a:cubicBezTo>
                    <a:pt x="4740" y="9000"/>
                    <a:pt x="5133" y="9900"/>
                    <a:pt x="5526" y="10800"/>
                  </a:cubicBezTo>
                  <a:cubicBezTo>
                    <a:pt x="5919" y="11700"/>
                    <a:pt x="7490" y="12600"/>
                    <a:pt x="7097" y="13500"/>
                  </a:cubicBezTo>
                  <a:cubicBezTo>
                    <a:pt x="7097" y="14400"/>
                    <a:pt x="5919" y="14400"/>
                    <a:pt x="5526" y="15300"/>
                  </a:cubicBezTo>
                  <a:cubicBezTo>
                    <a:pt x="5133" y="16200"/>
                    <a:pt x="4740" y="17100"/>
                    <a:pt x="3955" y="15300"/>
                  </a:cubicBezTo>
                  <a:cubicBezTo>
                    <a:pt x="3562" y="14400"/>
                    <a:pt x="3562" y="17100"/>
                    <a:pt x="3562" y="18000"/>
                  </a:cubicBezTo>
                  <a:cubicBezTo>
                    <a:pt x="1991" y="19800"/>
                    <a:pt x="1206" y="13500"/>
                    <a:pt x="28" y="18000"/>
                  </a:cubicBezTo>
                  <a:cubicBezTo>
                    <a:pt x="-365" y="18900"/>
                    <a:pt x="3562" y="20700"/>
                    <a:pt x="3955" y="19800"/>
                  </a:cubicBezTo>
                  <a:cubicBezTo>
                    <a:pt x="4348" y="18900"/>
                    <a:pt x="5133" y="19800"/>
                    <a:pt x="5526" y="20700"/>
                  </a:cubicBezTo>
                  <a:cubicBezTo>
                    <a:pt x="5919" y="20700"/>
                    <a:pt x="7097" y="21600"/>
                    <a:pt x="7882" y="20700"/>
                  </a:cubicBezTo>
                  <a:cubicBezTo>
                    <a:pt x="8275" y="19800"/>
                    <a:pt x="9060" y="20700"/>
                    <a:pt x="9453" y="18000"/>
                  </a:cubicBezTo>
                  <a:cubicBezTo>
                    <a:pt x="9453" y="17100"/>
                    <a:pt x="10239" y="16200"/>
                    <a:pt x="10631" y="15300"/>
                  </a:cubicBezTo>
                  <a:cubicBezTo>
                    <a:pt x="11024" y="14400"/>
                    <a:pt x="12595" y="14400"/>
                    <a:pt x="12595" y="14400"/>
                  </a:cubicBezTo>
                  <a:cubicBezTo>
                    <a:pt x="12988" y="16200"/>
                    <a:pt x="13380" y="14400"/>
                    <a:pt x="14166" y="14400"/>
                  </a:cubicBezTo>
                  <a:cubicBezTo>
                    <a:pt x="14559" y="14400"/>
                    <a:pt x="14951" y="11700"/>
                    <a:pt x="15344" y="11700"/>
                  </a:cubicBezTo>
                  <a:cubicBezTo>
                    <a:pt x="15737" y="10800"/>
                    <a:pt x="16522" y="11700"/>
                    <a:pt x="16915" y="10800"/>
                  </a:cubicBezTo>
                  <a:cubicBezTo>
                    <a:pt x="18486" y="9900"/>
                    <a:pt x="19271" y="8100"/>
                    <a:pt x="20842" y="6300"/>
                  </a:cubicBezTo>
                  <a:cubicBezTo>
                    <a:pt x="21235" y="6300"/>
                    <a:pt x="21235" y="6300"/>
                    <a:pt x="21235" y="4500"/>
                  </a:cubicBezTo>
                  <a:close/>
                </a:path>
              </a:pathLst>
            </a:custGeom>
            <a:solidFill>
              <a:srgbClr val="00152F"/>
            </a:solidFill>
            <a:ln w="12700">
              <a:miter lim="400000"/>
            </a:ln>
          </p:spPr>
          <p:txBody>
            <a:bodyPr lIns="22275" tIns="22275" rIns="22275" bIns="22275" anchor="ctr"/>
            <a:lstStyle/>
            <a:p>
              <a:pPr algn="ctr"/>
              <a:endParaRPr sz="1403">
                <a:solidFill>
                  <a:srgbClr val="FFFFFF"/>
                </a:solidFill>
                <a:latin typeface="Helvetica Light"/>
              </a:endParaRPr>
            </a:p>
          </p:txBody>
        </p:sp>
        <p:sp>
          <p:nvSpPr>
            <p:cNvPr id="315" name="Shape">
              <a:extLst>
                <a:ext uri="{FF2B5EF4-FFF2-40B4-BE49-F238E27FC236}">
                  <a16:creationId xmlns:a16="http://schemas.microsoft.com/office/drawing/2014/main" id="{2C0173B9-5357-4D82-848A-B368BCC3428F}"/>
                </a:ext>
              </a:extLst>
            </p:cNvPr>
            <p:cNvSpPr/>
            <p:nvPr/>
          </p:nvSpPr>
          <p:spPr>
            <a:xfrm>
              <a:off x="10823146" y="3156086"/>
              <a:ext cx="829927" cy="507228"/>
            </a:xfrm>
            <a:custGeom>
              <a:avLst/>
              <a:gdLst/>
              <a:ahLst/>
              <a:cxnLst>
                <a:cxn ang="0">
                  <a:pos x="wd2" y="hd2"/>
                </a:cxn>
                <a:cxn ang="5400000">
                  <a:pos x="wd2" y="hd2"/>
                </a:cxn>
                <a:cxn ang="10800000">
                  <a:pos x="wd2" y="hd2"/>
                </a:cxn>
                <a:cxn ang="16200000">
                  <a:pos x="wd2" y="hd2"/>
                </a:cxn>
              </a:cxnLst>
              <a:rect l="0" t="0" r="r" b="b"/>
              <a:pathLst>
                <a:path w="20723" h="21600" extrusionOk="0">
                  <a:moveTo>
                    <a:pt x="18795" y="13292"/>
                  </a:moveTo>
                  <a:cubicBezTo>
                    <a:pt x="19038" y="13708"/>
                    <a:pt x="19038" y="14123"/>
                    <a:pt x="19523" y="13708"/>
                  </a:cubicBezTo>
                  <a:cubicBezTo>
                    <a:pt x="19766" y="13708"/>
                    <a:pt x="20009" y="12877"/>
                    <a:pt x="20252" y="12877"/>
                  </a:cubicBezTo>
                  <a:cubicBezTo>
                    <a:pt x="21465" y="12462"/>
                    <a:pt x="20009" y="11631"/>
                    <a:pt x="19523" y="10800"/>
                  </a:cubicBezTo>
                  <a:cubicBezTo>
                    <a:pt x="19281" y="10385"/>
                    <a:pt x="19281" y="10800"/>
                    <a:pt x="19038" y="11215"/>
                  </a:cubicBezTo>
                  <a:cubicBezTo>
                    <a:pt x="19038" y="11631"/>
                    <a:pt x="18310" y="11215"/>
                    <a:pt x="18067" y="11215"/>
                  </a:cubicBezTo>
                  <a:cubicBezTo>
                    <a:pt x="17096" y="10385"/>
                    <a:pt x="18553" y="9138"/>
                    <a:pt x="18795" y="8723"/>
                  </a:cubicBezTo>
                  <a:cubicBezTo>
                    <a:pt x="18795" y="8723"/>
                    <a:pt x="17825" y="9138"/>
                    <a:pt x="17825" y="9138"/>
                  </a:cubicBezTo>
                  <a:cubicBezTo>
                    <a:pt x="17339" y="9554"/>
                    <a:pt x="16854" y="9554"/>
                    <a:pt x="16368" y="10385"/>
                  </a:cubicBezTo>
                  <a:cubicBezTo>
                    <a:pt x="16126" y="10800"/>
                    <a:pt x="15883" y="11631"/>
                    <a:pt x="15640" y="12046"/>
                  </a:cubicBezTo>
                  <a:cubicBezTo>
                    <a:pt x="15398" y="13292"/>
                    <a:pt x="15155" y="12462"/>
                    <a:pt x="14912" y="11631"/>
                  </a:cubicBezTo>
                  <a:cubicBezTo>
                    <a:pt x="14669" y="10800"/>
                    <a:pt x="14184" y="11215"/>
                    <a:pt x="13699" y="11215"/>
                  </a:cubicBezTo>
                  <a:cubicBezTo>
                    <a:pt x="13213" y="11215"/>
                    <a:pt x="12971" y="9969"/>
                    <a:pt x="12728" y="9554"/>
                  </a:cubicBezTo>
                  <a:cubicBezTo>
                    <a:pt x="12243" y="8723"/>
                    <a:pt x="12971" y="7892"/>
                    <a:pt x="12485" y="7062"/>
                  </a:cubicBezTo>
                  <a:cubicBezTo>
                    <a:pt x="12243" y="6646"/>
                    <a:pt x="12000" y="5815"/>
                    <a:pt x="11757" y="5400"/>
                  </a:cubicBezTo>
                  <a:cubicBezTo>
                    <a:pt x="11514" y="4985"/>
                    <a:pt x="11029" y="4569"/>
                    <a:pt x="10786" y="4985"/>
                  </a:cubicBezTo>
                  <a:cubicBezTo>
                    <a:pt x="10301" y="5400"/>
                    <a:pt x="9816" y="4985"/>
                    <a:pt x="9087" y="4985"/>
                  </a:cubicBezTo>
                  <a:cubicBezTo>
                    <a:pt x="8602" y="4985"/>
                    <a:pt x="7874" y="5400"/>
                    <a:pt x="7389" y="4985"/>
                  </a:cubicBezTo>
                  <a:cubicBezTo>
                    <a:pt x="7146" y="4569"/>
                    <a:pt x="6661" y="3738"/>
                    <a:pt x="6418" y="3323"/>
                  </a:cubicBezTo>
                  <a:cubicBezTo>
                    <a:pt x="5932" y="2492"/>
                    <a:pt x="5690" y="2492"/>
                    <a:pt x="5447" y="3323"/>
                  </a:cubicBezTo>
                  <a:cubicBezTo>
                    <a:pt x="5204" y="3738"/>
                    <a:pt x="4962" y="4154"/>
                    <a:pt x="4476" y="4154"/>
                  </a:cubicBezTo>
                  <a:cubicBezTo>
                    <a:pt x="3748" y="4154"/>
                    <a:pt x="3748" y="3323"/>
                    <a:pt x="3991" y="2492"/>
                  </a:cubicBezTo>
                  <a:cubicBezTo>
                    <a:pt x="4234" y="1246"/>
                    <a:pt x="4234" y="1246"/>
                    <a:pt x="3505" y="415"/>
                  </a:cubicBezTo>
                  <a:cubicBezTo>
                    <a:pt x="3505" y="831"/>
                    <a:pt x="3505" y="1662"/>
                    <a:pt x="3505" y="2077"/>
                  </a:cubicBezTo>
                  <a:cubicBezTo>
                    <a:pt x="3505" y="2908"/>
                    <a:pt x="3748" y="3323"/>
                    <a:pt x="3263" y="3323"/>
                  </a:cubicBezTo>
                  <a:cubicBezTo>
                    <a:pt x="2777" y="2908"/>
                    <a:pt x="2777" y="1662"/>
                    <a:pt x="3020" y="1246"/>
                  </a:cubicBezTo>
                  <a:cubicBezTo>
                    <a:pt x="3020" y="1246"/>
                    <a:pt x="3505" y="0"/>
                    <a:pt x="3263" y="0"/>
                  </a:cubicBezTo>
                  <a:cubicBezTo>
                    <a:pt x="2049" y="415"/>
                    <a:pt x="1078" y="831"/>
                    <a:pt x="108" y="1662"/>
                  </a:cubicBezTo>
                  <a:cubicBezTo>
                    <a:pt x="-135" y="1662"/>
                    <a:pt x="108" y="5815"/>
                    <a:pt x="108" y="6231"/>
                  </a:cubicBezTo>
                  <a:cubicBezTo>
                    <a:pt x="108" y="7477"/>
                    <a:pt x="108" y="8723"/>
                    <a:pt x="108" y="9554"/>
                  </a:cubicBezTo>
                  <a:cubicBezTo>
                    <a:pt x="108" y="10385"/>
                    <a:pt x="-135" y="10800"/>
                    <a:pt x="350" y="10800"/>
                  </a:cubicBezTo>
                  <a:cubicBezTo>
                    <a:pt x="593" y="10800"/>
                    <a:pt x="836" y="10800"/>
                    <a:pt x="1321" y="10800"/>
                  </a:cubicBezTo>
                  <a:cubicBezTo>
                    <a:pt x="1807" y="10800"/>
                    <a:pt x="1078" y="9969"/>
                    <a:pt x="1321" y="9554"/>
                  </a:cubicBezTo>
                  <a:cubicBezTo>
                    <a:pt x="1564" y="8723"/>
                    <a:pt x="2049" y="9138"/>
                    <a:pt x="2292" y="8308"/>
                  </a:cubicBezTo>
                  <a:cubicBezTo>
                    <a:pt x="2777" y="7892"/>
                    <a:pt x="2777" y="7892"/>
                    <a:pt x="3020" y="7477"/>
                  </a:cubicBezTo>
                  <a:cubicBezTo>
                    <a:pt x="3505" y="7062"/>
                    <a:pt x="3748" y="7477"/>
                    <a:pt x="3991" y="7892"/>
                  </a:cubicBezTo>
                  <a:cubicBezTo>
                    <a:pt x="4234" y="8308"/>
                    <a:pt x="4962" y="8308"/>
                    <a:pt x="4962" y="8308"/>
                  </a:cubicBezTo>
                  <a:cubicBezTo>
                    <a:pt x="5204" y="9138"/>
                    <a:pt x="4962" y="9554"/>
                    <a:pt x="4962" y="9969"/>
                  </a:cubicBezTo>
                  <a:cubicBezTo>
                    <a:pt x="5204" y="11215"/>
                    <a:pt x="5932" y="11215"/>
                    <a:pt x="6175" y="11215"/>
                  </a:cubicBezTo>
                  <a:cubicBezTo>
                    <a:pt x="7389" y="11215"/>
                    <a:pt x="7389" y="12462"/>
                    <a:pt x="7874" y="14123"/>
                  </a:cubicBezTo>
                  <a:cubicBezTo>
                    <a:pt x="8117" y="14538"/>
                    <a:pt x="8602" y="14954"/>
                    <a:pt x="9087" y="15369"/>
                  </a:cubicBezTo>
                  <a:cubicBezTo>
                    <a:pt x="9330" y="15369"/>
                    <a:pt x="9573" y="15785"/>
                    <a:pt x="9816" y="16200"/>
                  </a:cubicBezTo>
                  <a:cubicBezTo>
                    <a:pt x="10544" y="17031"/>
                    <a:pt x="11272" y="18277"/>
                    <a:pt x="12000" y="18692"/>
                  </a:cubicBezTo>
                  <a:cubicBezTo>
                    <a:pt x="12971" y="19108"/>
                    <a:pt x="12971" y="19108"/>
                    <a:pt x="12971" y="20354"/>
                  </a:cubicBezTo>
                  <a:cubicBezTo>
                    <a:pt x="13456" y="20354"/>
                    <a:pt x="14184" y="21185"/>
                    <a:pt x="14669" y="21600"/>
                  </a:cubicBezTo>
                  <a:cubicBezTo>
                    <a:pt x="14669" y="20354"/>
                    <a:pt x="14427" y="20354"/>
                    <a:pt x="15155" y="19523"/>
                  </a:cubicBezTo>
                  <a:cubicBezTo>
                    <a:pt x="15398" y="18692"/>
                    <a:pt x="14912" y="18277"/>
                    <a:pt x="14912" y="17446"/>
                  </a:cubicBezTo>
                  <a:cubicBezTo>
                    <a:pt x="15155" y="16200"/>
                    <a:pt x="14427" y="16615"/>
                    <a:pt x="14184" y="15785"/>
                  </a:cubicBezTo>
                  <a:cubicBezTo>
                    <a:pt x="13941" y="14954"/>
                    <a:pt x="15155" y="15369"/>
                    <a:pt x="15398" y="14954"/>
                  </a:cubicBezTo>
                  <a:cubicBezTo>
                    <a:pt x="16126" y="14538"/>
                    <a:pt x="15398" y="13292"/>
                    <a:pt x="15883" y="13708"/>
                  </a:cubicBezTo>
                  <a:cubicBezTo>
                    <a:pt x="16854" y="13708"/>
                    <a:pt x="15883" y="12462"/>
                    <a:pt x="16368" y="12462"/>
                  </a:cubicBezTo>
                  <a:cubicBezTo>
                    <a:pt x="16611" y="12046"/>
                    <a:pt x="16854" y="12877"/>
                    <a:pt x="17096" y="12462"/>
                  </a:cubicBezTo>
                  <a:cubicBezTo>
                    <a:pt x="17339" y="12462"/>
                    <a:pt x="17582" y="12046"/>
                    <a:pt x="17825" y="12046"/>
                  </a:cubicBezTo>
                  <a:cubicBezTo>
                    <a:pt x="18310" y="12046"/>
                    <a:pt x="17825" y="13708"/>
                    <a:pt x="17825" y="14123"/>
                  </a:cubicBezTo>
                  <a:cubicBezTo>
                    <a:pt x="18067" y="14123"/>
                    <a:pt x="18553" y="12877"/>
                    <a:pt x="18553" y="14123"/>
                  </a:cubicBezTo>
                  <a:cubicBezTo>
                    <a:pt x="18553" y="14123"/>
                    <a:pt x="18553" y="13292"/>
                    <a:pt x="18795" y="13292"/>
                  </a:cubicBezTo>
                  <a:cubicBezTo>
                    <a:pt x="19038" y="13292"/>
                    <a:pt x="18553" y="13292"/>
                    <a:pt x="18795" y="13292"/>
                  </a:cubicBezTo>
                  <a:close/>
                </a:path>
              </a:pathLst>
            </a:custGeom>
            <a:solidFill>
              <a:srgbClr val="00152F"/>
            </a:solidFill>
            <a:ln w="12700">
              <a:miter lim="400000"/>
            </a:ln>
          </p:spPr>
          <p:txBody>
            <a:bodyPr lIns="22275" tIns="22275" rIns="22275" bIns="22275" anchor="ctr"/>
            <a:lstStyle/>
            <a:p>
              <a:pPr algn="ctr"/>
              <a:endParaRPr sz="1403">
                <a:solidFill>
                  <a:srgbClr val="FFFFFF"/>
                </a:solidFill>
                <a:latin typeface="Helvetica Light"/>
              </a:endParaRPr>
            </a:p>
          </p:txBody>
        </p:sp>
        <p:sp>
          <p:nvSpPr>
            <p:cNvPr id="316" name="Oval">
              <a:extLst>
                <a:ext uri="{FF2B5EF4-FFF2-40B4-BE49-F238E27FC236}">
                  <a16:creationId xmlns:a16="http://schemas.microsoft.com/office/drawing/2014/main" id="{DA2BE90A-B392-4729-BE5B-A206B2C60E44}"/>
                </a:ext>
              </a:extLst>
            </p:cNvPr>
            <p:cNvSpPr/>
            <p:nvPr/>
          </p:nvSpPr>
          <p:spPr>
            <a:xfrm>
              <a:off x="11079581" y="3716240"/>
              <a:ext cx="1682" cy="16810"/>
            </a:xfrm>
            <a:prstGeom prst="ellipse">
              <a:avLst/>
            </a:prstGeom>
            <a:solidFill>
              <a:srgbClr val="00152F"/>
            </a:solidFill>
            <a:ln w="12700">
              <a:miter lim="400000"/>
            </a:ln>
          </p:spPr>
          <p:txBody>
            <a:bodyPr lIns="22275" tIns="22275" rIns="22275" bIns="22275" anchor="ctr"/>
            <a:lstStyle/>
            <a:p>
              <a:pPr algn="ctr"/>
              <a:endParaRPr sz="1403">
                <a:solidFill>
                  <a:srgbClr val="FFFFFF"/>
                </a:solidFill>
                <a:latin typeface="Helvetica Light"/>
              </a:endParaRPr>
            </a:p>
          </p:txBody>
        </p:sp>
        <p:sp>
          <p:nvSpPr>
            <p:cNvPr id="317" name="Shape">
              <a:extLst>
                <a:ext uri="{FF2B5EF4-FFF2-40B4-BE49-F238E27FC236}">
                  <a16:creationId xmlns:a16="http://schemas.microsoft.com/office/drawing/2014/main" id="{AF895BE5-4916-43B9-B5F2-150F1D2DACBC}"/>
                </a:ext>
              </a:extLst>
            </p:cNvPr>
            <p:cNvSpPr/>
            <p:nvPr/>
          </p:nvSpPr>
          <p:spPr>
            <a:xfrm>
              <a:off x="10651575" y="3331791"/>
              <a:ext cx="689838" cy="417718"/>
            </a:xfrm>
            <a:custGeom>
              <a:avLst/>
              <a:gdLst/>
              <a:ahLst/>
              <a:cxnLst>
                <a:cxn ang="0">
                  <a:pos x="wd2" y="hd2"/>
                </a:cxn>
                <a:cxn ang="5400000">
                  <a:pos x="wd2" y="hd2"/>
                </a:cxn>
                <a:cxn ang="10800000">
                  <a:pos x="wd2" y="hd2"/>
                </a:cxn>
                <a:cxn ang="16200000">
                  <a:pos x="wd2" y="hd2"/>
                </a:cxn>
              </a:cxnLst>
              <a:rect l="0" t="0" r="r" b="b"/>
              <a:pathLst>
                <a:path w="21008" h="21600" extrusionOk="0">
                  <a:moveTo>
                    <a:pt x="21008" y="14065"/>
                  </a:moveTo>
                  <a:cubicBezTo>
                    <a:pt x="20712" y="13563"/>
                    <a:pt x="20416" y="13563"/>
                    <a:pt x="19824" y="13563"/>
                  </a:cubicBezTo>
                  <a:cubicBezTo>
                    <a:pt x="19529" y="13060"/>
                    <a:pt x="18937" y="12558"/>
                    <a:pt x="18641" y="12056"/>
                  </a:cubicBezTo>
                  <a:cubicBezTo>
                    <a:pt x="18049" y="11553"/>
                    <a:pt x="17161" y="11051"/>
                    <a:pt x="16570" y="10047"/>
                  </a:cubicBezTo>
                  <a:cubicBezTo>
                    <a:pt x="16274" y="9042"/>
                    <a:pt x="15386" y="9042"/>
                    <a:pt x="14794" y="8037"/>
                  </a:cubicBezTo>
                  <a:cubicBezTo>
                    <a:pt x="14498" y="6530"/>
                    <a:pt x="14203" y="4521"/>
                    <a:pt x="13315" y="4521"/>
                  </a:cubicBezTo>
                  <a:cubicBezTo>
                    <a:pt x="12427" y="4521"/>
                    <a:pt x="11244" y="4521"/>
                    <a:pt x="11244" y="2512"/>
                  </a:cubicBezTo>
                  <a:cubicBezTo>
                    <a:pt x="11244" y="2009"/>
                    <a:pt x="11540" y="1005"/>
                    <a:pt x="11244" y="1005"/>
                  </a:cubicBezTo>
                  <a:cubicBezTo>
                    <a:pt x="10948" y="502"/>
                    <a:pt x="10652" y="1005"/>
                    <a:pt x="10060" y="502"/>
                  </a:cubicBezTo>
                  <a:cubicBezTo>
                    <a:pt x="10060" y="502"/>
                    <a:pt x="9764" y="0"/>
                    <a:pt x="9468" y="0"/>
                  </a:cubicBezTo>
                  <a:cubicBezTo>
                    <a:pt x="9172" y="0"/>
                    <a:pt x="8876" y="502"/>
                    <a:pt x="8581" y="502"/>
                  </a:cubicBezTo>
                  <a:cubicBezTo>
                    <a:pt x="8285" y="0"/>
                    <a:pt x="7989" y="1507"/>
                    <a:pt x="7693" y="1507"/>
                  </a:cubicBezTo>
                  <a:cubicBezTo>
                    <a:pt x="7397" y="1507"/>
                    <a:pt x="6509" y="2009"/>
                    <a:pt x="6805" y="3014"/>
                  </a:cubicBezTo>
                  <a:cubicBezTo>
                    <a:pt x="7101" y="4521"/>
                    <a:pt x="6805" y="4019"/>
                    <a:pt x="5918" y="4019"/>
                  </a:cubicBezTo>
                  <a:cubicBezTo>
                    <a:pt x="5622" y="4019"/>
                    <a:pt x="4734" y="4019"/>
                    <a:pt x="4438" y="4019"/>
                  </a:cubicBezTo>
                  <a:cubicBezTo>
                    <a:pt x="3846" y="3014"/>
                    <a:pt x="3550" y="2009"/>
                    <a:pt x="2959" y="1005"/>
                  </a:cubicBezTo>
                  <a:cubicBezTo>
                    <a:pt x="2071" y="0"/>
                    <a:pt x="887" y="1507"/>
                    <a:pt x="0" y="2512"/>
                  </a:cubicBezTo>
                  <a:cubicBezTo>
                    <a:pt x="296" y="3014"/>
                    <a:pt x="1183" y="5023"/>
                    <a:pt x="887" y="6028"/>
                  </a:cubicBezTo>
                  <a:cubicBezTo>
                    <a:pt x="-592" y="7535"/>
                    <a:pt x="1183" y="7535"/>
                    <a:pt x="1775" y="8540"/>
                  </a:cubicBezTo>
                  <a:cubicBezTo>
                    <a:pt x="1775" y="8540"/>
                    <a:pt x="1775" y="9544"/>
                    <a:pt x="1775" y="9544"/>
                  </a:cubicBezTo>
                  <a:cubicBezTo>
                    <a:pt x="1479" y="10047"/>
                    <a:pt x="2071" y="11051"/>
                    <a:pt x="2367" y="11051"/>
                  </a:cubicBezTo>
                  <a:cubicBezTo>
                    <a:pt x="2367" y="11553"/>
                    <a:pt x="2071" y="12056"/>
                    <a:pt x="2071" y="13060"/>
                  </a:cubicBezTo>
                  <a:cubicBezTo>
                    <a:pt x="2071" y="13563"/>
                    <a:pt x="2071" y="14567"/>
                    <a:pt x="2071" y="15572"/>
                  </a:cubicBezTo>
                  <a:cubicBezTo>
                    <a:pt x="2663" y="15572"/>
                    <a:pt x="2959" y="15572"/>
                    <a:pt x="3550" y="14567"/>
                  </a:cubicBezTo>
                  <a:cubicBezTo>
                    <a:pt x="3846" y="14065"/>
                    <a:pt x="4142" y="13563"/>
                    <a:pt x="4438" y="13060"/>
                  </a:cubicBezTo>
                  <a:cubicBezTo>
                    <a:pt x="5622" y="13060"/>
                    <a:pt x="6509" y="12558"/>
                    <a:pt x="7397" y="13563"/>
                  </a:cubicBezTo>
                  <a:cubicBezTo>
                    <a:pt x="7989" y="15070"/>
                    <a:pt x="9764" y="14065"/>
                    <a:pt x="10356" y="15572"/>
                  </a:cubicBezTo>
                  <a:cubicBezTo>
                    <a:pt x="10948" y="17079"/>
                    <a:pt x="11540" y="17581"/>
                    <a:pt x="12723" y="17581"/>
                  </a:cubicBezTo>
                  <a:cubicBezTo>
                    <a:pt x="13019" y="17581"/>
                    <a:pt x="13019" y="17581"/>
                    <a:pt x="13019" y="18586"/>
                  </a:cubicBezTo>
                  <a:cubicBezTo>
                    <a:pt x="13019" y="20093"/>
                    <a:pt x="13019" y="20093"/>
                    <a:pt x="13611" y="21098"/>
                  </a:cubicBezTo>
                  <a:cubicBezTo>
                    <a:pt x="14203" y="21098"/>
                    <a:pt x="14498" y="21600"/>
                    <a:pt x="15090" y="21600"/>
                  </a:cubicBezTo>
                  <a:cubicBezTo>
                    <a:pt x="15978" y="21600"/>
                    <a:pt x="15978" y="21098"/>
                    <a:pt x="16274" y="20093"/>
                  </a:cubicBezTo>
                  <a:cubicBezTo>
                    <a:pt x="16570" y="19088"/>
                    <a:pt x="17161" y="19591"/>
                    <a:pt x="17753" y="19088"/>
                  </a:cubicBezTo>
                  <a:cubicBezTo>
                    <a:pt x="18345" y="18586"/>
                    <a:pt x="18345" y="17581"/>
                    <a:pt x="18641" y="16577"/>
                  </a:cubicBezTo>
                  <a:cubicBezTo>
                    <a:pt x="18641" y="15572"/>
                    <a:pt x="19529" y="16577"/>
                    <a:pt x="19824" y="15572"/>
                  </a:cubicBezTo>
                  <a:cubicBezTo>
                    <a:pt x="19824" y="14567"/>
                    <a:pt x="20712" y="15572"/>
                    <a:pt x="21008" y="15572"/>
                  </a:cubicBezTo>
                  <a:cubicBezTo>
                    <a:pt x="21008" y="15070"/>
                    <a:pt x="21008" y="14567"/>
                    <a:pt x="21008" y="14065"/>
                  </a:cubicBezTo>
                  <a:close/>
                </a:path>
              </a:pathLst>
            </a:custGeom>
            <a:solidFill>
              <a:srgbClr val="00152F"/>
            </a:solidFill>
            <a:ln w="12700">
              <a:miter lim="400000"/>
            </a:ln>
          </p:spPr>
          <p:txBody>
            <a:bodyPr lIns="22275" tIns="22275" rIns="22275" bIns="22275" anchor="ctr"/>
            <a:lstStyle/>
            <a:p>
              <a:pPr algn="ctr"/>
              <a:endParaRPr sz="1403">
                <a:solidFill>
                  <a:srgbClr val="FFFFFF"/>
                </a:solidFill>
                <a:latin typeface="Helvetica Light"/>
              </a:endParaRPr>
            </a:p>
          </p:txBody>
        </p:sp>
        <p:sp>
          <p:nvSpPr>
            <p:cNvPr id="318" name="Shape">
              <a:extLst>
                <a:ext uri="{FF2B5EF4-FFF2-40B4-BE49-F238E27FC236}">
                  <a16:creationId xmlns:a16="http://schemas.microsoft.com/office/drawing/2014/main" id="{4750A014-8979-4391-AC0D-51D12E5640D1}"/>
                </a:ext>
              </a:extLst>
            </p:cNvPr>
            <p:cNvSpPr/>
            <p:nvPr/>
          </p:nvSpPr>
          <p:spPr>
            <a:xfrm>
              <a:off x="11389606" y="3434915"/>
              <a:ext cx="372379" cy="238419"/>
            </a:xfrm>
            <a:custGeom>
              <a:avLst/>
              <a:gdLst/>
              <a:ahLst/>
              <a:cxnLst>
                <a:cxn ang="0">
                  <a:pos x="wd2" y="hd2"/>
                </a:cxn>
                <a:cxn ang="5400000">
                  <a:pos x="wd2" y="hd2"/>
                </a:cxn>
                <a:cxn ang="10800000">
                  <a:pos x="wd2" y="hd2"/>
                </a:cxn>
                <a:cxn ang="16200000">
                  <a:pos x="wd2" y="hd2"/>
                </a:cxn>
              </a:cxnLst>
              <a:rect l="0" t="0" r="r" b="b"/>
              <a:pathLst>
                <a:path w="20742" h="19663" extrusionOk="0">
                  <a:moveTo>
                    <a:pt x="15731" y="7424"/>
                  </a:moveTo>
                  <a:cubicBezTo>
                    <a:pt x="14651" y="8224"/>
                    <a:pt x="14111" y="7424"/>
                    <a:pt x="13031" y="7424"/>
                  </a:cubicBezTo>
                  <a:cubicBezTo>
                    <a:pt x="11951" y="7424"/>
                    <a:pt x="11411" y="5824"/>
                    <a:pt x="10871" y="5824"/>
                  </a:cubicBezTo>
                  <a:cubicBezTo>
                    <a:pt x="10331" y="5824"/>
                    <a:pt x="10331" y="6624"/>
                    <a:pt x="9791" y="6624"/>
                  </a:cubicBezTo>
                  <a:cubicBezTo>
                    <a:pt x="9791" y="7424"/>
                    <a:pt x="9251" y="6624"/>
                    <a:pt x="8711" y="6624"/>
                  </a:cubicBezTo>
                  <a:cubicBezTo>
                    <a:pt x="7631" y="6624"/>
                    <a:pt x="6011" y="6624"/>
                    <a:pt x="4931" y="5824"/>
                  </a:cubicBezTo>
                  <a:cubicBezTo>
                    <a:pt x="4391" y="5024"/>
                    <a:pt x="6011" y="3424"/>
                    <a:pt x="6011" y="3424"/>
                  </a:cubicBezTo>
                  <a:cubicBezTo>
                    <a:pt x="7091" y="2624"/>
                    <a:pt x="7631" y="5024"/>
                    <a:pt x="8171" y="5024"/>
                  </a:cubicBezTo>
                  <a:cubicBezTo>
                    <a:pt x="9251" y="5024"/>
                    <a:pt x="9791" y="4224"/>
                    <a:pt x="9791" y="3424"/>
                  </a:cubicBezTo>
                  <a:cubicBezTo>
                    <a:pt x="9251" y="2624"/>
                    <a:pt x="8711" y="4224"/>
                    <a:pt x="8171" y="4224"/>
                  </a:cubicBezTo>
                  <a:cubicBezTo>
                    <a:pt x="7631" y="3424"/>
                    <a:pt x="8711" y="1024"/>
                    <a:pt x="8171" y="224"/>
                  </a:cubicBezTo>
                  <a:cubicBezTo>
                    <a:pt x="8171" y="-576"/>
                    <a:pt x="7091" y="1024"/>
                    <a:pt x="7091" y="1024"/>
                  </a:cubicBezTo>
                  <a:cubicBezTo>
                    <a:pt x="6011" y="1824"/>
                    <a:pt x="5471" y="224"/>
                    <a:pt x="4931" y="1024"/>
                  </a:cubicBezTo>
                  <a:cubicBezTo>
                    <a:pt x="3851" y="1024"/>
                    <a:pt x="6011" y="3424"/>
                    <a:pt x="3851" y="3424"/>
                  </a:cubicBezTo>
                  <a:cubicBezTo>
                    <a:pt x="2771" y="2624"/>
                    <a:pt x="4391" y="5824"/>
                    <a:pt x="2771" y="5824"/>
                  </a:cubicBezTo>
                  <a:cubicBezTo>
                    <a:pt x="2231" y="6624"/>
                    <a:pt x="-469" y="5824"/>
                    <a:pt x="71" y="7424"/>
                  </a:cubicBezTo>
                  <a:cubicBezTo>
                    <a:pt x="611" y="9824"/>
                    <a:pt x="2231" y="8224"/>
                    <a:pt x="1691" y="10624"/>
                  </a:cubicBezTo>
                  <a:cubicBezTo>
                    <a:pt x="1691" y="13024"/>
                    <a:pt x="3311" y="13024"/>
                    <a:pt x="1691" y="14624"/>
                  </a:cubicBezTo>
                  <a:cubicBezTo>
                    <a:pt x="1151" y="15424"/>
                    <a:pt x="71" y="18624"/>
                    <a:pt x="1691" y="18624"/>
                  </a:cubicBezTo>
                  <a:cubicBezTo>
                    <a:pt x="2771" y="18624"/>
                    <a:pt x="3851" y="16224"/>
                    <a:pt x="4391" y="17024"/>
                  </a:cubicBezTo>
                  <a:cubicBezTo>
                    <a:pt x="6011" y="19424"/>
                    <a:pt x="4391" y="15424"/>
                    <a:pt x="6011" y="15424"/>
                  </a:cubicBezTo>
                  <a:cubicBezTo>
                    <a:pt x="7091" y="15424"/>
                    <a:pt x="7631" y="14624"/>
                    <a:pt x="8711" y="13024"/>
                  </a:cubicBezTo>
                  <a:cubicBezTo>
                    <a:pt x="9251" y="10624"/>
                    <a:pt x="9791" y="11424"/>
                    <a:pt x="10331" y="13024"/>
                  </a:cubicBezTo>
                  <a:cubicBezTo>
                    <a:pt x="10871" y="13824"/>
                    <a:pt x="11411" y="14624"/>
                    <a:pt x="11411" y="16224"/>
                  </a:cubicBezTo>
                  <a:cubicBezTo>
                    <a:pt x="11411" y="17024"/>
                    <a:pt x="10871" y="17824"/>
                    <a:pt x="10871" y="18624"/>
                  </a:cubicBezTo>
                  <a:cubicBezTo>
                    <a:pt x="11411" y="21024"/>
                    <a:pt x="13571" y="18624"/>
                    <a:pt x="14111" y="17824"/>
                  </a:cubicBezTo>
                  <a:cubicBezTo>
                    <a:pt x="14651" y="17024"/>
                    <a:pt x="16271" y="15424"/>
                    <a:pt x="16811" y="16224"/>
                  </a:cubicBezTo>
                  <a:cubicBezTo>
                    <a:pt x="17891" y="17824"/>
                    <a:pt x="18971" y="15424"/>
                    <a:pt x="20591" y="16224"/>
                  </a:cubicBezTo>
                  <a:cubicBezTo>
                    <a:pt x="21131" y="15424"/>
                    <a:pt x="20051" y="13824"/>
                    <a:pt x="20051" y="13824"/>
                  </a:cubicBezTo>
                  <a:cubicBezTo>
                    <a:pt x="19511" y="12224"/>
                    <a:pt x="20051" y="10624"/>
                    <a:pt x="18971" y="10624"/>
                  </a:cubicBezTo>
                  <a:cubicBezTo>
                    <a:pt x="17351" y="11424"/>
                    <a:pt x="16271" y="9024"/>
                    <a:pt x="16811" y="6624"/>
                  </a:cubicBezTo>
                  <a:cubicBezTo>
                    <a:pt x="16811" y="6624"/>
                    <a:pt x="16271" y="6624"/>
                    <a:pt x="15731" y="7424"/>
                  </a:cubicBezTo>
                  <a:cubicBezTo>
                    <a:pt x="15191" y="7424"/>
                    <a:pt x="16271" y="6624"/>
                    <a:pt x="15731" y="7424"/>
                  </a:cubicBezTo>
                  <a:close/>
                </a:path>
              </a:pathLst>
            </a:custGeom>
            <a:solidFill>
              <a:srgbClr val="00152F"/>
            </a:solidFill>
            <a:ln w="12700">
              <a:miter lim="400000"/>
            </a:ln>
          </p:spPr>
          <p:txBody>
            <a:bodyPr lIns="22275" tIns="22275" rIns="22275" bIns="22275" anchor="ctr"/>
            <a:lstStyle/>
            <a:p>
              <a:pPr algn="ctr"/>
              <a:endParaRPr sz="1403">
                <a:solidFill>
                  <a:srgbClr val="FFFFFF"/>
                </a:solidFill>
                <a:latin typeface="Helvetica Light"/>
              </a:endParaRPr>
            </a:p>
          </p:txBody>
        </p:sp>
        <p:sp>
          <p:nvSpPr>
            <p:cNvPr id="319" name="Shape">
              <a:extLst>
                <a:ext uri="{FF2B5EF4-FFF2-40B4-BE49-F238E27FC236}">
                  <a16:creationId xmlns:a16="http://schemas.microsoft.com/office/drawing/2014/main" id="{E4F57317-CBFB-4B9F-AF0E-01AF4BE5AD20}"/>
                </a:ext>
              </a:extLst>
            </p:cNvPr>
            <p:cNvSpPr/>
            <p:nvPr/>
          </p:nvSpPr>
          <p:spPr>
            <a:xfrm>
              <a:off x="11069638" y="3653367"/>
              <a:ext cx="805392" cy="712332"/>
            </a:xfrm>
            <a:custGeom>
              <a:avLst/>
              <a:gdLst/>
              <a:ahLst/>
              <a:cxnLst>
                <a:cxn ang="0">
                  <a:pos x="wd2" y="hd2"/>
                </a:cxn>
                <a:cxn ang="5400000">
                  <a:pos x="wd2" y="hd2"/>
                </a:cxn>
                <a:cxn ang="10800000">
                  <a:pos x="wd2" y="hd2"/>
                </a:cxn>
                <a:cxn ang="16200000">
                  <a:pos x="wd2" y="hd2"/>
                </a:cxn>
              </a:cxnLst>
              <a:rect l="0" t="0" r="r" b="b"/>
              <a:pathLst>
                <a:path w="21600" h="21388" extrusionOk="0">
                  <a:moveTo>
                    <a:pt x="2082" y="14886"/>
                  </a:moveTo>
                  <a:cubicBezTo>
                    <a:pt x="2082" y="15178"/>
                    <a:pt x="2082" y="15470"/>
                    <a:pt x="2342" y="15762"/>
                  </a:cubicBezTo>
                  <a:cubicBezTo>
                    <a:pt x="2602" y="16054"/>
                    <a:pt x="2863" y="16346"/>
                    <a:pt x="2863" y="16638"/>
                  </a:cubicBezTo>
                  <a:cubicBezTo>
                    <a:pt x="2863" y="16930"/>
                    <a:pt x="1561" y="17514"/>
                    <a:pt x="1301" y="17805"/>
                  </a:cubicBezTo>
                  <a:cubicBezTo>
                    <a:pt x="1041" y="17805"/>
                    <a:pt x="781" y="18097"/>
                    <a:pt x="781" y="18681"/>
                  </a:cubicBezTo>
                  <a:cubicBezTo>
                    <a:pt x="781" y="19265"/>
                    <a:pt x="781" y="19265"/>
                    <a:pt x="1561" y="19265"/>
                  </a:cubicBezTo>
                  <a:cubicBezTo>
                    <a:pt x="2082" y="18973"/>
                    <a:pt x="2863" y="18973"/>
                    <a:pt x="3383" y="18681"/>
                  </a:cubicBezTo>
                  <a:cubicBezTo>
                    <a:pt x="3904" y="18681"/>
                    <a:pt x="4424" y="18681"/>
                    <a:pt x="4945" y="18973"/>
                  </a:cubicBezTo>
                  <a:cubicBezTo>
                    <a:pt x="5205" y="18973"/>
                    <a:pt x="5725" y="18973"/>
                    <a:pt x="5986" y="18973"/>
                  </a:cubicBezTo>
                  <a:cubicBezTo>
                    <a:pt x="6506" y="18973"/>
                    <a:pt x="6766" y="18681"/>
                    <a:pt x="7287" y="18681"/>
                  </a:cubicBezTo>
                  <a:cubicBezTo>
                    <a:pt x="7547" y="18681"/>
                    <a:pt x="7547" y="19265"/>
                    <a:pt x="7547" y="19557"/>
                  </a:cubicBezTo>
                  <a:cubicBezTo>
                    <a:pt x="7807" y="19849"/>
                    <a:pt x="8067" y="19849"/>
                    <a:pt x="8328" y="20141"/>
                  </a:cubicBezTo>
                  <a:cubicBezTo>
                    <a:pt x="8328" y="20432"/>
                    <a:pt x="8588" y="21016"/>
                    <a:pt x="8588" y="21308"/>
                  </a:cubicBezTo>
                  <a:cubicBezTo>
                    <a:pt x="9108" y="21600"/>
                    <a:pt x="8848" y="21016"/>
                    <a:pt x="8848" y="20724"/>
                  </a:cubicBezTo>
                  <a:cubicBezTo>
                    <a:pt x="9108" y="20724"/>
                    <a:pt x="9369" y="21308"/>
                    <a:pt x="9369" y="21308"/>
                  </a:cubicBezTo>
                  <a:cubicBezTo>
                    <a:pt x="9889" y="21016"/>
                    <a:pt x="10410" y="20432"/>
                    <a:pt x="11190" y="20724"/>
                  </a:cubicBezTo>
                  <a:cubicBezTo>
                    <a:pt x="11451" y="20724"/>
                    <a:pt x="11711" y="20724"/>
                    <a:pt x="11971" y="20432"/>
                  </a:cubicBezTo>
                  <a:cubicBezTo>
                    <a:pt x="12231" y="20432"/>
                    <a:pt x="12752" y="20432"/>
                    <a:pt x="13012" y="20432"/>
                  </a:cubicBezTo>
                  <a:cubicBezTo>
                    <a:pt x="13272" y="20141"/>
                    <a:pt x="12752" y="18681"/>
                    <a:pt x="12492" y="18681"/>
                  </a:cubicBezTo>
                  <a:cubicBezTo>
                    <a:pt x="12231" y="18389"/>
                    <a:pt x="11971" y="18389"/>
                    <a:pt x="11971" y="17805"/>
                  </a:cubicBezTo>
                  <a:cubicBezTo>
                    <a:pt x="11971" y="17222"/>
                    <a:pt x="11711" y="16930"/>
                    <a:pt x="11451" y="16638"/>
                  </a:cubicBezTo>
                  <a:cubicBezTo>
                    <a:pt x="10670" y="16346"/>
                    <a:pt x="11711" y="15762"/>
                    <a:pt x="11971" y="15178"/>
                  </a:cubicBezTo>
                  <a:cubicBezTo>
                    <a:pt x="12231" y="15178"/>
                    <a:pt x="12231" y="14886"/>
                    <a:pt x="12752" y="15178"/>
                  </a:cubicBezTo>
                  <a:cubicBezTo>
                    <a:pt x="13272" y="15762"/>
                    <a:pt x="13012" y="15178"/>
                    <a:pt x="13533" y="15178"/>
                  </a:cubicBezTo>
                  <a:cubicBezTo>
                    <a:pt x="14573" y="14886"/>
                    <a:pt x="14313" y="14011"/>
                    <a:pt x="14834" y="13427"/>
                  </a:cubicBezTo>
                  <a:cubicBezTo>
                    <a:pt x="15094" y="13135"/>
                    <a:pt x="15614" y="13135"/>
                    <a:pt x="15614" y="12843"/>
                  </a:cubicBezTo>
                  <a:cubicBezTo>
                    <a:pt x="15875" y="12551"/>
                    <a:pt x="16135" y="12259"/>
                    <a:pt x="16135" y="11968"/>
                  </a:cubicBezTo>
                  <a:cubicBezTo>
                    <a:pt x="16135" y="11676"/>
                    <a:pt x="16655" y="11384"/>
                    <a:pt x="16916" y="11384"/>
                  </a:cubicBezTo>
                  <a:cubicBezTo>
                    <a:pt x="17176" y="11384"/>
                    <a:pt x="17176" y="10800"/>
                    <a:pt x="17176" y="10800"/>
                  </a:cubicBezTo>
                  <a:cubicBezTo>
                    <a:pt x="17176" y="9924"/>
                    <a:pt x="18217" y="10508"/>
                    <a:pt x="17957" y="9632"/>
                  </a:cubicBezTo>
                  <a:cubicBezTo>
                    <a:pt x="17957" y="8757"/>
                    <a:pt x="17696" y="8465"/>
                    <a:pt x="18477" y="7881"/>
                  </a:cubicBezTo>
                  <a:cubicBezTo>
                    <a:pt x="18737" y="7881"/>
                    <a:pt x="17436" y="7005"/>
                    <a:pt x="17176" y="6714"/>
                  </a:cubicBezTo>
                  <a:cubicBezTo>
                    <a:pt x="16916" y="6130"/>
                    <a:pt x="17176" y="5254"/>
                    <a:pt x="16916" y="4670"/>
                  </a:cubicBezTo>
                  <a:cubicBezTo>
                    <a:pt x="16916" y="3795"/>
                    <a:pt x="17696" y="3795"/>
                    <a:pt x="18217" y="4086"/>
                  </a:cubicBezTo>
                  <a:cubicBezTo>
                    <a:pt x="18477" y="4086"/>
                    <a:pt x="18998" y="4378"/>
                    <a:pt x="19258" y="4378"/>
                  </a:cubicBezTo>
                  <a:cubicBezTo>
                    <a:pt x="19778" y="4378"/>
                    <a:pt x="19778" y="4086"/>
                    <a:pt x="20039" y="3795"/>
                  </a:cubicBezTo>
                  <a:cubicBezTo>
                    <a:pt x="20819" y="3795"/>
                    <a:pt x="21080" y="3795"/>
                    <a:pt x="21600" y="2919"/>
                  </a:cubicBezTo>
                  <a:cubicBezTo>
                    <a:pt x="20819" y="2627"/>
                    <a:pt x="20039" y="2335"/>
                    <a:pt x="19778" y="1751"/>
                  </a:cubicBezTo>
                  <a:cubicBezTo>
                    <a:pt x="19518" y="1459"/>
                    <a:pt x="19518" y="876"/>
                    <a:pt x="19258" y="584"/>
                  </a:cubicBezTo>
                  <a:cubicBezTo>
                    <a:pt x="18998" y="292"/>
                    <a:pt x="18737" y="292"/>
                    <a:pt x="18477" y="0"/>
                  </a:cubicBezTo>
                  <a:cubicBezTo>
                    <a:pt x="17957" y="0"/>
                    <a:pt x="17176" y="292"/>
                    <a:pt x="16916" y="292"/>
                  </a:cubicBezTo>
                  <a:cubicBezTo>
                    <a:pt x="15875" y="0"/>
                    <a:pt x="15354" y="584"/>
                    <a:pt x="14573" y="1168"/>
                  </a:cubicBezTo>
                  <a:cubicBezTo>
                    <a:pt x="13793" y="1459"/>
                    <a:pt x="13272" y="1459"/>
                    <a:pt x="13793" y="2335"/>
                  </a:cubicBezTo>
                  <a:cubicBezTo>
                    <a:pt x="14313" y="2919"/>
                    <a:pt x="13793" y="3503"/>
                    <a:pt x="13272" y="3795"/>
                  </a:cubicBezTo>
                  <a:cubicBezTo>
                    <a:pt x="12752" y="4378"/>
                    <a:pt x="13533" y="5546"/>
                    <a:pt x="12492" y="5254"/>
                  </a:cubicBezTo>
                  <a:cubicBezTo>
                    <a:pt x="11190" y="5254"/>
                    <a:pt x="12231" y="5546"/>
                    <a:pt x="12231" y="6130"/>
                  </a:cubicBezTo>
                  <a:cubicBezTo>
                    <a:pt x="12492" y="6422"/>
                    <a:pt x="11451" y="6714"/>
                    <a:pt x="11190" y="7005"/>
                  </a:cubicBezTo>
                  <a:cubicBezTo>
                    <a:pt x="10930" y="7589"/>
                    <a:pt x="10930" y="8757"/>
                    <a:pt x="10670" y="8757"/>
                  </a:cubicBezTo>
                  <a:cubicBezTo>
                    <a:pt x="10410" y="9049"/>
                    <a:pt x="10149" y="8757"/>
                    <a:pt x="9889" y="8757"/>
                  </a:cubicBezTo>
                  <a:cubicBezTo>
                    <a:pt x="9369" y="8757"/>
                    <a:pt x="9108" y="9049"/>
                    <a:pt x="8848" y="9341"/>
                  </a:cubicBezTo>
                  <a:cubicBezTo>
                    <a:pt x="8328" y="9632"/>
                    <a:pt x="8067" y="9341"/>
                    <a:pt x="7807" y="9632"/>
                  </a:cubicBezTo>
                  <a:cubicBezTo>
                    <a:pt x="7287" y="9924"/>
                    <a:pt x="7287" y="10216"/>
                    <a:pt x="7027" y="10800"/>
                  </a:cubicBezTo>
                  <a:cubicBezTo>
                    <a:pt x="7027" y="11676"/>
                    <a:pt x="6506" y="11968"/>
                    <a:pt x="5725" y="12259"/>
                  </a:cubicBezTo>
                  <a:cubicBezTo>
                    <a:pt x="4945" y="12551"/>
                    <a:pt x="4164" y="12551"/>
                    <a:pt x="3383" y="12551"/>
                  </a:cubicBezTo>
                  <a:cubicBezTo>
                    <a:pt x="2082" y="12551"/>
                    <a:pt x="1041" y="12259"/>
                    <a:pt x="0" y="11676"/>
                  </a:cubicBezTo>
                  <a:cubicBezTo>
                    <a:pt x="260" y="12259"/>
                    <a:pt x="520" y="12843"/>
                    <a:pt x="781" y="13427"/>
                  </a:cubicBezTo>
                  <a:cubicBezTo>
                    <a:pt x="1041" y="13719"/>
                    <a:pt x="2082" y="14011"/>
                    <a:pt x="2082" y="14886"/>
                  </a:cubicBezTo>
                  <a:close/>
                </a:path>
              </a:pathLst>
            </a:custGeom>
            <a:solidFill>
              <a:srgbClr val="00152F"/>
            </a:solidFill>
            <a:ln w="12700">
              <a:miter lim="400000"/>
            </a:ln>
          </p:spPr>
          <p:txBody>
            <a:bodyPr lIns="22275" tIns="22275" rIns="22275" bIns="22275" anchor="ctr"/>
            <a:lstStyle/>
            <a:p>
              <a:pPr algn="ctr"/>
              <a:endParaRPr sz="1403">
                <a:solidFill>
                  <a:srgbClr val="FFFFFF"/>
                </a:solidFill>
                <a:latin typeface="Helvetica Light"/>
              </a:endParaRPr>
            </a:p>
          </p:txBody>
        </p:sp>
        <p:sp>
          <p:nvSpPr>
            <p:cNvPr id="320" name="Shape">
              <a:extLst>
                <a:ext uri="{FF2B5EF4-FFF2-40B4-BE49-F238E27FC236}">
                  <a16:creationId xmlns:a16="http://schemas.microsoft.com/office/drawing/2014/main" id="{79F38476-E274-47E3-B391-E30EDB2ADC36}"/>
                </a:ext>
              </a:extLst>
            </p:cNvPr>
            <p:cNvSpPr/>
            <p:nvPr/>
          </p:nvSpPr>
          <p:spPr>
            <a:xfrm>
              <a:off x="11044159" y="3572048"/>
              <a:ext cx="714865" cy="496784"/>
            </a:xfrm>
            <a:custGeom>
              <a:avLst/>
              <a:gdLst/>
              <a:ahLst/>
              <a:cxnLst>
                <a:cxn ang="0">
                  <a:pos x="wd2" y="hd2"/>
                </a:cxn>
                <a:cxn ang="5400000">
                  <a:pos x="wd2" y="hd2"/>
                </a:cxn>
                <a:cxn ang="10800000">
                  <a:pos x="wd2" y="hd2"/>
                </a:cxn>
                <a:cxn ang="16200000">
                  <a:pos x="wd2" y="hd2"/>
                </a:cxn>
              </a:cxnLst>
              <a:rect l="0" t="0" r="r" b="b"/>
              <a:pathLst>
                <a:path w="21177" h="20748" extrusionOk="0">
                  <a:moveTo>
                    <a:pt x="20313" y="2511"/>
                  </a:moveTo>
                  <a:cubicBezTo>
                    <a:pt x="20025" y="2511"/>
                    <a:pt x="19737" y="3326"/>
                    <a:pt x="19449" y="2918"/>
                  </a:cubicBezTo>
                  <a:cubicBezTo>
                    <a:pt x="19161" y="2918"/>
                    <a:pt x="19161" y="2103"/>
                    <a:pt x="18873" y="2511"/>
                  </a:cubicBezTo>
                  <a:cubicBezTo>
                    <a:pt x="18297" y="2511"/>
                    <a:pt x="17721" y="3326"/>
                    <a:pt x="17433" y="3733"/>
                  </a:cubicBezTo>
                  <a:cubicBezTo>
                    <a:pt x="17145" y="3733"/>
                    <a:pt x="16569" y="4549"/>
                    <a:pt x="15993" y="4141"/>
                  </a:cubicBezTo>
                  <a:cubicBezTo>
                    <a:pt x="15705" y="3733"/>
                    <a:pt x="16569" y="2103"/>
                    <a:pt x="15993" y="1288"/>
                  </a:cubicBezTo>
                  <a:cubicBezTo>
                    <a:pt x="15993" y="1288"/>
                    <a:pt x="15417" y="-342"/>
                    <a:pt x="15129" y="66"/>
                  </a:cubicBezTo>
                  <a:cubicBezTo>
                    <a:pt x="14841" y="881"/>
                    <a:pt x="14553" y="1696"/>
                    <a:pt x="13977" y="2103"/>
                  </a:cubicBezTo>
                  <a:cubicBezTo>
                    <a:pt x="13401" y="2511"/>
                    <a:pt x="13113" y="2103"/>
                    <a:pt x="13113" y="2918"/>
                  </a:cubicBezTo>
                  <a:cubicBezTo>
                    <a:pt x="12825" y="4141"/>
                    <a:pt x="12537" y="2511"/>
                    <a:pt x="12249" y="2918"/>
                  </a:cubicBezTo>
                  <a:cubicBezTo>
                    <a:pt x="11673" y="3326"/>
                    <a:pt x="11385" y="3733"/>
                    <a:pt x="10809" y="3733"/>
                  </a:cubicBezTo>
                  <a:cubicBezTo>
                    <a:pt x="10233" y="3326"/>
                    <a:pt x="9657" y="2918"/>
                    <a:pt x="9369" y="2511"/>
                  </a:cubicBezTo>
                  <a:cubicBezTo>
                    <a:pt x="9081" y="2511"/>
                    <a:pt x="7641" y="2103"/>
                    <a:pt x="7641" y="2103"/>
                  </a:cubicBezTo>
                  <a:cubicBezTo>
                    <a:pt x="7353" y="2511"/>
                    <a:pt x="7641" y="2918"/>
                    <a:pt x="7353" y="2918"/>
                  </a:cubicBezTo>
                  <a:cubicBezTo>
                    <a:pt x="7065" y="2918"/>
                    <a:pt x="6489" y="2918"/>
                    <a:pt x="6489" y="3326"/>
                  </a:cubicBezTo>
                  <a:cubicBezTo>
                    <a:pt x="6201" y="4141"/>
                    <a:pt x="6201" y="4956"/>
                    <a:pt x="5625" y="5364"/>
                  </a:cubicBezTo>
                  <a:cubicBezTo>
                    <a:pt x="4761" y="6179"/>
                    <a:pt x="4473" y="5771"/>
                    <a:pt x="3897" y="6586"/>
                  </a:cubicBezTo>
                  <a:cubicBezTo>
                    <a:pt x="3609" y="7401"/>
                    <a:pt x="3033" y="7401"/>
                    <a:pt x="2745" y="7401"/>
                  </a:cubicBezTo>
                  <a:cubicBezTo>
                    <a:pt x="2457" y="6994"/>
                    <a:pt x="1017" y="6586"/>
                    <a:pt x="1017" y="6179"/>
                  </a:cubicBezTo>
                  <a:cubicBezTo>
                    <a:pt x="1017" y="7401"/>
                    <a:pt x="1017" y="8216"/>
                    <a:pt x="729" y="9032"/>
                  </a:cubicBezTo>
                  <a:cubicBezTo>
                    <a:pt x="153" y="9847"/>
                    <a:pt x="-423" y="10662"/>
                    <a:pt x="441" y="11477"/>
                  </a:cubicBezTo>
                  <a:cubicBezTo>
                    <a:pt x="729" y="11884"/>
                    <a:pt x="153" y="12292"/>
                    <a:pt x="153" y="13107"/>
                  </a:cubicBezTo>
                  <a:cubicBezTo>
                    <a:pt x="153" y="13515"/>
                    <a:pt x="153" y="14330"/>
                    <a:pt x="441" y="14737"/>
                  </a:cubicBezTo>
                  <a:cubicBezTo>
                    <a:pt x="441" y="15552"/>
                    <a:pt x="153" y="15960"/>
                    <a:pt x="729" y="15960"/>
                  </a:cubicBezTo>
                  <a:cubicBezTo>
                    <a:pt x="1593" y="16367"/>
                    <a:pt x="1881" y="15960"/>
                    <a:pt x="1881" y="17183"/>
                  </a:cubicBezTo>
                  <a:cubicBezTo>
                    <a:pt x="1881" y="17998"/>
                    <a:pt x="1017" y="19220"/>
                    <a:pt x="729" y="19628"/>
                  </a:cubicBezTo>
                  <a:cubicBezTo>
                    <a:pt x="3033" y="21258"/>
                    <a:pt x="5625" y="20850"/>
                    <a:pt x="7929" y="20035"/>
                  </a:cubicBezTo>
                  <a:cubicBezTo>
                    <a:pt x="8793" y="19628"/>
                    <a:pt x="8505" y="17998"/>
                    <a:pt x="8793" y="17183"/>
                  </a:cubicBezTo>
                  <a:cubicBezTo>
                    <a:pt x="9081" y="16367"/>
                    <a:pt x="10233" y="16775"/>
                    <a:pt x="10809" y="15960"/>
                  </a:cubicBezTo>
                  <a:cubicBezTo>
                    <a:pt x="11097" y="15960"/>
                    <a:pt x="11385" y="15552"/>
                    <a:pt x="11961" y="15552"/>
                  </a:cubicBezTo>
                  <a:cubicBezTo>
                    <a:pt x="11961" y="15552"/>
                    <a:pt x="12537" y="15960"/>
                    <a:pt x="12537" y="15552"/>
                  </a:cubicBezTo>
                  <a:cubicBezTo>
                    <a:pt x="12825" y="14737"/>
                    <a:pt x="12825" y="13922"/>
                    <a:pt x="13113" y="13107"/>
                  </a:cubicBezTo>
                  <a:cubicBezTo>
                    <a:pt x="13401" y="12700"/>
                    <a:pt x="14553" y="12292"/>
                    <a:pt x="14265" y="11884"/>
                  </a:cubicBezTo>
                  <a:cubicBezTo>
                    <a:pt x="14265" y="11477"/>
                    <a:pt x="13113" y="10662"/>
                    <a:pt x="14265" y="10662"/>
                  </a:cubicBezTo>
                  <a:cubicBezTo>
                    <a:pt x="14553" y="10662"/>
                    <a:pt x="15129" y="11069"/>
                    <a:pt x="15417" y="10254"/>
                  </a:cubicBezTo>
                  <a:cubicBezTo>
                    <a:pt x="15417" y="9847"/>
                    <a:pt x="15129" y="9439"/>
                    <a:pt x="15417" y="9032"/>
                  </a:cubicBezTo>
                  <a:cubicBezTo>
                    <a:pt x="15417" y="8216"/>
                    <a:pt x="16281" y="8216"/>
                    <a:pt x="16281" y="7401"/>
                  </a:cubicBezTo>
                  <a:cubicBezTo>
                    <a:pt x="16281" y="6586"/>
                    <a:pt x="15417" y="6179"/>
                    <a:pt x="15705" y="5364"/>
                  </a:cubicBezTo>
                  <a:cubicBezTo>
                    <a:pt x="16281" y="4956"/>
                    <a:pt x="17145" y="4549"/>
                    <a:pt x="17721" y="4141"/>
                  </a:cubicBezTo>
                  <a:cubicBezTo>
                    <a:pt x="18297" y="3326"/>
                    <a:pt x="19161" y="3733"/>
                    <a:pt x="19737" y="3733"/>
                  </a:cubicBezTo>
                  <a:cubicBezTo>
                    <a:pt x="20025" y="3733"/>
                    <a:pt x="20601" y="3733"/>
                    <a:pt x="20889" y="3326"/>
                  </a:cubicBezTo>
                  <a:cubicBezTo>
                    <a:pt x="20889" y="3326"/>
                    <a:pt x="21177" y="2918"/>
                    <a:pt x="21177" y="2511"/>
                  </a:cubicBezTo>
                  <a:cubicBezTo>
                    <a:pt x="20889" y="2511"/>
                    <a:pt x="20601" y="2511"/>
                    <a:pt x="20313" y="2511"/>
                  </a:cubicBezTo>
                  <a:cubicBezTo>
                    <a:pt x="20025" y="2918"/>
                    <a:pt x="20601" y="2511"/>
                    <a:pt x="20313" y="2511"/>
                  </a:cubicBezTo>
                  <a:close/>
                </a:path>
              </a:pathLst>
            </a:custGeom>
            <a:solidFill>
              <a:srgbClr val="00152F"/>
            </a:solidFill>
            <a:ln w="12700">
              <a:miter lim="400000"/>
            </a:ln>
          </p:spPr>
          <p:txBody>
            <a:bodyPr lIns="22275" tIns="22275" rIns="22275" bIns="22275" anchor="ctr"/>
            <a:lstStyle/>
            <a:p>
              <a:pPr algn="ctr"/>
              <a:endParaRPr sz="1403">
                <a:solidFill>
                  <a:srgbClr val="FFFFFF"/>
                </a:solidFill>
                <a:latin typeface="Helvetica Light"/>
              </a:endParaRPr>
            </a:p>
          </p:txBody>
        </p:sp>
        <p:sp>
          <p:nvSpPr>
            <p:cNvPr id="321" name="Shape">
              <a:extLst>
                <a:ext uri="{FF2B5EF4-FFF2-40B4-BE49-F238E27FC236}">
                  <a16:creationId xmlns:a16="http://schemas.microsoft.com/office/drawing/2014/main" id="{A1F731E6-C455-4234-A362-E4F4ED33B929}"/>
                </a:ext>
              </a:extLst>
            </p:cNvPr>
            <p:cNvSpPr/>
            <p:nvPr/>
          </p:nvSpPr>
          <p:spPr>
            <a:xfrm>
              <a:off x="10970009" y="3153299"/>
              <a:ext cx="20086" cy="32623"/>
            </a:xfrm>
            <a:custGeom>
              <a:avLst/>
              <a:gdLst/>
              <a:ahLst/>
              <a:cxnLst>
                <a:cxn ang="0">
                  <a:pos x="wd2" y="hd2"/>
                </a:cxn>
                <a:cxn ang="5400000">
                  <a:pos x="wd2" y="hd2"/>
                </a:cxn>
                <a:cxn ang="10800000">
                  <a:pos x="wd2" y="hd2"/>
                </a:cxn>
                <a:cxn ang="16200000">
                  <a:pos x="wd2" y="hd2"/>
                </a:cxn>
              </a:cxnLst>
              <a:rect l="0" t="0" r="r" b="b"/>
              <a:pathLst>
                <a:path w="16362" h="17712" extrusionOk="0">
                  <a:moveTo>
                    <a:pt x="16362" y="6912"/>
                  </a:moveTo>
                  <a:cubicBezTo>
                    <a:pt x="9162" y="6912"/>
                    <a:pt x="1962" y="-3888"/>
                    <a:pt x="1962" y="1512"/>
                  </a:cubicBezTo>
                  <a:cubicBezTo>
                    <a:pt x="-5238" y="6912"/>
                    <a:pt x="9162" y="12312"/>
                    <a:pt x="16362" y="17712"/>
                  </a:cubicBezTo>
                  <a:cubicBezTo>
                    <a:pt x="16362" y="12312"/>
                    <a:pt x="16362" y="6912"/>
                    <a:pt x="16362" y="6912"/>
                  </a:cubicBezTo>
                  <a:cubicBezTo>
                    <a:pt x="9162" y="1512"/>
                    <a:pt x="16362" y="6912"/>
                    <a:pt x="16362" y="6912"/>
                  </a:cubicBezTo>
                  <a:close/>
                </a:path>
              </a:pathLst>
            </a:custGeom>
            <a:solidFill>
              <a:srgbClr val="00152F"/>
            </a:solidFill>
            <a:ln w="12700">
              <a:miter lim="400000"/>
            </a:ln>
          </p:spPr>
          <p:txBody>
            <a:bodyPr lIns="22275" tIns="22275" rIns="22275" bIns="22275" anchor="ctr"/>
            <a:lstStyle/>
            <a:p>
              <a:pPr algn="ctr"/>
              <a:endParaRPr sz="1403">
                <a:solidFill>
                  <a:srgbClr val="FFFFFF"/>
                </a:solidFill>
                <a:latin typeface="Helvetica Light"/>
              </a:endParaRPr>
            </a:p>
          </p:txBody>
        </p:sp>
        <p:sp>
          <p:nvSpPr>
            <p:cNvPr id="322" name="Shape">
              <a:extLst>
                <a:ext uri="{FF2B5EF4-FFF2-40B4-BE49-F238E27FC236}">
                  <a16:creationId xmlns:a16="http://schemas.microsoft.com/office/drawing/2014/main" id="{1493CA6F-261E-4F99-A189-88189A733B66}"/>
                </a:ext>
              </a:extLst>
            </p:cNvPr>
            <p:cNvSpPr/>
            <p:nvPr/>
          </p:nvSpPr>
          <p:spPr>
            <a:xfrm>
              <a:off x="10363317" y="2532826"/>
              <a:ext cx="1959148" cy="920565"/>
            </a:xfrm>
            <a:custGeom>
              <a:avLst/>
              <a:gdLst/>
              <a:ahLst/>
              <a:cxnLst>
                <a:cxn ang="0">
                  <a:pos x="wd2" y="hd2"/>
                </a:cxn>
                <a:cxn ang="5400000">
                  <a:pos x="wd2" y="hd2"/>
                </a:cxn>
                <a:cxn ang="10800000">
                  <a:pos x="wd2" y="hd2"/>
                </a:cxn>
                <a:cxn ang="16200000">
                  <a:pos x="wd2" y="hd2"/>
                </a:cxn>
              </a:cxnLst>
              <a:rect l="0" t="0" r="r" b="b"/>
              <a:pathLst>
                <a:path w="21459" h="21045" extrusionOk="0">
                  <a:moveTo>
                    <a:pt x="21246" y="8685"/>
                  </a:moveTo>
                  <a:cubicBezTo>
                    <a:pt x="21246" y="8462"/>
                    <a:pt x="20821" y="8685"/>
                    <a:pt x="20821" y="8685"/>
                  </a:cubicBezTo>
                  <a:cubicBezTo>
                    <a:pt x="20608" y="8685"/>
                    <a:pt x="20501" y="8462"/>
                    <a:pt x="20501" y="8239"/>
                  </a:cubicBezTo>
                  <a:cubicBezTo>
                    <a:pt x="20395" y="7794"/>
                    <a:pt x="20182" y="7794"/>
                    <a:pt x="20182" y="7571"/>
                  </a:cubicBezTo>
                  <a:cubicBezTo>
                    <a:pt x="20076" y="7348"/>
                    <a:pt x="19969" y="6680"/>
                    <a:pt x="19650" y="6680"/>
                  </a:cubicBezTo>
                  <a:cubicBezTo>
                    <a:pt x="19331" y="6680"/>
                    <a:pt x="19012" y="7348"/>
                    <a:pt x="18692" y="6903"/>
                  </a:cubicBezTo>
                  <a:cubicBezTo>
                    <a:pt x="18586" y="6680"/>
                    <a:pt x="18480" y="6458"/>
                    <a:pt x="18373" y="6235"/>
                  </a:cubicBezTo>
                  <a:cubicBezTo>
                    <a:pt x="18267" y="6235"/>
                    <a:pt x="18054" y="6903"/>
                    <a:pt x="17948" y="6903"/>
                  </a:cubicBezTo>
                  <a:cubicBezTo>
                    <a:pt x="17841" y="7126"/>
                    <a:pt x="17203" y="4676"/>
                    <a:pt x="17203" y="4231"/>
                  </a:cubicBezTo>
                  <a:cubicBezTo>
                    <a:pt x="16990" y="3786"/>
                    <a:pt x="16884" y="3118"/>
                    <a:pt x="16564" y="2895"/>
                  </a:cubicBezTo>
                  <a:cubicBezTo>
                    <a:pt x="16458" y="2672"/>
                    <a:pt x="16352" y="2449"/>
                    <a:pt x="16245" y="2449"/>
                  </a:cubicBezTo>
                  <a:cubicBezTo>
                    <a:pt x="16032" y="2227"/>
                    <a:pt x="16245" y="1781"/>
                    <a:pt x="16245" y="1559"/>
                  </a:cubicBezTo>
                  <a:cubicBezTo>
                    <a:pt x="16245" y="1336"/>
                    <a:pt x="15500" y="2227"/>
                    <a:pt x="15394" y="2449"/>
                  </a:cubicBezTo>
                  <a:cubicBezTo>
                    <a:pt x="15288" y="2449"/>
                    <a:pt x="14436" y="3118"/>
                    <a:pt x="14436" y="2895"/>
                  </a:cubicBezTo>
                  <a:cubicBezTo>
                    <a:pt x="14436" y="2449"/>
                    <a:pt x="14649" y="2227"/>
                    <a:pt x="14436" y="2227"/>
                  </a:cubicBezTo>
                  <a:cubicBezTo>
                    <a:pt x="14330" y="2004"/>
                    <a:pt x="14224" y="1781"/>
                    <a:pt x="14117" y="2004"/>
                  </a:cubicBezTo>
                  <a:cubicBezTo>
                    <a:pt x="14117" y="2004"/>
                    <a:pt x="14117" y="2227"/>
                    <a:pt x="14011" y="2004"/>
                  </a:cubicBezTo>
                  <a:cubicBezTo>
                    <a:pt x="13798" y="1781"/>
                    <a:pt x="13904" y="1559"/>
                    <a:pt x="13585" y="1781"/>
                  </a:cubicBezTo>
                  <a:cubicBezTo>
                    <a:pt x="13266" y="2227"/>
                    <a:pt x="13266" y="1559"/>
                    <a:pt x="13266" y="1113"/>
                  </a:cubicBezTo>
                  <a:cubicBezTo>
                    <a:pt x="13372" y="223"/>
                    <a:pt x="12734" y="0"/>
                    <a:pt x="12415" y="0"/>
                  </a:cubicBezTo>
                  <a:cubicBezTo>
                    <a:pt x="12202" y="0"/>
                    <a:pt x="11989" y="223"/>
                    <a:pt x="11776" y="445"/>
                  </a:cubicBezTo>
                  <a:cubicBezTo>
                    <a:pt x="11563" y="668"/>
                    <a:pt x="11351" y="891"/>
                    <a:pt x="11031" y="891"/>
                  </a:cubicBezTo>
                  <a:cubicBezTo>
                    <a:pt x="10180" y="1336"/>
                    <a:pt x="9329" y="2004"/>
                    <a:pt x="8478" y="2004"/>
                  </a:cubicBezTo>
                  <a:cubicBezTo>
                    <a:pt x="8265" y="2004"/>
                    <a:pt x="8052" y="2004"/>
                    <a:pt x="7946" y="2227"/>
                  </a:cubicBezTo>
                  <a:cubicBezTo>
                    <a:pt x="7839" y="2449"/>
                    <a:pt x="8052" y="3118"/>
                    <a:pt x="8265" y="3118"/>
                  </a:cubicBezTo>
                  <a:cubicBezTo>
                    <a:pt x="8691" y="3786"/>
                    <a:pt x="7946" y="3563"/>
                    <a:pt x="7733" y="3786"/>
                  </a:cubicBezTo>
                  <a:cubicBezTo>
                    <a:pt x="7520" y="4008"/>
                    <a:pt x="7839" y="4231"/>
                    <a:pt x="7839" y="4454"/>
                  </a:cubicBezTo>
                  <a:cubicBezTo>
                    <a:pt x="7839" y="4899"/>
                    <a:pt x="7414" y="4899"/>
                    <a:pt x="7414" y="5122"/>
                  </a:cubicBezTo>
                  <a:cubicBezTo>
                    <a:pt x="7414" y="5790"/>
                    <a:pt x="8265" y="5567"/>
                    <a:pt x="8159" y="6458"/>
                  </a:cubicBezTo>
                  <a:cubicBezTo>
                    <a:pt x="8052" y="6680"/>
                    <a:pt x="7946" y="6903"/>
                    <a:pt x="7733" y="6903"/>
                  </a:cubicBezTo>
                  <a:cubicBezTo>
                    <a:pt x="7626" y="6903"/>
                    <a:pt x="7307" y="6903"/>
                    <a:pt x="7201" y="6903"/>
                  </a:cubicBezTo>
                  <a:cubicBezTo>
                    <a:pt x="6988" y="7126"/>
                    <a:pt x="7094" y="7348"/>
                    <a:pt x="6882" y="7126"/>
                  </a:cubicBezTo>
                  <a:cubicBezTo>
                    <a:pt x="6669" y="6903"/>
                    <a:pt x="6456" y="6458"/>
                    <a:pt x="6243" y="6458"/>
                  </a:cubicBezTo>
                  <a:cubicBezTo>
                    <a:pt x="6137" y="6235"/>
                    <a:pt x="5924" y="6680"/>
                    <a:pt x="5818" y="6680"/>
                  </a:cubicBezTo>
                  <a:cubicBezTo>
                    <a:pt x="5605" y="6458"/>
                    <a:pt x="5498" y="6458"/>
                    <a:pt x="5286" y="6680"/>
                  </a:cubicBezTo>
                  <a:cubicBezTo>
                    <a:pt x="5179" y="6903"/>
                    <a:pt x="5073" y="7348"/>
                    <a:pt x="4966" y="7126"/>
                  </a:cubicBezTo>
                  <a:cubicBezTo>
                    <a:pt x="4860" y="7126"/>
                    <a:pt x="4541" y="6458"/>
                    <a:pt x="4434" y="6680"/>
                  </a:cubicBezTo>
                  <a:cubicBezTo>
                    <a:pt x="4328" y="6680"/>
                    <a:pt x="4328" y="7348"/>
                    <a:pt x="4222" y="6903"/>
                  </a:cubicBezTo>
                  <a:cubicBezTo>
                    <a:pt x="4115" y="6458"/>
                    <a:pt x="4009" y="6235"/>
                    <a:pt x="3796" y="6012"/>
                  </a:cubicBezTo>
                  <a:cubicBezTo>
                    <a:pt x="3583" y="5790"/>
                    <a:pt x="3370" y="5790"/>
                    <a:pt x="3264" y="5567"/>
                  </a:cubicBezTo>
                  <a:cubicBezTo>
                    <a:pt x="2945" y="5344"/>
                    <a:pt x="2945" y="5790"/>
                    <a:pt x="2732" y="5790"/>
                  </a:cubicBezTo>
                  <a:cubicBezTo>
                    <a:pt x="2519" y="6012"/>
                    <a:pt x="2413" y="5344"/>
                    <a:pt x="2200" y="5567"/>
                  </a:cubicBezTo>
                  <a:cubicBezTo>
                    <a:pt x="2093" y="5790"/>
                    <a:pt x="2093" y="6012"/>
                    <a:pt x="1987" y="6012"/>
                  </a:cubicBezTo>
                  <a:cubicBezTo>
                    <a:pt x="1881" y="6235"/>
                    <a:pt x="1668" y="6235"/>
                    <a:pt x="1561" y="6235"/>
                  </a:cubicBezTo>
                  <a:cubicBezTo>
                    <a:pt x="1455" y="6458"/>
                    <a:pt x="1242" y="6903"/>
                    <a:pt x="1242" y="7126"/>
                  </a:cubicBezTo>
                  <a:cubicBezTo>
                    <a:pt x="1136" y="7348"/>
                    <a:pt x="1349" y="8016"/>
                    <a:pt x="1136" y="8016"/>
                  </a:cubicBezTo>
                  <a:cubicBezTo>
                    <a:pt x="923" y="8239"/>
                    <a:pt x="604" y="6903"/>
                    <a:pt x="497" y="7571"/>
                  </a:cubicBezTo>
                  <a:cubicBezTo>
                    <a:pt x="391" y="8016"/>
                    <a:pt x="285" y="8016"/>
                    <a:pt x="178" y="8462"/>
                  </a:cubicBezTo>
                  <a:cubicBezTo>
                    <a:pt x="72" y="8907"/>
                    <a:pt x="497" y="8907"/>
                    <a:pt x="285" y="9353"/>
                  </a:cubicBezTo>
                  <a:cubicBezTo>
                    <a:pt x="178" y="9575"/>
                    <a:pt x="-141" y="10021"/>
                    <a:pt x="72" y="10243"/>
                  </a:cubicBezTo>
                  <a:cubicBezTo>
                    <a:pt x="178" y="10243"/>
                    <a:pt x="285" y="10466"/>
                    <a:pt x="285" y="10466"/>
                  </a:cubicBezTo>
                  <a:cubicBezTo>
                    <a:pt x="391" y="10689"/>
                    <a:pt x="285" y="10911"/>
                    <a:pt x="391" y="11134"/>
                  </a:cubicBezTo>
                  <a:cubicBezTo>
                    <a:pt x="604" y="11357"/>
                    <a:pt x="817" y="10911"/>
                    <a:pt x="1029" y="11357"/>
                  </a:cubicBezTo>
                  <a:cubicBezTo>
                    <a:pt x="1136" y="11579"/>
                    <a:pt x="1349" y="12247"/>
                    <a:pt x="1349" y="12693"/>
                  </a:cubicBezTo>
                  <a:cubicBezTo>
                    <a:pt x="1242" y="12693"/>
                    <a:pt x="923" y="12470"/>
                    <a:pt x="1242" y="12915"/>
                  </a:cubicBezTo>
                  <a:cubicBezTo>
                    <a:pt x="1349" y="13138"/>
                    <a:pt x="1349" y="13361"/>
                    <a:pt x="1561" y="12915"/>
                  </a:cubicBezTo>
                  <a:cubicBezTo>
                    <a:pt x="1561" y="12693"/>
                    <a:pt x="1561" y="12693"/>
                    <a:pt x="1668" y="12693"/>
                  </a:cubicBezTo>
                  <a:cubicBezTo>
                    <a:pt x="2200" y="12693"/>
                    <a:pt x="2413" y="12025"/>
                    <a:pt x="2945" y="12470"/>
                  </a:cubicBezTo>
                  <a:cubicBezTo>
                    <a:pt x="3158" y="12693"/>
                    <a:pt x="3370" y="12025"/>
                    <a:pt x="3477" y="12470"/>
                  </a:cubicBezTo>
                  <a:cubicBezTo>
                    <a:pt x="3583" y="12693"/>
                    <a:pt x="3796" y="13584"/>
                    <a:pt x="3690" y="14029"/>
                  </a:cubicBezTo>
                  <a:cubicBezTo>
                    <a:pt x="3583" y="14029"/>
                    <a:pt x="3370" y="14252"/>
                    <a:pt x="3583" y="14252"/>
                  </a:cubicBezTo>
                  <a:cubicBezTo>
                    <a:pt x="3583" y="14474"/>
                    <a:pt x="3583" y="14474"/>
                    <a:pt x="3583" y="14474"/>
                  </a:cubicBezTo>
                  <a:cubicBezTo>
                    <a:pt x="3477" y="14697"/>
                    <a:pt x="3370" y="14697"/>
                    <a:pt x="3370" y="14697"/>
                  </a:cubicBezTo>
                  <a:cubicBezTo>
                    <a:pt x="3051" y="14697"/>
                    <a:pt x="2200" y="14252"/>
                    <a:pt x="2413" y="15365"/>
                  </a:cubicBezTo>
                  <a:cubicBezTo>
                    <a:pt x="2519" y="15810"/>
                    <a:pt x="2413" y="15810"/>
                    <a:pt x="2200" y="15588"/>
                  </a:cubicBezTo>
                  <a:cubicBezTo>
                    <a:pt x="1987" y="15365"/>
                    <a:pt x="2093" y="15810"/>
                    <a:pt x="2200" y="16033"/>
                  </a:cubicBezTo>
                  <a:cubicBezTo>
                    <a:pt x="2413" y="16033"/>
                    <a:pt x="2413" y="16701"/>
                    <a:pt x="2519" y="16924"/>
                  </a:cubicBezTo>
                  <a:cubicBezTo>
                    <a:pt x="2732" y="17146"/>
                    <a:pt x="2413" y="17592"/>
                    <a:pt x="2732" y="17592"/>
                  </a:cubicBezTo>
                  <a:cubicBezTo>
                    <a:pt x="2838" y="17592"/>
                    <a:pt x="3051" y="18037"/>
                    <a:pt x="3158" y="18260"/>
                  </a:cubicBezTo>
                  <a:cubicBezTo>
                    <a:pt x="3477" y="18260"/>
                    <a:pt x="3158" y="18928"/>
                    <a:pt x="3158" y="19373"/>
                  </a:cubicBezTo>
                  <a:cubicBezTo>
                    <a:pt x="3477" y="18928"/>
                    <a:pt x="3902" y="18260"/>
                    <a:pt x="4328" y="18928"/>
                  </a:cubicBezTo>
                  <a:cubicBezTo>
                    <a:pt x="4541" y="19373"/>
                    <a:pt x="4647" y="20041"/>
                    <a:pt x="4966" y="20041"/>
                  </a:cubicBezTo>
                  <a:cubicBezTo>
                    <a:pt x="5179" y="20041"/>
                    <a:pt x="5073" y="19596"/>
                    <a:pt x="5073" y="19373"/>
                  </a:cubicBezTo>
                  <a:cubicBezTo>
                    <a:pt x="5073" y="18705"/>
                    <a:pt x="5073" y="18037"/>
                    <a:pt x="5073" y="17369"/>
                  </a:cubicBezTo>
                  <a:cubicBezTo>
                    <a:pt x="5073" y="16924"/>
                    <a:pt x="4966" y="15142"/>
                    <a:pt x="5179" y="15142"/>
                  </a:cubicBezTo>
                  <a:cubicBezTo>
                    <a:pt x="5392" y="14920"/>
                    <a:pt x="5711" y="14697"/>
                    <a:pt x="5924" y="14474"/>
                  </a:cubicBezTo>
                  <a:cubicBezTo>
                    <a:pt x="6137" y="14474"/>
                    <a:pt x="6350" y="14252"/>
                    <a:pt x="6456" y="14252"/>
                  </a:cubicBezTo>
                  <a:cubicBezTo>
                    <a:pt x="6562" y="14029"/>
                    <a:pt x="6456" y="13584"/>
                    <a:pt x="6669" y="13806"/>
                  </a:cubicBezTo>
                  <a:cubicBezTo>
                    <a:pt x="6775" y="13806"/>
                    <a:pt x="7094" y="14252"/>
                    <a:pt x="7094" y="13806"/>
                  </a:cubicBezTo>
                  <a:cubicBezTo>
                    <a:pt x="7094" y="13584"/>
                    <a:pt x="7307" y="13361"/>
                    <a:pt x="7414" y="13806"/>
                  </a:cubicBezTo>
                  <a:cubicBezTo>
                    <a:pt x="7520" y="14029"/>
                    <a:pt x="7414" y="14252"/>
                    <a:pt x="7520" y="14697"/>
                  </a:cubicBezTo>
                  <a:cubicBezTo>
                    <a:pt x="7520" y="14920"/>
                    <a:pt x="7626" y="15365"/>
                    <a:pt x="7520" y="15588"/>
                  </a:cubicBezTo>
                  <a:cubicBezTo>
                    <a:pt x="7626" y="15810"/>
                    <a:pt x="7733" y="15810"/>
                    <a:pt x="7839" y="16033"/>
                  </a:cubicBezTo>
                  <a:cubicBezTo>
                    <a:pt x="8159" y="16701"/>
                    <a:pt x="8371" y="17146"/>
                    <a:pt x="8797" y="16924"/>
                  </a:cubicBezTo>
                  <a:cubicBezTo>
                    <a:pt x="9010" y="16924"/>
                    <a:pt x="9223" y="17146"/>
                    <a:pt x="9435" y="17146"/>
                  </a:cubicBezTo>
                  <a:cubicBezTo>
                    <a:pt x="9648" y="17146"/>
                    <a:pt x="9755" y="16701"/>
                    <a:pt x="9967" y="16701"/>
                  </a:cubicBezTo>
                  <a:cubicBezTo>
                    <a:pt x="10180" y="16924"/>
                    <a:pt x="10393" y="17592"/>
                    <a:pt x="10499" y="18037"/>
                  </a:cubicBezTo>
                  <a:cubicBezTo>
                    <a:pt x="10606" y="18260"/>
                    <a:pt x="10499" y="18482"/>
                    <a:pt x="10499" y="18928"/>
                  </a:cubicBezTo>
                  <a:cubicBezTo>
                    <a:pt x="10499" y="19373"/>
                    <a:pt x="10819" y="19596"/>
                    <a:pt x="10819" y="20041"/>
                  </a:cubicBezTo>
                  <a:cubicBezTo>
                    <a:pt x="10819" y="20264"/>
                    <a:pt x="11138" y="20264"/>
                    <a:pt x="11244" y="20264"/>
                  </a:cubicBezTo>
                  <a:cubicBezTo>
                    <a:pt x="11457" y="20264"/>
                    <a:pt x="11457" y="20264"/>
                    <a:pt x="11563" y="20709"/>
                  </a:cubicBezTo>
                  <a:cubicBezTo>
                    <a:pt x="11776" y="21600"/>
                    <a:pt x="11989" y="20487"/>
                    <a:pt x="12202" y="20041"/>
                  </a:cubicBezTo>
                  <a:cubicBezTo>
                    <a:pt x="12308" y="19373"/>
                    <a:pt x="12734" y="19373"/>
                    <a:pt x="12947" y="18928"/>
                  </a:cubicBezTo>
                  <a:cubicBezTo>
                    <a:pt x="13159" y="18928"/>
                    <a:pt x="13159" y="18928"/>
                    <a:pt x="13266" y="18705"/>
                  </a:cubicBezTo>
                  <a:cubicBezTo>
                    <a:pt x="13372" y="18037"/>
                    <a:pt x="13479" y="18260"/>
                    <a:pt x="13692" y="18260"/>
                  </a:cubicBezTo>
                  <a:cubicBezTo>
                    <a:pt x="13904" y="18260"/>
                    <a:pt x="14330" y="18928"/>
                    <a:pt x="14436" y="18482"/>
                  </a:cubicBezTo>
                  <a:cubicBezTo>
                    <a:pt x="14436" y="18037"/>
                    <a:pt x="14436" y="17814"/>
                    <a:pt x="14649" y="17592"/>
                  </a:cubicBezTo>
                  <a:cubicBezTo>
                    <a:pt x="14862" y="17369"/>
                    <a:pt x="15075" y="17814"/>
                    <a:pt x="15288" y="17814"/>
                  </a:cubicBezTo>
                  <a:cubicBezTo>
                    <a:pt x="15500" y="18037"/>
                    <a:pt x="15926" y="18037"/>
                    <a:pt x="16139" y="18037"/>
                  </a:cubicBezTo>
                  <a:cubicBezTo>
                    <a:pt x="16777" y="18037"/>
                    <a:pt x="17309" y="18482"/>
                    <a:pt x="17948" y="18705"/>
                  </a:cubicBezTo>
                  <a:cubicBezTo>
                    <a:pt x="17841" y="18260"/>
                    <a:pt x="18054" y="18037"/>
                    <a:pt x="18267" y="17592"/>
                  </a:cubicBezTo>
                  <a:cubicBezTo>
                    <a:pt x="18373" y="17369"/>
                    <a:pt x="18267" y="17369"/>
                    <a:pt x="18160" y="16924"/>
                  </a:cubicBezTo>
                  <a:cubicBezTo>
                    <a:pt x="18054" y="16701"/>
                    <a:pt x="18054" y="16256"/>
                    <a:pt x="18054" y="15810"/>
                  </a:cubicBezTo>
                  <a:cubicBezTo>
                    <a:pt x="17948" y="15810"/>
                    <a:pt x="17948" y="14920"/>
                    <a:pt x="17841" y="15142"/>
                  </a:cubicBezTo>
                  <a:cubicBezTo>
                    <a:pt x="17948" y="14920"/>
                    <a:pt x="18267" y="14920"/>
                    <a:pt x="18480" y="14697"/>
                  </a:cubicBezTo>
                  <a:cubicBezTo>
                    <a:pt x="18799" y="14697"/>
                    <a:pt x="19012" y="15142"/>
                    <a:pt x="19225" y="14697"/>
                  </a:cubicBezTo>
                  <a:cubicBezTo>
                    <a:pt x="19331" y="14697"/>
                    <a:pt x="19118" y="14474"/>
                    <a:pt x="19118" y="14252"/>
                  </a:cubicBezTo>
                  <a:cubicBezTo>
                    <a:pt x="19012" y="14029"/>
                    <a:pt x="19118" y="13584"/>
                    <a:pt x="19225" y="13361"/>
                  </a:cubicBezTo>
                  <a:cubicBezTo>
                    <a:pt x="19331" y="13138"/>
                    <a:pt x="19437" y="11802"/>
                    <a:pt x="19544" y="12025"/>
                  </a:cubicBezTo>
                  <a:cubicBezTo>
                    <a:pt x="19757" y="12247"/>
                    <a:pt x="19863" y="12470"/>
                    <a:pt x="20076" y="12470"/>
                  </a:cubicBezTo>
                  <a:cubicBezTo>
                    <a:pt x="20182" y="12247"/>
                    <a:pt x="20289" y="12693"/>
                    <a:pt x="20395" y="12470"/>
                  </a:cubicBezTo>
                  <a:cubicBezTo>
                    <a:pt x="20501" y="12470"/>
                    <a:pt x="20714" y="12247"/>
                    <a:pt x="20821" y="12025"/>
                  </a:cubicBezTo>
                  <a:cubicBezTo>
                    <a:pt x="20927" y="11802"/>
                    <a:pt x="20714" y="11357"/>
                    <a:pt x="20714" y="10911"/>
                  </a:cubicBezTo>
                  <a:cubicBezTo>
                    <a:pt x="20821" y="10243"/>
                    <a:pt x="21140" y="10466"/>
                    <a:pt x="21353" y="9798"/>
                  </a:cubicBezTo>
                  <a:cubicBezTo>
                    <a:pt x="21353" y="9575"/>
                    <a:pt x="21353" y="9575"/>
                    <a:pt x="21459" y="9353"/>
                  </a:cubicBezTo>
                  <a:cubicBezTo>
                    <a:pt x="21459" y="9130"/>
                    <a:pt x="21353" y="8907"/>
                    <a:pt x="21246" y="8685"/>
                  </a:cubicBezTo>
                  <a:cubicBezTo>
                    <a:pt x="21246" y="8462"/>
                    <a:pt x="21353" y="8685"/>
                    <a:pt x="21246" y="8685"/>
                  </a:cubicBezTo>
                  <a:close/>
                  <a:moveTo>
                    <a:pt x="15607" y="12915"/>
                  </a:moveTo>
                  <a:cubicBezTo>
                    <a:pt x="15394" y="12915"/>
                    <a:pt x="15075" y="13584"/>
                    <a:pt x="14968" y="13806"/>
                  </a:cubicBezTo>
                  <a:cubicBezTo>
                    <a:pt x="14862" y="13806"/>
                    <a:pt x="14756" y="14252"/>
                    <a:pt x="14756" y="14474"/>
                  </a:cubicBezTo>
                  <a:cubicBezTo>
                    <a:pt x="14756" y="14697"/>
                    <a:pt x="14862" y="14920"/>
                    <a:pt x="14862" y="14920"/>
                  </a:cubicBezTo>
                  <a:cubicBezTo>
                    <a:pt x="14756" y="15142"/>
                    <a:pt x="14543" y="14252"/>
                    <a:pt x="14543" y="14029"/>
                  </a:cubicBezTo>
                  <a:cubicBezTo>
                    <a:pt x="14543" y="13584"/>
                    <a:pt x="14649" y="13361"/>
                    <a:pt x="14862" y="13138"/>
                  </a:cubicBezTo>
                  <a:cubicBezTo>
                    <a:pt x="15075" y="12915"/>
                    <a:pt x="15288" y="12693"/>
                    <a:pt x="15500" y="12693"/>
                  </a:cubicBezTo>
                  <a:cubicBezTo>
                    <a:pt x="15500" y="12693"/>
                    <a:pt x="16032" y="12915"/>
                    <a:pt x="16032" y="12915"/>
                  </a:cubicBezTo>
                  <a:cubicBezTo>
                    <a:pt x="15926" y="13138"/>
                    <a:pt x="15607" y="12915"/>
                    <a:pt x="15607" y="12915"/>
                  </a:cubicBezTo>
                  <a:cubicBezTo>
                    <a:pt x="15394" y="12915"/>
                    <a:pt x="15713" y="12915"/>
                    <a:pt x="15607" y="12915"/>
                  </a:cubicBezTo>
                  <a:close/>
                  <a:moveTo>
                    <a:pt x="17416" y="13138"/>
                  </a:moveTo>
                  <a:cubicBezTo>
                    <a:pt x="17309" y="13584"/>
                    <a:pt x="16564" y="13361"/>
                    <a:pt x="16458" y="12915"/>
                  </a:cubicBezTo>
                  <a:cubicBezTo>
                    <a:pt x="16458" y="12915"/>
                    <a:pt x="16884" y="12915"/>
                    <a:pt x="16884" y="12915"/>
                  </a:cubicBezTo>
                  <a:cubicBezTo>
                    <a:pt x="17096" y="12915"/>
                    <a:pt x="17203" y="12915"/>
                    <a:pt x="17416" y="12693"/>
                  </a:cubicBezTo>
                  <a:cubicBezTo>
                    <a:pt x="17416" y="12693"/>
                    <a:pt x="17416" y="13138"/>
                    <a:pt x="17416" y="13138"/>
                  </a:cubicBezTo>
                  <a:cubicBezTo>
                    <a:pt x="17309" y="13361"/>
                    <a:pt x="17416" y="12915"/>
                    <a:pt x="17416" y="13138"/>
                  </a:cubicBezTo>
                  <a:close/>
                </a:path>
              </a:pathLst>
            </a:custGeom>
            <a:solidFill>
              <a:srgbClr val="00152F"/>
            </a:solidFill>
            <a:ln w="12700">
              <a:miter lim="400000"/>
            </a:ln>
          </p:spPr>
          <p:txBody>
            <a:bodyPr lIns="22275" tIns="22275" rIns="22275" bIns="22275" anchor="ctr"/>
            <a:lstStyle/>
            <a:p>
              <a:pPr algn="ctr"/>
              <a:endParaRPr sz="1403">
                <a:solidFill>
                  <a:srgbClr val="FFFFFF"/>
                </a:solidFill>
                <a:latin typeface="Helvetica Light"/>
              </a:endParaRPr>
            </a:p>
          </p:txBody>
        </p:sp>
        <p:sp>
          <p:nvSpPr>
            <p:cNvPr id="323" name="Shape">
              <a:extLst>
                <a:ext uri="{FF2B5EF4-FFF2-40B4-BE49-F238E27FC236}">
                  <a16:creationId xmlns:a16="http://schemas.microsoft.com/office/drawing/2014/main" id="{31BD36AE-5F6A-4997-B4D6-C7C25F5EB59A}"/>
                </a:ext>
              </a:extLst>
            </p:cNvPr>
            <p:cNvSpPr/>
            <p:nvPr/>
          </p:nvSpPr>
          <p:spPr>
            <a:xfrm>
              <a:off x="11417644" y="3719075"/>
              <a:ext cx="1349429" cy="1425587"/>
            </a:xfrm>
            <a:custGeom>
              <a:avLst/>
              <a:gdLst/>
              <a:ahLst/>
              <a:cxnLst>
                <a:cxn ang="0">
                  <a:pos x="wd2" y="hd2"/>
                </a:cxn>
                <a:cxn ang="5400000">
                  <a:pos x="wd2" y="hd2"/>
                </a:cxn>
                <a:cxn ang="10800000">
                  <a:pos x="wd2" y="hd2"/>
                </a:cxn>
                <a:cxn ang="16200000">
                  <a:pos x="wd2" y="hd2"/>
                </a:cxn>
              </a:cxnLst>
              <a:rect l="0" t="0" r="r" b="b"/>
              <a:pathLst>
                <a:path w="21398" h="21206" extrusionOk="0">
                  <a:moveTo>
                    <a:pt x="18051" y="10878"/>
                  </a:moveTo>
                  <a:cubicBezTo>
                    <a:pt x="18669" y="11023"/>
                    <a:pt x="18360" y="10444"/>
                    <a:pt x="18514" y="10154"/>
                  </a:cubicBezTo>
                  <a:cubicBezTo>
                    <a:pt x="18514" y="9864"/>
                    <a:pt x="18669" y="9574"/>
                    <a:pt x="18669" y="9429"/>
                  </a:cubicBezTo>
                  <a:cubicBezTo>
                    <a:pt x="18823" y="9284"/>
                    <a:pt x="19131" y="9574"/>
                    <a:pt x="19286" y="9284"/>
                  </a:cubicBezTo>
                  <a:cubicBezTo>
                    <a:pt x="19440" y="8994"/>
                    <a:pt x="19440" y="8704"/>
                    <a:pt x="19440" y="8414"/>
                  </a:cubicBezTo>
                  <a:cubicBezTo>
                    <a:pt x="19594" y="8124"/>
                    <a:pt x="19903" y="7979"/>
                    <a:pt x="19903" y="7689"/>
                  </a:cubicBezTo>
                  <a:cubicBezTo>
                    <a:pt x="19903" y="7399"/>
                    <a:pt x="20366" y="7109"/>
                    <a:pt x="20520" y="6964"/>
                  </a:cubicBezTo>
                  <a:cubicBezTo>
                    <a:pt x="20983" y="6529"/>
                    <a:pt x="20829" y="6964"/>
                    <a:pt x="21137" y="7109"/>
                  </a:cubicBezTo>
                  <a:cubicBezTo>
                    <a:pt x="21137" y="7109"/>
                    <a:pt x="21137" y="6529"/>
                    <a:pt x="21137" y="6529"/>
                  </a:cubicBezTo>
                  <a:cubicBezTo>
                    <a:pt x="21137" y="6384"/>
                    <a:pt x="21600" y="6384"/>
                    <a:pt x="21291" y="6095"/>
                  </a:cubicBezTo>
                  <a:cubicBezTo>
                    <a:pt x="21137" y="6095"/>
                    <a:pt x="20829" y="6095"/>
                    <a:pt x="20674" y="6095"/>
                  </a:cubicBezTo>
                  <a:cubicBezTo>
                    <a:pt x="20674" y="5950"/>
                    <a:pt x="20829" y="5805"/>
                    <a:pt x="20829" y="5805"/>
                  </a:cubicBezTo>
                  <a:cubicBezTo>
                    <a:pt x="20983" y="5660"/>
                    <a:pt x="20829" y="5515"/>
                    <a:pt x="20674" y="5370"/>
                  </a:cubicBezTo>
                  <a:cubicBezTo>
                    <a:pt x="20520" y="5225"/>
                    <a:pt x="20520" y="5225"/>
                    <a:pt x="20366" y="5370"/>
                  </a:cubicBezTo>
                  <a:cubicBezTo>
                    <a:pt x="20057" y="5515"/>
                    <a:pt x="19903" y="5370"/>
                    <a:pt x="19594" y="5225"/>
                  </a:cubicBezTo>
                  <a:cubicBezTo>
                    <a:pt x="19440" y="5225"/>
                    <a:pt x="19131" y="5515"/>
                    <a:pt x="19131" y="5660"/>
                  </a:cubicBezTo>
                  <a:cubicBezTo>
                    <a:pt x="18977" y="5805"/>
                    <a:pt x="18823" y="5660"/>
                    <a:pt x="18669" y="5805"/>
                  </a:cubicBezTo>
                  <a:cubicBezTo>
                    <a:pt x="18514" y="5805"/>
                    <a:pt x="18360" y="5950"/>
                    <a:pt x="18360" y="6095"/>
                  </a:cubicBezTo>
                  <a:cubicBezTo>
                    <a:pt x="18051" y="6384"/>
                    <a:pt x="17897" y="6529"/>
                    <a:pt x="17589" y="6384"/>
                  </a:cubicBezTo>
                  <a:cubicBezTo>
                    <a:pt x="17434" y="6529"/>
                    <a:pt x="17589" y="6819"/>
                    <a:pt x="17743" y="6964"/>
                  </a:cubicBezTo>
                  <a:cubicBezTo>
                    <a:pt x="18051" y="7544"/>
                    <a:pt x="16663" y="7109"/>
                    <a:pt x="16354" y="7254"/>
                  </a:cubicBezTo>
                  <a:cubicBezTo>
                    <a:pt x="16200" y="7399"/>
                    <a:pt x="15737" y="7254"/>
                    <a:pt x="15583" y="7109"/>
                  </a:cubicBezTo>
                  <a:cubicBezTo>
                    <a:pt x="15429" y="6964"/>
                    <a:pt x="15583" y="6674"/>
                    <a:pt x="15583" y="6674"/>
                  </a:cubicBezTo>
                  <a:cubicBezTo>
                    <a:pt x="15583" y="6674"/>
                    <a:pt x="15583" y="6240"/>
                    <a:pt x="15429" y="6384"/>
                  </a:cubicBezTo>
                  <a:cubicBezTo>
                    <a:pt x="15120" y="6384"/>
                    <a:pt x="14811" y="6384"/>
                    <a:pt x="14811" y="6819"/>
                  </a:cubicBezTo>
                  <a:cubicBezTo>
                    <a:pt x="14966" y="6964"/>
                    <a:pt x="15120" y="7399"/>
                    <a:pt x="14966" y="7399"/>
                  </a:cubicBezTo>
                  <a:cubicBezTo>
                    <a:pt x="14657" y="7399"/>
                    <a:pt x="14503" y="7689"/>
                    <a:pt x="14194" y="7399"/>
                  </a:cubicBezTo>
                  <a:cubicBezTo>
                    <a:pt x="14040" y="7109"/>
                    <a:pt x="13886" y="7544"/>
                    <a:pt x="13731" y="7399"/>
                  </a:cubicBezTo>
                  <a:cubicBezTo>
                    <a:pt x="13269" y="7254"/>
                    <a:pt x="13114" y="7254"/>
                    <a:pt x="12651" y="7109"/>
                  </a:cubicBezTo>
                  <a:cubicBezTo>
                    <a:pt x="12343" y="6964"/>
                    <a:pt x="12189" y="6674"/>
                    <a:pt x="11880" y="6674"/>
                  </a:cubicBezTo>
                  <a:cubicBezTo>
                    <a:pt x="11417" y="6819"/>
                    <a:pt x="11417" y="6674"/>
                    <a:pt x="11109" y="6529"/>
                  </a:cubicBezTo>
                  <a:cubicBezTo>
                    <a:pt x="10800" y="6384"/>
                    <a:pt x="10491" y="6529"/>
                    <a:pt x="10337" y="6384"/>
                  </a:cubicBezTo>
                  <a:cubicBezTo>
                    <a:pt x="10029" y="6095"/>
                    <a:pt x="9720" y="5950"/>
                    <a:pt x="9566" y="5805"/>
                  </a:cubicBezTo>
                  <a:cubicBezTo>
                    <a:pt x="9257" y="5660"/>
                    <a:pt x="9103" y="5660"/>
                    <a:pt x="9257" y="5370"/>
                  </a:cubicBezTo>
                  <a:cubicBezTo>
                    <a:pt x="9411" y="5225"/>
                    <a:pt x="9257" y="4935"/>
                    <a:pt x="9566" y="4790"/>
                  </a:cubicBezTo>
                  <a:cubicBezTo>
                    <a:pt x="9874" y="4645"/>
                    <a:pt x="10029" y="4790"/>
                    <a:pt x="9720" y="4500"/>
                  </a:cubicBezTo>
                  <a:cubicBezTo>
                    <a:pt x="9411" y="4355"/>
                    <a:pt x="9103" y="4065"/>
                    <a:pt x="8794" y="3920"/>
                  </a:cubicBezTo>
                  <a:cubicBezTo>
                    <a:pt x="8640" y="3920"/>
                    <a:pt x="8486" y="3630"/>
                    <a:pt x="8177" y="3630"/>
                  </a:cubicBezTo>
                  <a:cubicBezTo>
                    <a:pt x="8177" y="3630"/>
                    <a:pt x="8177" y="3195"/>
                    <a:pt x="8023" y="3050"/>
                  </a:cubicBezTo>
                  <a:cubicBezTo>
                    <a:pt x="7251" y="2325"/>
                    <a:pt x="8794" y="3195"/>
                    <a:pt x="8794" y="2615"/>
                  </a:cubicBezTo>
                  <a:cubicBezTo>
                    <a:pt x="8794" y="2325"/>
                    <a:pt x="8640" y="2325"/>
                    <a:pt x="8331" y="2035"/>
                  </a:cubicBezTo>
                  <a:cubicBezTo>
                    <a:pt x="8177" y="1891"/>
                    <a:pt x="8177" y="1746"/>
                    <a:pt x="8486" y="1601"/>
                  </a:cubicBezTo>
                  <a:cubicBezTo>
                    <a:pt x="8794" y="1601"/>
                    <a:pt x="8640" y="1166"/>
                    <a:pt x="8949" y="1021"/>
                  </a:cubicBezTo>
                  <a:cubicBezTo>
                    <a:pt x="9103" y="876"/>
                    <a:pt x="9411" y="731"/>
                    <a:pt x="9257" y="441"/>
                  </a:cubicBezTo>
                  <a:cubicBezTo>
                    <a:pt x="8949" y="6"/>
                    <a:pt x="8177" y="-139"/>
                    <a:pt x="7714" y="151"/>
                  </a:cubicBezTo>
                  <a:cubicBezTo>
                    <a:pt x="7560" y="296"/>
                    <a:pt x="7560" y="296"/>
                    <a:pt x="7251" y="441"/>
                  </a:cubicBezTo>
                  <a:cubicBezTo>
                    <a:pt x="7097" y="441"/>
                    <a:pt x="7097" y="731"/>
                    <a:pt x="6943" y="876"/>
                  </a:cubicBezTo>
                  <a:cubicBezTo>
                    <a:pt x="6634" y="1021"/>
                    <a:pt x="6326" y="876"/>
                    <a:pt x="6171" y="1021"/>
                  </a:cubicBezTo>
                  <a:cubicBezTo>
                    <a:pt x="6017" y="1166"/>
                    <a:pt x="5709" y="1166"/>
                    <a:pt x="5400" y="1021"/>
                  </a:cubicBezTo>
                  <a:cubicBezTo>
                    <a:pt x="5091" y="1021"/>
                    <a:pt x="4937" y="876"/>
                    <a:pt x="4629" y="1021"/>
                  </a:cubicBezTo>
                  <a:cubicBezTo>
                    <a:pt x="4320" y="1021"/>
                    <a:pt x="4474" y="1456"/>
                    <a:pt x="4629" y="1601"/>
                  </a:cubicBezTo>
                  <a:cubicBezTo>
                    <a:pt x="4629" y="1891"/>
                    <a:pt x="4629" y="2180"/>
                    <a:pt x="4629" y="2325"/>
                  </a:cubicBezTo>
                  <a:cubicBezTo>
                    <a:pt x="4783" y="2615"/>
                    <a:pt x="5091" y="2615"/>
                    <a:pt x="5400" y="2760"/>
                  </a:cubicBezTo>
                  <a:cubicBezTo>
                    <a:pt x="5554" y="3050"/>
                    <a:pt x="5246" y="3050"/>
                    <a:pt x="5091" y="3050"/>
                  </a:cubicBezTo>
                  <a:cubicBezTo>
                    <a:pt x="4937" y="3340"/>
                    <a:pt x="5091" y="3630"/>
                    <a:pt x="5091" y="3920"/>
                  </a:cubicBezTo>
                  <a:cubicBezTo>
                    <a:pt x="5091" y="4065"/>
                    <a:pt x="4783" y="4065"/>
                    <a:pt x="4783" y="4065"/>
                  </a:cubicBezTo>
                  <a:cubicBezTo>
                    <a:pt x="4474" y="4210"/>
                    <a:pt x="4783" y="4645"/>
                    <a:pt x="4474" y="4645"/>
                  </a:cubicBezTo>
                  <a:cubicBezTo>
                    <a:pt x="4166" y="4790"/>
                    <a:pt x="4011" y="4935"/>
                    <a:pt x="4011" y="5080"/>
                  </a:cubicBezTo>
                  <a:cubicBezTo>
                    <a:pt x="3857" y="5370"/>
                    <a:pt x="3703" y="5370"/>
                    <a:pt x="3394" y="5515"/>
                  </a:cubicBezTo>
                  <a:cubicBezTo>
                    <a:pt x="3086" y="5660"/>
                    <a:pt x="3086" y="6095"/>
                    <a:pt x="2931" y="6240"/>
                  </a:cubicBezTo>
                  <a:cubicBezTo>
                    <a:pt x="2777" y="6529"/>
                    <a:pt x="2469" y="6384"/>
                    <a:pt x="2314" y="6674"/>
                  </a:cubicBezTo>
                  <a:cubicBezTo>
                    <a:pt x="2006" y="6819"/>
                    <a:pt x="1851" y="6240"/>
                    <a:pt x="1697" y="6529"/>
                  </a:cubicBezTo>
                  <a:cubicBezTo>
                    <a:pt x="1543" y="6674"/>
                    <a:pt x="926" y="6964"/>
                    <a:pt x="1080" y="7109"/>
                  </a:cubicBezTo>
                  <a:cubicBezTo>
                    <a:pt x="1080" y="7399"/>
                    <a:pt x="1543" y="7399"/>
                    <a:pt x="1543" y="7689"/>
                  </a:cubicBezTo>
                  <a:cubicBezTo>
                    <a:pt x="1389" y="8124"/>
                    <a:pt x="1697" y="8124"/>
                    <a:pt x="2006" y="8269"/>
                  </a:cubicBezTo>
                  <a:cubicBezTo>
                    <a:pt x="2006" y="8559"/>
                    <a:pt x="2160" y="8849"/>
                    <a:pt x="2160" y="9139"/>
                  </a:cubicBezTo>
                  <a:cubicBezTo>
                    <a:pt x="2160" y="9139"/>
                    <a:pt x="1697" y="9139"/>
                    <a:pt x="1543" y="9139"/>
                  </a:cubicBezTo>
                  <a:cubicBezTo>
                    <a:pt x="1389" y="9139"/>
                    <a:pt x="1234" y="9284"/>
                    <a:pt x="1080" y="9284"/>
                  </a:cubicBezTo>
                  <a:cubicBezTo>
                    <a:pt x="1080" y="9284"/>
                    <a:pt x="926" y="9139"/>
                    <a:pt x="771" y="9139"/>
                  </a:cubicBezTo>
                  <a:cubicBezTo>
                    <a:pt x="617" y="9139"/>
                    <a:pt x="0" y="9429"/>
                    <a:pt x="0" y="9574"/>
                  </a:cubicBezTo>
                  <a:cubicBezTo>
                    <a:pt x="309" y="9864"/>
                    <a:pt x="463" y="10009"/>
                    <a:pt x="771" y="10299"/>
                  </a:cubicBezTo>
                  <a:cubicBezTo>
                    <a:pt x="771" y="10299"/>
                    <a:pt x="1697" y="10299"/>
                    <a:pt x="1697" y="10299"/>
                  </a:cubicBezTo>
                  <a:cubicBezTo>
                    <a:pt x="1697" y="10444"/>
                    <a:pt x="1389" y="10589"/>
                    <a:pt x="1234" y="10589"/>
                  </a:cubicBezTo>
                  <a:cubicBezTo>
                    <a:pt x="1080" y="10733"/>
                    <a:pt x="617" y="10444"/>
                    <a:pt x="617" y="10733"/>
                  </a:cubicBezTo>
                  <a:cubicBezTo>
                    <a:pt x="617" y="11023"/>
                    <a:pt x="1389" y="11458"/>
                    <a:pt x="1697" y="11748"/>
                  </a:cubicBezTo>
                  <a:cubicBezTo>
                    <a:pt x="1851" y="11893"/>
                    <a:pt x="2006" y="11893"/>
                    <a:pt x="2314" y="11893"/>
                  </a:cubicBezTo>
                  <a:cubicBezTo>
                    <a:pt x="2623" y="11748"/>
                    <a:pt x="3086" y="11603"/>
                    <a:pt x="3240" y="11313"/>
                  </a:cubicBezTo>
                  <a:cubicBezTo>
                    <a:pt x="3240" y="11313"/>
                    <a:pt x="3086" y="11168"/>
                    <a:pt x="2931" y="11168"/>
                  </a:cubicBezTo>
                  <a:cubicBezTo>
                    <a:pt x="2931" y="11023"/>
                    <a:pt x="3086" y="11023"/>
                    <a:pt x="3086" y="11023"/>
                  </a:cubicBezTo>
                  <a:cubicBezTo>
                    <a:pt x="3240" y="10878"/>
                    <a:pt x="3086" y="10733"/>
                    <a:pt x="3240" y="10733"/>
                  </a:cubicBezTo>
                  <a:cubicBezTo>
                    <a:pt x="3240" y="10733"/>
                    <a:pt x="3549" y="10733"/>
                    <a:pt x="3549" y="10733"/>
                  </a:cubicBezTo>
                  <a:cubicBezTo>
                    <a:pt x="3549" y="10878"/>
                    <a:pt x="3240" y="10878"/>
                    <a:pt x="3394" y="11023"/>
                  </a:cubicBezTo>
                  <a:cubicBezTo>
                    <a:pt x="3394" y="11023"/>
                    <a:pt x="3549" y="11023"/>
                    <a:pt x="3549" y="11023"/>
                  </a:cubicBezTo>
                  <a:cubicBezTo>
                    <a:pt x="3549" y="11168"/>
                    <a:pt x="3394" y="11168"/>
                    <a:pt x="3394" y="11168"/>
                  </a:cubicBezTo>
                  <a:cubicBezTo>
                    <a:pt x="3240" y="11168"/>
                    <a:pt x="3549" y="11168"/>
                    <a:pt x="3549" y="11168"/>
                  </a:cubicBezTo>
                  <a:cubicBezTo>
                    <a:pt x="3549" y="11313"/>
                    <a:pt x="3394" y="11313"/>
                    <a:pt x="3394" y="11458"/>
                  </a:cubicBezTo>
                  <a:cubicBezTo>
                    <a:pt x="3240" y="11458"/>
                    <a:pt x="3549" y="11603"/>
                    <a:pt x="3703" y="11748"/>
                  </a:cubicBezTo>
                  <a:cubicBezTo>
                    <a:pt x="3857" y="11893"/>
                    <a:pt x="3549" y="12183"/>
                    <a:pt x="3394" y="12473"/>
                  </a:cubicBezTo>
                  <a:cubicBezTo>
                    <a:pt x="3394" y="12618"/>
                    <a:pt x="3549" y="12763"/>
                    <a:pt x="3703" y="12908"/>
                  </a:cubicBezTo>
                  <a:cubicBezTo>
                    <a:pt x="3703" y="13198"/>
                    <a:pt x="3703" y="13343"/>
                    <a:pt x="3703" y="13633"/>
                  </a:cubicBezTo>
                  <a:cubicBezTo>
                    <a:pt x="3703" y="13923"/>
                    <a:pt x="3549" y="14358"/>
                    <a:pt x="3549" y="14503"/>
                  </a:cubicBezTo>
                  <a:cubicBezTo>
                    <a:pt x="3549" y="14503"/>
                    <a:pt x="3703" y="14213"/>
                    <a:pt x="3703" y="14213"/>
                  </a:cubicBezTo>
                  <a:cubicBezTo>
                    <a:pt x="3857" y="14358"/>
                    <a:pt x="4011" y="15227"/>
                    <a:pt x="4011" y="15372"/>
                  </a:cubicBezTo>
                  <a:cubicBezTo>
                    <a:pt x="4166" y="15662"/>
                    <a:pt x="4474" y="16097"/>
                    <a:pt x="4629" y="16532"/>
                  </a:cubicBezTo>
                  <a:cubicBezTo>
                    <a:pt x="4783" y="16967"/>
                    <a:pt x="4783" y="17402"/>
                    <a:pt x="4937" y="17837"/>
                  </a:cubicBezTo>
                  <a:cubicBezTo>
                    <a:pt x="5246" y="18417"/>
                    <a:pt x="5709" y="18852"/>
                    <a:pt x="6017" y="19287"/>
                  </a:cubicBezTo>
                  <a:cubicBezTo>
                    <a:pt x="6171" y="19721"/>
                    <a:pt x="6171" y="20156"/>
                    <a:pt x="6326" y="20591"/>
                  </a:cubicBezTo>
                  <a:cubicBezTo>
                    <a:pt x="6634" y="21026"/>
                    <a:pt x="6943" y="21461"/>
                    <a:pt x="7406" y="21026"/>
                  </a:cubicBezTo>
                  <a:cubicBezTo>
                    <a:pt x="7714" y="20881"/>
                    <a:pt x="7714" y="20736"/>
                    <a:pt x="7714" y="20591"/>
                  </a:cubicBezTo>
                  <a:cubicBezTo>
                    <a:pt x="7714" y="20301"/>
                    <a:pt x="8023" y="20156"/>
                    <a:pt x="8177" y="20011"/>
                  </a:cubicBezTo>
                  <a:cubicBezTo>
                    <a:pt x="8331" y="19866"/>
                    <a:pt x="8640" y="19866"/>
                    <a:pt x="8794" y="19721"/>
                  </a:cubicBezTo>
                  <a:cubicBezTo>
                    <a:pt x="8949" y="19576"/>
                    <a:pt x="8794" y="19142"/>
                    <a:pt x="8794" y="18997"/>
                  </a:cubicBezTo>
                  <a:cubicBezTo>
                    <a:pt x="8640" y="18417"/>
                    <a:pt x="9411" y="17982"/>
                    <a:pt x="9257" y="17547"/>
                  </a:cubicBezTo>
                  <a:cubicBezTo>
                    <a:pt x="9103" y="17112"/>
                    <a:pt x="8949" y="16677"/>
                    <a:pt x="8949" y="16242"/>
                  </a:cubicBezTo>
                  <a:cubicBezTo>
                    <a:pt x="8949" y="15662"/>
                    <a:pt x="9566" y="15517"/>
                    <a:pt x="10029" y="15372"/>
                  </a:cubicBezTo>
                  <a:cubicBezTo>
                    <a:pt x="10183" y="15227"/>
                    <a:pt x="10646" y="15227"/>
                    <a:pt x="10646" y="15082"/>
                  </a:cubicBezTo>
                  <a:cubicBezTo>
                    <a:pt x="10800" y="14793"/>
                    <a:pt x="10954" y="14648"/>
                    <a:pt x="11109" y="14503"/>
                  </a:cubicBezTo>
                  <a:cubicBezTo>
                    <a:pt x="11571" y="14068"/>
                    <a:pt x="12034" y="13633"/>
                    <a:pt x="12497" y="13343"/>
                  </a:cubicBezTo>
                  <a:cubicBezTo>
                    <a:pt x="12651" y="13198"/>
                    <a:pt x="12806" y="12908"/>
                    <a:pt x="12960" y="12763"/>
                  </a:cubicBezTo>
                  <a:cubicBezTo>
                    <a:pt x="13114" y="12618"/>
                    <a:pt x="13423" y="12618"/>
                    <a:pt x="13577" y="12473"/>
                  </a:cubicBezTo>
                  <a:cubicBezTo>
                    <a:pt x="13731" y="12328"/>
                    <a:pt x="13886" y="12183"/>
                    <a:pt x="14040" y="12038"/>
                  </a:cubicBezTo>
                  <a:cubicBezTo>
                    <a:pt x="14194" y="11893"/>
                    <a:pt x="13886" y="11748"/>
                    <a:pt x="13886" y="11603"/>
                  </a:cubicBezTo>
                  <a:cubicBezTo>
                    <a:pt x="14040" y="11313"/>
                    <a:pt x="14503" y="11313"/>
                    <a:pt x="14657" y="11168"/>
                  </a:cubicBezTo>
                  <a:cubicBezTo>
                    <a:pt x="14811" y="11168"/>
                    <a:pt x="15120" y="10733"/>
                    <a:pt x="15120" y="10589"/>
                  </a:cubicBezTo>
                  <a:cubicBezTo>
                    <a:pt x="15120" y="10878"/>
                    <a:pt x="14811" y="10878"/>
                    <a:pt x="14966" y="11168"/>
                  </a:cubicBezTo>
                  <a:cubicBezTo>
                    <a:pt x="15274" y="11313"/>
                    <a:pt x="15429" y="10878"/>
                    <a:pt x="15429" y="10878"/>
                  </a:cubicBezTo>
                  <a:cubicBezTo>
                    <a:pt x="15583" y="11023"/>
                    <a:pt x="15429" y="11168"/>
                    <a:pt x="15583" y="11168"/>
                  </a:cubicBezTo>
                  <a:cubicBezTo>
                    <a:pt x="15737" y="10733"/>
                    <a:pt x="15583" y="10299"/>
                    <a:pt x="15274" y="9864"/>
                  </a:cubicBezTo>
                  <a:cubicBezTo>
                    <a:pt x="15120" y="9574"/>
                    <a:pt x="14811" y="9284"/>
                    <a:pt x="14966" y="8849"/>
                  </a:cubicBezTo>
                  <a:cubicBezTo>
                    <a:pt x="15120" y="8414"/>
                    <a:pt x="15891" y="8704"/>
                    <a:pt x="15429" y="8269"/>
                  </a:cubicBezTo>
                  <a:cubicBezTo>
                    <a:pt x="15274" y="8124"/>
                    <a:pt x="14966" y="7979"/>
                    <a:pt x="15120" y="7689"/>
                  </a:cubicBezTo>
                  <a:cubicBezTo>
                    <a:pt x="15274" y="7544"/>
                    <a:pt x="15429" y="7689"/>
                    <a:pt x="15737" y="7834"/>
                  </a:cubicBezTo>
                  <a:cubicBezTo>
                    <a:pt x="15891" y="7979"/>
                    <a:pt x="16046" y="7834"/>
                    <a:pt x="16046" y="8124"/>
                  </a:cubicBezTo>
                  <a:cubicBezTo>
                    <a:pt x="16046" y="8269"/>
                    <a:pt x="16046" y="8414"/>
                    <a:pt x="16354" y="8559"/>
                  </a:cubicBezTo>
                  <a:cubicBezTo>
                    <a:pt x="16509" y="8559"/>
                    <a:pt x="16817" y="8559"/>
                    <a:pt x="16971" y="8559"/>
                  </a:cubicBezTo>
                  <a:cubicBezTo>
                    <a:pt x="17126" y="8559"/>
                    <a:pt x="17434" y="8704"/>
                    <a:pt x="17589" y="8559"/>
                  </a:cubicBezTo>
                  <a:cubicBezTo>
                    <a:pt x="18360" y="8414"/>
                    <a:pt x="17743" y="9284"/>
                    <a:pt x="17434" y="9429"/>
                  </a:cubicBezTo>
                  <a:cubicBezTo>
                    <a:pt x="16971" y="9429"/>
                    <a:pt x="17280" y="10009"/>
                    <a:pt x="17280" y="10154"/>
                  </a:cubicBezTo>
                  <a:cubicBezTo>
                    <a:pt x="17434" y="10154"/>
                    <a:pt x="17743" y="9574"/>
                    <a:pt x="17743" y="9719"/>
                  </a:cubicBezTo>
                  <a:cubicBezTo>
                    <a:pt x="17743" y="10154"/>
                    <a:pt x="18051" y="10589"/>
                    <a:pt x="18051" y="10878"/>
                  </a:cubicBezTo>
                  <a:close/>
                </a:path>
              </a:pathLst>
            </a:custGeom>
            <a:solidFill>
              <a:srgbClr val="00152F"/>
            </a:solidFill>
            <a:ln w="12700">
              <a:miter lim="400000"/>
            </a:ln>
          </p:spPr>
          <p:txBody>
            <a:bodyPr lIns="22275" tIns="22275" rIns="22275" bIns="22275" anchor="ctr"/>
            <a:lstStyle/>
            <a:p>
              <a:pPr algn="ctr"/>
              <a:endParaRPr sz="1403">
                <a:solidFill>
                  <a:srgbClr val="FFFFFF"/>
                </a:solidFill>
                <a:latin typeface="Helvetica Light"/>
              </a:endParaRPr>
            </a:p>
          </p:txBody>
        </p:sp>
        <p:sp>
          <p:nvSpPr>
            <p:cNvPr id="324" name="Shape">
              <a:extLst>
                <a:ext uri="{FF2B5EF4-FFF2-40B4-BE49-F238E27FC236}">
                  <a16:creationId xmlns:a16="http://schemas.microsoft.com/office/drawing/2014/main" id="{D7B6DC67-0B2A-49CB-954D-D7369D1B64B7}"/>
                </a:ext>
              </a:extLst>
            </p:cNvPr>
            <p:cNvSpPr/>
            <p:nvPr/>
          </p:nvSpPr>
          <p:spPr>
            <a:xfrm>
              <a:off x="12537895" y="4123490"/>
              <a:ext cx="397722" cy="942160"/>
            </a:xfrm>
            <a:custGeom>
              <a:avLst/>
              <a:gdLst/>
              <a:ahLst/>
              <a:cxnLst>
                <a:cxn ang="0">
                  <a:pos x="wd2" y="hd2"/>
                </a:cxn>
                <a:cxn ang="5400000">
                  <a:pos x="wd2" y="hd2"/>
                </a:cxn>
                <a:cxn ang="10800000">
                  <a:pos x="wd2" y="hd2"/>
                </a:cxn>
                <a:cxn ang="16200000">
                  <a:pos x="wd2" y="hd2"/>
                </a:cxn>
              </a:cxnLst>
              <a:rect l="0" t="0" r="r" b="b"/>
              <a:pathLst>
                <a:path w="21600" h="21314" extrusionOk="0">
                  <a:moveTo>
                    <a:pt x="20546" y="8090"/>
                  </a:moveTo>
                  <a:cubicBezTo>
                    <a:pt x="20020" y="8090"/>
                    <a:pt x="19493" y="8310"/>
                    <a:pt x="19493" y="7869"/>
                  </a:cubicBezTo>
                  <a:cubicBezTo>
                    <a:pt x="19493" y="7869"/>
                    <a:pt x="19493" y="7649"/>
                    <a:pt x="19493" y="7649"/>
                  </a:cubicBezTo>
                  <a:cubicBezTo>
                    <a:pt x="19493" y="7428"/>
                    <a:pt x="17912" y="7428"/>
                    <a:pt x="17912" y="7428"/>
                  </a:cubicBezTo>
                  <a:cubicBezTo>
                    <a:pt x="17385" y="7208"/>
                    <a:pt x="17912" y="6767"/>
                    <a:pt x="17912" y="6547"/>
                  </a:cubicBezTo>
                  <a:cubicBezTo>
                    <a:pt x="18439" y="6106"/>
                    <a:pt x="16859" y="6326"/>
                    <a:pt x="16332" y="6106"/>
                  </a:cubicBezTo>
                  <a:cubicBezTo>
                    <a:pt x="16332" y="5885"/>
                    <a:pt x="15805" y="5885"/>
                    <a:pt x="15805" y="5665"/>
                  </a:cubicBezTo>
                  <a:cubicBezTo>
                    <a:pt x="15805" y="5445"/>
                    <a:pt x="16859" y="5224"/>
                    <a:pt x="16859" y="5224"/>
                  </a:cubicBezTo>
                  <a:cubicBezTo>
                    <a:pt x="16332" y="4783"/>
                    <a:pt x="13171" y="5445"/>
                    <a:pt x="12644" y="5224"/>
                  </a:cubicBezTo>
                  <a:cubicBezTo>
                    <a:pt x="12644" y="5224"/>
                    <a:pt x="13171" y="4783"/>
                    <a:pt x="13171" y="4563"/>
                  </a:cubicBezTo>
                  <a:cubicBezTo>
                    <a:pt x="12644" y="4343"/>
                    <a:pt x="14224" y="3902"/>
                    <a:pt x="14224" y="3681"/>
                  </a:cubicBezTo>
                  <a:cubicBezTo>
                    <a:pt x="15278" y="3020"/>
                    <a:pt x="16332" y="2579"/>
                    <a:pt x="15805" y="1918"/>
                  </a:cubicBezTo>
                  <a:cubicBezTo>
                    <a:pt x="15805" y="1698"/>
                    <a:pt x="16332" y="1477"/>
                    <a:pt x="16332" y="1257"/>
                  </a:cubicBezTo>
                  <a:cubicBezTo>
                    <a:pt x="16332" y="816"/>
                    <a:pt x="15278" y="1257"/>
                    <a:pt x="14751" y="1036"/>
                  </a:cubicBezTo>
                  <a:cubicBezTo>
                    <a:pt x="14751" y="596"/>
                    <a:pt x="14224" y="375"/>
                    <a:pt x="14224" y="155"/>
                  </a:cubicBezTo>
                  <a:cubicBezTo>
                    <a:pt x="13171" y="-286"/>
                    <a:pt x="13171" y="375"/>
                    <a:pt x="12117" y="155"/>
                  </a:cubicBezTo>
                  <a:cubicBezTo>
                    <a:pt x="12644" y="596"/>
                    <a:pt x="11590" y="596"/>
                    <a:pt x="11590" y="816"/>
                  </a:cubicBezTo>
                  <a:cubicBezTo>
                    <a:pt x="11590" y="816"/>
                    <a:pt x="11590" y="1698"/>
                    <a:pt x="11590" y="1698"/>
                  </a:cubicBezTo>
                  <a:cubicBezTo>
                    <a:pt x="11063" y="1698"/>
                    <a:pt x="11063" y="1257"/>
                    <a:pt x="11063" y="1257"/>
                  </a:cubicBezTo>
                  <a:cubicBezTo>
                    <a:pt x="10010" y="1257"/>
                    <a:pt x="9483" y="1477"/>
                    <a:pt x="9483" y="1698"/>
                  </a:cubicBezTo>
                  <a:cubicBezTo>
                    <a:pt x="8956" y="1918"/>
                    <a:pt x="7902" y="1918"/>
                    <a:pt x="7376" y="2138"/>
                  </a:cubicBezTo>
                  <a:cubicBezTo>
                    <a:pt x="6849" y="2359"/>
                    <a:pt x="7376" y="2800"/>
                    <a:pt x="6849" y="3020"/>
                  </a:cubicBezTo>
                  <a:cubicBezTo>
                    <a:pt x="6849" y="3241"/>
                    <a:pt x="6322" y="3461"/>
                    <a:pt x="5795" y="3681"/>
                  </a:cubicBezTo>
                  <a:cubicBezTo>
                    <a:pt x="5795" y="3902"/>
                    <a:pt x="5795" y="4122"/>
                    <a:pt x="5795" y="4343"/>
                  </a:cubicBezTo>
                  <a:cubicBezTo>
                    <a:pt x="5795" y="4783"/>
                    <a:pt x="5268" y="5224"/>
                    <a:pt x="4741" y="5224"/>
                  </a:cubicBezTo>
                  <a:cubicBezTo>
                    <a:pt x="4215" y="5224"/>
                    <a:pt x="3688" y="5224"/>
                    <a:pt x="3161" y="5224"/>
                  </a:cubicBezTo>
                  <a:cubicBezTo>
                    <a:pt x="2634" y="5665"/>
                    <a:pt x="3161" y="7428"/>
                    <a:pt x="2107" y="7428"/>
                  </a:cubicBezTo>
                  <a:cubicBezTo>
                    <a:pt x="2107" y="7428"/>
                    <a:pt x="1054" y="7428"/>
                    <a:pt x="1054" y="7428"/>
                  </a:cubicBezTo>
                  <a:cubicBezTo>
                    <a:pt x="1054" y="7649"/>
                    <a:pt x="1054" y="7869"/>
                    <a:pt x="1054" y="7869"/>
                  </a:cubicBezTo>
                  <a:cubicBezTo>
                    <a:pt x="1054" y="8090"/>
                    <a:pt x="527" y="8310"/>
                    <a:pt x="0" y="8530"/>
                  </a:cubicBezTo>
                  <a:cubicBezTo>
                    <a:pt x="0" y="8751"/>
                    <a:pt x="2107" y="9853"/>
                    <a:pt x="2634" y="10073"/>
                  </a:cubicBezTo>
                  <a:cubicBezTo>
                    <a:pt x="2634" y="10073"/>
                    <a:pt x="2107" y="9412"/>
                    <a:pt x="2107" y="9412"/>
                  </a:cubicBezTo>
                  <a:cubicBezTo>
                    <a:pt x="2107" y="9412"/>
                    <a:pt x="3688" y="10294"/>
                    <a:pt x="3688" y="10294"/>
                  </a:cubicBezTo>
                  <a:cubicBezTo>
                    <a:pt x="4215" y="10734"/>
                    <a:pt x="3161" y="10734"/>
                    <a:pt x="3688" y="11175"/>
                  </a:cubicBezTo>
                  <a:cubicBezTo>
                    <a:pt x="3161" y="10955"/>
                    <a:pt x="4215" y="10955"/>
                    <a:pt x="4741" y="11175"/>
                  </a:cubicBezTo>
                  <a:cubicBezTo>
                    <a:pt x="5268" y="11616"/>
                    <a:pt x="5795" y="12057"/>
                    <a:pt x="5795" y="12498"/>
                  </a:cubicBezTo>
                  <a:cubicBezTo>
                    <a:pt x="5795" y="12498"/>
                    <a:pt x="5268" y="14481"/>
                    <a:pt x="5268" y="14481"/>
                  </a:cubicBezTo>
                  <a:cubicBezTo>
                    <a:pt x="5795" y="14481"/>
                    <a:pt x="5795" y="13820"/>
                    <a:pt x="5795" y="13820"/>
                  </a:cubicBezTo>
                  <a:cubicBezTo>
                    <a:pt x="5795" y="13820"/>
                    <a:pt x="5795" y="14481"/>
                    <a:pt x="5795" y="14481"/>
                  </a:cubicBezTo>
                  <a:cubicBezTo>
                    <a:pt x="5795" y="14481"/>
                    <a:pt x="6322" y="14261"/>
                    <a:pt x="6322" y="14261"/>
                  </a:cubicBezTo>
                  <a:cubicBezTo>
                    <a:pt x="6322" y="14261"/>
                    <a:pt x="6322" y="14702"/>
                    <a:pt x="6322" y="14702"/>
                  </a:cubicBezTo>
                  <a:cubicBezTo>
                    <a:pt x="6849" y="14702"/>
                    <a:pt x="6849" y="14261"/>
                    <a:pt x="7376" y="14261"/>
                  </a:cubicBezTo>
                  <a:cubicBezTo>
                    <a:pt x="7376" y="14261"/>
                    <a:pt x="7376" y="14481"/>
                    <a:pt x="7376" y="14481"/>
                  </a:cubicBezTo>
                  <a:cubicBezTo>
                    <a:pt x="7376" y="14481"/>
                    <a:pt x="8956" y="14261"/>
                    <a:pt x="8956" y="14041"/>
                  </a:cubicBezTo>
                  <a:cubicBezTo>
                    <a:pt x="9483" y="14041"/>
                    <a:pt x="12117" y="13379"/>
                    <a:pt x="11063" y="13159"/>
                  </a:cubicBezTo>
                  <a:cubicBezTo>
                    <a:pt x="11590" y="13159"/>
                    <a:pt x="11063" y="13600"/>
                    <a:pt x="11590" y="13820"/>
                  </a:cubicBezTo>
                  <a:cubicBezTo>
                    <a:pt x="12117" y="13820"/>
                    <a:pt x="12644" y="13820"/>
                    <a:pt x="12644" y="14041"/>
                  </a:cubicBezTo>
                  <a:cubicBezTo>
                    <a:pt x="13171" y="14481"/>
                    <a:pt x="13171" y="15143"/>
                    <a:pt x="13171" y="15583"/>
                  </a:cubicBezTo>
                  <a:cubicBezTo>
                    <a:pt x="13698" y="16245"/>
                    <a:pt x="13698" y="16685"/>
                    <a:pt x="14751" y="17126"/>
                  </a:cubicBezTo>
                  <a:cubicBezTo>
                    <a:pt x="14751" y="17126"/>
                    <a:pt x="15278" y="17347"/>
                    <a:pt x="15278" y="17347"/>
                  </a:cubicBezTo>
                  <a:cubicBezTo>
                    <a:pt x="15278" y="17787"/>
                    <a:pt x="15805" y="17787"/>
                    <a:pt x="15805" y="17787"/>
                  </a:cubicBezTo>
                  <a:cubicBezTo>
                    <a:pt x="16332" y="18008"/>
                    <a:pt x="15278" y="18449"/>
                    <a:pt x="15805" y="18449"/>
                  </a:cubicBezTo>
                  <a:cubicBezTo>
                    <a:pt x="15805" y="18449"/>
                    <a:pt x="15805" y="18449"/>
                    <a:pt x="16332" y="18449"/>
                  </a:cubicBezTo>
                  <a:cubicBezTo>
                    <a:pt x="16332" y="18669"/>
                    <a:pt x="15278" y="18890"/>
                    <a:pt x="15278" y="19110"/>
                  </a:cubicBezTo>
                  <a:cubicBezTo>
                    <a:pt x="15278" y="19551"/>
                    <a:pt x="15805" y="19110"/>
                    <a:pt x="16332" y="19330"/>
                  </a:cubicBezTo>
                  <a:cubicBezTo>
                    <a:pt x="16332" y="19330"/>
                    <a:pt x="15278" y="21094"/>
                    <a:pt x="15278" y="21314"/>
                  </a:cubicBezTo>
                  <a:cubicBezTo>
                    <a:pt x="16332" y="20873"/>
                    <a:pt x="16859" y="19992"/>
                    <a:pt x="17385" y="19551"/>
                  </a:cubicBezTo>
                  <a:cubicBezTo>
                    <a:pt x="17912" y="19110"/>
                    <a:pt x="18439" y="18890"/>
                    <a:pt x="17912" y="18449"/>
                  </a:cubicBezTo>
                  <a:cubicBezTo>
                    <a:pt x="17385" y="18008"/>
                    <a:pt x="17385" y="17787"/>
                    <a:pt x="17385" y="17347"/>
                  </a:cubicBezTo>
                  <a:cubicBezTo>
                    <a:pt x="16859" y="16906"/>
                    <a:pt x="14224" y="16024"/>
                    <a:pt x="14751" y="15363"/>
                  </a:cubicBezTo>
                  <a:cubicBezTo>
                    <a:pt x="14751" y="15363"/>
                    <a:pt x="15805" y="15143"/>
                    <a:pt x="15805" y="14922"/>
                  </a:cubicBezTo>
                  <a:cubicBezTo>
                    <a:pt x="15278" y="14481"/>
                    <a:pt x="15805" y="14481"/>
                    <a:pt x="15805" y="14041"/>
                  </a:cubicBezTo>
                  <a:cubicBezTo>
                    <a:pt x="16332" y="13379"/>
                    <a:pt x="14224" y="12938"/>
                    <a:pt x="13698" y="12498"/>
                  </a:cubicBezTo>
                  <a:cubicBezTo>
                    <a:pt x="12117" y="12057"/>
                    <a:pt x="13171" y="11175"/>
                    <a:pt x="13698" y="10514"/>
                  </a:cubicBezTo>
                  <a:cubicBezTo>
                    <a:pt x="13698" y="10073"/>
                    <a:pt x="14224" y="10073"/>
                    <a:pt x="15278" y="10073"/>
                  </a:cubicBezTo>
                  <a:cubicBezTo>
                    <a:pt x="16332" y="10073"/>
                    <a:pt x="17385" y="9632"/>
                    <a:pt x="17912" y="9412"/>
                  </a:cubicBezTo>
                  <a:cubicBezTo>
                    <a:pt x="18966" y="9192"/>
                    <a:pt x="19493" y="9412"/>
                    <a:pt x="20546" y="8971"/>
                  </a:cubicBezTo>
                  <a:cubicBezTo>
                    <a:pt x="21073" y="8530"/>
                    <a:pt x="21600" y="8310"/>
                    <a:pt x="21600" y="8090"/>
                  </a:cubicBezTo>
                  <a:cubicBezTo>
                    <a:pt x="21600" y="8090"/>
                    <a:pt x="21073" y="8090"/>
                    <a:pt x="20546" y="8090"/>
                  </a:cubicBezTo>
                  <a:close/>
                </a:path>
              </a:pathLst>
            </a:custGeom>
            <a:solidFill>
              <a:srgbClr val="00152F"/>
            </a:solidFill>
            <a:ln w="12700">
              <a:miter lim="400000"/>
            </a:ln>
          </p:spPr>
          <p:txBody>
            <a:bodyPr lIns="22275" tIns="22275" rIns="22275" bIns="22275" anchor="ctr"/>
            <a:lstStyle/>
            <a:p>
              <a:pPr algn="ctr"/>
              <a:endParaRPr sz="1403">
                <a:solidFill>
                  <a:srgbClr val="FFFFFF"/>
                </a:solidFill>
                <a:latin typeface="Helvetica Light"/>
              </a:endParaRPr>
            </a:p>
          </p:txBody>
        </p:sp>
        <p:sp>
          <p:nvSpPr>
            <p:cNvPr id="325" name="Shape">
              <a:extLst>
                <a:ext uri="{FF2B5EF4-FFF2-40B4-BE49-F238E27FC236}">
                  <a16:creationId xmlns:a16="http://schemas.microsoft.com/office/drawing/2014/main" id="{9A512181-7D70-4164-AF1E-340129F42105}"/>
                </a:ext>
              </a:extLst>
            </p:cNvPr>
            <p:cNvSpPr/>
            <p:nvPr/>
          </p:nvSpPr>
          <p:spPr>
            <a:xfrm>
              <a:off x="12359314" y="4232584"/>
              <a:ext cx="198519" cy="266162"/>
            </a:xfrm>
            <a:custGeom>
              <a:avLst/>
              <a:gdLst/>
              <a:ahLst/>
              <a:cxnLst>
                <a:cxn ang="0">
                  <a:pos x="wd2" y="hd2"/>
                </a:cxn>
                <a:cxn ang="5400000">
                  <a:pos x="wd2" y="hd2"/>
                </a:cxn>
                <a:cxn ang="10800000">
                  <a:pos x="wd2" y="hd2"/>
                </a:cxn>
                <a:cxn ang="16200000">
                  <a:pos x="wd2" y="hd2"/>
                </a:cxn>
              </a:cxnLst>
              <a:rect l="0" t="0" r="r" b="b"/>
              <a:pathLst>
                <a:path w="19310" h="21148" extrusionOk="0">
                  <a:moveTo>
                    <a:pt x="19039" y="19605"/>
                  </a:moveTo>
                  <a:cubicBezTo>
                    <a:pt x="19978" y="18062"/>
                    <a:pt x="18100" y="14205"/>
                    <a:pt x="18100" y="12662"/>
                  </a:cubicBezTo>
                  <a:cubicBezTo>
                    <a:pt x="18100" y="12662"/>
                    <a:pt x="17160" y="9577"/>
                    <a:pt x="16221" y="11891"/>
                  </a:cubicBezTo>
                  <a:cubicBezTo>
                    <a:pt x="16221" y="11891"/>
                    <a:pt x="15282" y="12662"/>
                    <a:pt x="14343" y="13434"/>
                  </a:cubicBezTo>
                  <a:cubicBezTo>
                    <a:pt x="14343" y="12662"/>
                    <a:pt x="12465" y="9577"/>
                    <a:pt x="15282" y="9577"/>
                  </a:cubicBezTo>
                  <a:cubicBezTo>
                    <a:pt x="17160" y="8805"/>
                    <a:pt x="20917" y="4177"/>
                    <a:pt x="16221" y="4948"/>
                  </a:cubicBezTo>
                  <a:cubicBezTo>
                    <a:pt x="15282" y="5719"/>
                    <a:pt x="13404" y="4948"/>
                    <a:pt x="12465" y="4948"/>
                  </a:cubicBezTo>
                  <a:cubicBezTo>
                    <a:pt x="11526" y="4948"/>
                    <a:pt x="9647" y="4948"/>
                    <a:pt x="8708" y="4948"/>
                  </a:cubicBezTo>
                  <a:cubicBezTo>
                    <a:pt x="6830" y="4177"/>
                    <a:pt x="6830" y="3405"/>
                    <a:pt x="6830" y="2634"/>
                  </a:cubicBezTo>
                  <a:cubicBezTo>
                    <a:pt x="6830" y="1091"/>
                    <a:pt x="5891" y="1862"/>
                    <a:pt x="4952" y="1091"/>
                  </a:cubicBezTo>
                  <a:cubicBezTo>
                    <a:pt x="3074" y="319"/>
                    <a:pt x="2134" y="-452"/>
                    <a:pt x="1195" y="319"/>
                  </a:cubicBezTo>
                  <a:cubicBezTo>
                    <a:pt x="256" y="1862"/>
                    <a:pt x="2134" y="2634"/>
                    <a:pt x="3074" y="3405"/>
                  </a:cubicBezTo>
                  <a:cubicBezTo>
                    <a:pt x="5891" y="5719"/>
                    <a:pt x="1195" y="4177"/>
                    <a:pt x="256" y="6491"/>
                  </a:cubicBezTo>
                  <a:cubicBezTo>
                    <a:pt x="-683" y="8805"/>
                    <a:pt x="1195" y="10348"/>
                    <a:pt x="2134" y="11891"/>
                  </a:cubicBezTo>
                  <a:cubicBezTo>
                    <a:pt x="4013" y="14205"/>
                    <a:pt x="4952" y="16519"/>
                    <a:pt x="4013" y="18834"/>
                  </a:cubicBezTo>
                  <a:cubicBezTo>
                    <a:pt x="4952" y="19605"/>
                    <a:pt x="4952" y="17291"/>
                    <a:pt x="4952" y="16519"/>
                  </a:cubicBezTo>
                  <a:cubicBezTo>
                    <a:pt x="4952" y="17291"/>
                    <a:pt x="4952" y="18062"/>
                    <a:pt x="5891" y="18062"/>
                  </a:cubicBezTo>
                  <a:cubicBezTo>
                    <a:pt x="5891" y="18062"/>
                    <a:pt x="5891" y="17291"/>
                    <a:pt x="5891" y="17291"/>
                  </a:cubicBezTo>
                  <a:cubicBezTo>
                    <a:pt x="6830" y="19605"/>
                    <a:pt x="6830" y="17291"/>
                    <a:pt x="6830" y="15748"/>
                  </a:cubicBezTo>
                  <a:cubicBezTo>
                    <a:pt x="6830" y="16519"/>
                    <a:pt x="10587" y="18834"/>
                    <a:pt x="11526" y="16519"/>
                  </a:cubicBezTo>
                  <a:cubicBezTo>
                    <a:pt x="11526" y="15748"/>
                    <a:pt x="10587" y="11891"/>
                    <a:pt x="9647" y="11891"/>
                  </a:cubicBezTo>
                  <a:cubicBezTo>
                    <a:pt x="10587" y="11891"/>
                    <a:pt x="11526" y="13434"/>
                    <a:pt x="11526" y="14205"/>
                  </a:cubicBezTo>
                  <a:cubicBezTo>
                    <a:pt x="12465" y="14977"/>
                    <a:pt x="15282" y="13434"/>
                    <a:pt x="15282" y="14977"/>
                  </a:cubicBezTo>
                  <a:cubicBezTo>
                    <a:pt x="15282" y="15748"/>
                    <a:pt x="16221" y="14977"/>
                    <a:pt x="16221" y="16519"/>
                  </a:cubicBezTo>
                  <a:cubicBezTo>
                    <a:pt x="16221" y="18062"/>
                    <a:pt x="16221" y="19605"/>
                    <a:pt x="17160" y="21148"/>
                  </a:cubicBezTo>
                  <a:cubicBezTo>
                    <a:pt x="18100" y="20377"/>
                    <a:pt x="18100" y="20377"/>
                    <a:pt x="19039" y="19605"/>
                  </a:cubicBezTo>
                  <a:cubicBezTo>
                    <a:pt x="19978" y="18834"/>
                    <a:pt x="18100" y="20377"/>
                    <a:pt x="19039" y="19605"/>
                  </a:cubicBezTo>
                  <a:close/>
                </a:path>
              </a:pathLst>
            </a:custGeom>
            <a:solidFill>
              <a:srgbClr val="00152F"/>
            </a:solidFill>
            <a:ln w="12700">
              <a:miter lim="400000"/>
            </a:ln>
          </p:spPr>
          <p:txBody>
            <a:bodyPr lIns="22275" tIns="22275" rIns="22275" bIns="22275" anchor="ctr"/>
            <a:lstStyle/>
            <a:p>
              <a:pPr algn="ctr"/>
              <a:endParaRPr sz="1403">
                <a:solidFill>
                  <a:srgbClr val="FFFFFF"/>
                </a:solidFill>
                <a:latin typeface="Helvetica Light"/>
              </a:endParaRPr>
            </a:p>
          </p:txBody>
        </p:sp>
        <p:sp>
          <p:nvSpPr>
            <p:cNvPr id="326" name="Shape">
              <a:extLst>
                <a:ext uri="{FF2B5EF4-FFF2-40B4-BE49-F238E27FC236}">
                  <a16:creationId xmlns:a16="http://schemas.microsoft.com/office/drawing/2014/main" id="{7CEFFB27-B3C7-4C44-A6C7-C1858488DE96}"/>
                </a:ext>
              </a:extLst>
            </p:cNvPr>
            <p:cNvSpPr/>
            <p:nvPr/>
          </p:nvSpPr>
          <p:spPr>
            <a:xfrm>
              <a:off x="12769900" y="4532907"/>
              <a:ext cx="400606" cy="739510"/>
            </a:xfrm>
            <a:custGeom>
              <a:avLst/>
              <a:gdLst/>
              <a:ahLst/>
              <a:cxnLst>
                <a:cxn ang="0">
                  <a:pos x="wd2" y="hd2"/>
                </a:cxn>
                <a:cxn ang="5400000">
                  <a:pos x="wd2" y="hd2"/>
                </a:cxn>
                <a:cxn ang="10800000">
                  <a:pos x="wd2" y="hd2"/>
                </a:cxn>
                <a:cxn ang="16200000">
                  <a:pos x="wd2" y="hd2"/>
                </a:cxn>
              </a:cxnLst>
              <a:rect l="0" t="0" r="r" b="b"/>
              <a:pathLst>
                <a:path w="21226" h="21319" extrusionOk="0">
                  <a:moveTo>
                    <a:pt x="20571" y="8291"/>
                  </a:moveTo>
                  <a:cubicBezTo>
                    <a:pt x="21086" y="8291"/>
                    <a:pt x="20571" y="7730"/>
                    <a:pt x="21086" y="7449"/>
                  </a:cubicBezTo>
                  <a:cubicBezTo>
                    <a:pt x="21600" y="7169"/>
                    <a:pt x="20571" y="6607"/>
                    <a:pt x="20057" y="6607"/>
                  </a:cubicBezTo>
                  <a:cubicBezTo>
                    <a:pt x="19543" y="6327"/>
                    <a:pt x="18514" y="6046"/>
                    <a:pt x="18514" y="5485"/>
                  </a:cubicBezTo>
                  <a:cubicBezTo>
                    <a:pt x="18514" y="4924"/>
                    <a:pt x="19029" y="4644"/>
                    <a:pt x="18000" y="4083"/>
                  </a:cubicBezTo>
                  <a:cubicBezTo>
                    <a:pt x="17486" y="3802"/>
                    <a:pt x="16457" y="3241"/>
                    <a:pt x="15429" y="3241"/>
                  </a:cubicBezTo>
                  <a:cubicBezTo>
                    <a:pt x="14400" y="3241"/>
                    <a:pt x="13886" y="3802"/>
                    <a:pt x="12857" y="3802"/>
                  </a:cubicBezTo>
                  <a:cubicBezTo>
                    <a:pt x="11829" y="3522"/>
                    <a:pt x="11829" y="3522"/>
                    <a:pt x="10800" y="3802"/>
                  </a:cubicBezTo>
                  <a:cubicBezTo>
                    <a:pt x="10800" y="3802"/>
                    <a:pt x="9257" y="4644"/>
                    <a:pt x="8743" y="4363"/>
                  </a:cubicBezTo>
                  <a:cubicBezTo>
                    <a:pt x="8743" y="4083"/>
                    <a:pt x="10286" y="3522"/>
                    <a:pt x="9771" y="3241"/>
                  </a:cubicBezTo>
                  <a:cubicBezTo>
                    <a:pt x="8743" y="2961"/>
                    <a:pt x="9771" y="2680"/>
                    <a:pt x="9771" y="2400"/>
                  </a:cubicBezTo>
                  <a:cubicBezTo>
                    <a:pt x="9771" y="2119"/>
                    <a:pt x="9771" y="1278"/>
                    <a:pt x="9257" y="1278"/>
                  </a:cubicBezTo>
                  <a:cubicBezTo>
                    <a:pt x="8229" y="1558"/>
                    <a:pt x="7200" y="1558"/>
                    <a:pt x="7714" y="997"/>
                  </a:cubicBezTo>
                  <a:cubicBezTo>
                    <a:pt x="8229" y="-125"/>
                    <a:pt x="5657" y="-125"/>
                    <a:pt x="4629" y="156"/>
                  </a:cubicBezTo>
                  <a:cubicBezTo>
                    <a:pt x="4114" y="717"/>
                    <a:pt x="3086" y="997"/>
                    <a:pt x="2057" y="997"/>
                  </a:cubicBezTo>
                  <a:cubicBezTo>
                    <a:pt x="1029" y="997"/>
                    <a:pt x="514" y="1839"/>
                    <a:pt x="514" y="2119"/>
                  </a:cubicBezTo>
                  <a:cubicBezTo>
                    <a:pt x="514" y="2680"/>
                    <a:pt x="0" y="2961"/>
                    <a:pt x="0" y="3522"/>
                  </a:cubicBezTo>
                  <a:cubicBezTo>
                    <a:pt x="0" y="4083"/>
                    <a:pt x="514" y="4083"/>
                    <a:pt x="1543" y="4363"/>
                  </a:cubicBezTo>
                  <a:cubicBezTo>
                    <a:pt x="2057" y="4924"/>
                    <a:pt x="2571" y="5205"/>
                    <a:pt x="3086" y="5485"/>
                  </a:cubicBezTo>
                  <a:cubicBezTo>
                    <a:pt x="3600" y="6046"/>
                    <a:pt x="2571" y="6327"/>
                    <a:pt x="2571" y="6607"/>
                  </a:cubicBezTo>
                  <a:cubicBezTo>
                    <a:pt x="2571" y="6888"/>
                    <a:pt x="3086" y="7169"/>
                    <a:pt x="2571" y="7449"/>
                  </a:cubicBezTo>
                  <a:cubicBezTo>
                    <a:pt x="2571" y="7449"/>
                    <a:pt x="2057" y="7449"/>
                    <a:pt x="2057" y="7730"/>
                  </a:cubicBezTo>
                  <a:cubicBezTo>
                    <a:pt x="1543" y="8010"/>
                    <a:pt x="2571" y="8852"/>
                    <a:pt x="3086" y="9132"/>
                  </a:cubicBezTo>
                  <a:cubicBezTo>
                    <a:pt x="3600" y="9413"/>
                    <a:pt x="4114" y="9693"/>
                    <a:pt x="4629" y="10254"/>
                  </a:cubicBezTo>
                  <a:cubicBezTo>
                    <a:pt x="4629" y="10815"/>
                    <a:pt x="4629" y="11096"/>
                    <a:pt x="5143" y="11657"/>
                  </a:cubicBezTo>
                  <a:cubicBezTo>
                    <a:pt x="5657" y="12779"/>
                    <a:pt x="4114" y="13620"/>
                    <a:pt x="3086" y="14462"/>
                  </a:cubicBezTo>
                  <a:cubicBezTo>
                    <a:pt x="3086" y="14743"/>
                    <a:pt x="2571" y="15023"/>
                    <a:pt x="2571" y="15304"/>
                  </a:cubicBezTo>
                  <a:cubicBezTo>
                    <a:pt x="2057" y="15584"/>
                    <a:pt x="2057" y="15865"/>
                    <a:pt x="2057" y="16145"/>
                  </a:cubicBezTo>
                  <a:cubicBezTo>
                    <a:pt x="2057" y="16426"/>
                    <a:pt x="1543" y="17267"/>
                    <a:pt x="2571" y="17267"/>
                  </a:cubicBezTo>
                  <a:cubicBezTo>
                    <a:pt x="4114" y="17828"/>
                    <a:pt x="4629" y="18670"/>
                    <a:pt x="5657" y="19231"/>
                  </a:cubicBezTo>
                  <a:cubicBezTo>
                    <a:pt x="6171" y="19511"/>
                    <a:pt x="6171" y="19792"/>
                    <a:pt x="6686" y="20072"/>
                  </a:cubicBezTo>
                  <a:cubicBezTo>
                    <a:pt x="7200" y="20072"/>
                    <a:pt x="7714" y="20072"/>
                    <a:pt x="8229" y="20072"/>
                  </a:cubicBezTo>
                  <a:cubicBezTo>
                    <a:pt x="8743" y="20353"/>
                    <a:pt x="9257" y="20353"/>
                    <a:pt x="9257" y="20633"/>
                  </a:cubicBezTo>
                  <a:cubicBezTo>
                    <a:pt x="9257" y="20914"/>
                    <a:pt x="9257" y="21194"/>
                    <a:pt x="9771" y="21194"/>
                  </a:cubicBezTo>
                  <a:cubicBezTo>
                    <a:pt x="9771" y="21475"/>
                    <a:pt x="10286" y="21194"/>
                    <a:pt x="10800" y="21194"/>
                  </a:cubicBezTo>
                  <a:cubicBezTo>
                    <a:pt x="11314" y="21194"/>
                    <a:pt x="11829" y="20633"/>
                    <a:pt x="11829" y="20633"/>
                  </a:cubicBezTo>
                  <a:cubicBezTo>
                    <a:pt x="10800" y="19792"/>
                    <a:pt x="10286" y="19511"/>
                    <a:pt x="8229" y="19231"/>
                  </a:cubicBezTo>
                  <a:cubicBezTo>
                    <a:pt x="7714" y="19231"/>
                    <a:pt x="7200" y="18950"/>
                    <a:pt x="6686" y="18670"/>
                  </a:cubicBezTo>
                  <a:cubicBezTo>
                    <a:pt x="6686" y="18109"/>
                    <a:pt x="7200" y="18670"/>
                    <a:pt x="7714" y="18670"/>
                  </a:cubicBezTo>
                  <a:cubicBezTo>
                    <a:pt x="7200" y="18670"/>
                    <a:pt x="6171" y="16987"/>
                    <a:pt x="6171" y="16706"/>
                  </a:cubicBezTo>
                  <a:cubicBezTo>
                    <a:pt x="6171" y="16426"/>
                    <a:pt x="6171" y="16426"/>
                    <a:pt x="5657" y="16145"/>
                  </a:cubicBezTo>
                  <a:cubicBezTo>
                    <a:pt x="5143" y="16145"/>
                    <a:pt x="4629" y="15865"/>
                    <a:pt x="4629" y="15584"/>
                  </a:cubicBezTo>
                  <a:cubicBezTo>
                    <a:pt x="4114" y="14743"/>
                    <a:pt x="5143" y="13901"/>
                    <a:pt x="5657" y="13340"/>
                  </a:cubicBezTo>
                  <a:cubicBezTo>
                    <a:pt x="5657" y="12779"/>
                    <a:pt x="6686" y="12218"/>
                    <a:pt x="6686" y="11937"/>
                  </a:cubicBezTo>
                  <a:cubicBezTo>
                    <a:pt x="6686" y="11376"/>
                    <a:pt x="6171" y="10254"/>
                    <a:pt x="7200" y="9974"/>
                  </a:cubicBezTo>
                  <a:cubicBezTo>
                    <a:pt x="8743" y="9974"/>
                    <a:pt x="8743" y="10254"/>
                    <a:pt x="8743" y="11096"/>
                  </a:cubicBezTo>
                  <a:cubicBezTo>
                    <a:pt x="8229" y="11657"/>
                    <a:pt x="10286" y="11376"/>
                    <a:pt x="11314" y="11376"/>
                  </a:cubicBezTo>
                  <a:cubicBezTo>
                    <a:pt x="11829" y="11376"/>
                    <a:pt x="13371" y="11937"/>
                    <a:pt x="13886" y="12218"/>
                  </a:cubicBezTo>
                  <a:cubicBezTo>
                    <a:pt x="13886" y="11657"/>
                    <a:pt x="12857" y="11376"/>
                    <a:pt x="12343" y="10535"/>
                  </a:cubicBezTo>
                  <a:cubicBezTo>
                    <a:pt x="12343" y="9974"/>
                    <a:pt x="13371" y="9693"/>
                    <a:pt x="14400" y="9132"/>
                  </a:cubicBezTo>
                  <a:cubicBezTo>
                    <a:pt x="14914" y="8852"/>
                    <a:pt x="16457" y="8852"/>
                    <a:pt x="17486" y="8852"/>
                  </a:cubicBezTo>
                  <a:cubicBezTo>
                    <a:pt x="18514" y="8852"/>
                    <a:pt x="19029" y="8852"/>
                    <a:pt x="19543" y="9132"/>
                  </a:cubicBezTo>
                  <a:cubicBezTo>
                    <a:pt x="20571" y="9132"/>
                    <a:pt x="20057" y="8852"/>
                    <a:pt x="20571" y="8291"/>
                  </a:cubicBezTo>
                  <a:cubicBezTo>
                    <a:pt x="21086" y="8291"/>
                    <a:pt x="20571" y="8571"/>
                    <a:pt x="20571" y="8291"/>
                  </a:cubicBezTo>
                  <a:close/>
                </a:path>
              </a:pathLst>
            </a:custGeom>
            <a:solidFill>
              <a:srgbClr val="00152F"/>
            </a:solidFill>
            <a:ln w="12700">
              <a:miter lim="400000"/>
            </a:ln>
          </p:spPr>
          <p:txBody>
            <a:bodyPr lIns="22275" tIns="22275" rIns="22275" bIns="22275" anchor="ctr"/>
            <a:lstStyle/>
            <a:p>
              <a:pPr algn="ctr"/>
              <a:endParaRPr sz="1403">
                <a:solidFill>
                  <a:srgbClr val="FFFFFF"/>
                </a:solidFill>
                <a:latin typeface="Helvetica Light"/>
              </a:endParaRPr>
            </a:p>
          </p:txBody>
        </p:sp>
        <p:sp>
          <p:nvSpPr>
            <p:cNvPr id="327" name="Shape">
              <a:extLst>
                <a:ext uri="{FF2B5EF4-FFF2-40B4-BE49-F238E27FC236}">
                  <a16:creationId xmlns:a16="http://schemas.microsoft.com/office/drawing/2014/main" id="{2475CE49-1329-4276-8425-18413E22163C}"/>
                </a:ext>
              </a:extLst>
            </p:cNvPr>
            <p:cNvSpPr/>
            <p:nvPr/>
          </p:nvSpPr>
          <p:spPr>
            <a:xfrm>
              <a:off x="12991963" y="4386545"/>
              <a:ext cx="364260" cy="737239"/>
            </a:xfrm>
            <a:custGeom>
              <a:avLst/>
              <a:gdLst/>
              <a:ahLst/>
              <a:cxnLst>
                <a:cxn ang="0">
                  <a:pos x="wd2" y="hd2"/>
                </a:cxn>
                <a:cxn ang="5400000">
                  <a:pos x="wd2" y="hd2"/>
                </a:cxn>
                <a:cxn ang="10800000">
                  <a:pos x="wd2" y="hd2"/>
                </a:cxn>
                <a:cxn ang="16200000">
                  <a:pos x="wd2" y="hd2"/>
                </a:cxn>
              </a:cxnLst>
              <a:rect l="0" t="0" r="r" b="b"/>
              <a:pathLst>
                <a:path w="21196" h="20976" extrusionOk="0">
                  <a:moveTo>
                    <a:pt x="21032" y="14839"/>
                  </a:moveTo>
                  <a:cubicBezTo>
                    <a:pt x="20463" y="14562"/>
                    <a:pt x="20463" y="14008"/>
                    <a:pt x="20463" y="13177"/>
                  </a:cubicBezTo>
                  <a:cubicBezTo>
                    <a:pt x="19895" y="12346"/>
                    <a:pt x="19326" y="11793"/>
                    <a:pt x="18189" y="10962"/>
                  </a:cubicBezTo>
                  <a:cubicBezTo>
                    <a:pt x="17621" y="10408"/>
                    <a:pt x="17053" y="10131"/>
                    <a:pt x="15916" y="9854"/>
                  </a:cubicBezTo>
                  <a:cubicBezTo>
                    <a:pt x="14779" y="9300"/>
                    <a:pt x="13074" y="9023"/>
                    <a:pt x="12505" y="8193"/>
                  </a:cubicBezTo>
                  <a:cubicBezTo>
                    <a:pt x="12505" y="7639"/>
                    <a:pt x="11368" y="7362"/>
                    <a:pt x="10232" y="6808"/>
                  </a:cubicBezTo>
                  <a:cubicBezTo>
                    <a:pt x="9663" y="6531"/>
                    <a:pt x="10232" y="5423"/>
                    <a:pt x="10800" y="5146"/>
                  </a:cubicBezTo>
                  <a:cubicBezTo>
                    <a:pt x="11937" y="4870"/>
                    <a:pt x="13074" y="4316"/>
                    <a:pt x="13074" y="3762"/>
                  </a:cubicBezTo>
                  <a:cubicBezTo>
                    <a:pt x="13642" y="3485"/>
                    <a:pt x="15916" y="2931"/>
                    <a:pt x="16484" y="2654"/>
                  </a:cubicBezTo>
                  <a:cubicBezTo>
                    <a:pt x="15347" y="2377"/>
                    <a:pt x="14211" y="2100"/>
                    <a:pt x="13074" y="1546"/>
                  </a:cubicBezTo>
                  <a:cubicBezTo>
                    <a:pt x="11937" y="1270"/>
                    <a:pt x="13642" y="1270"/>
                    <a:pt x="13642" y="716"/>
                  </a:cubicBezTo>
                  <a:cubicBezTo>
                    <a:pt x="13642" y="716"/>
                    <a:pt x="10800" y="439"/>
                    <a:pt x="10800" y="439"/>
                  </a:cubicBezTo>
                  <a:cubicBezTo>
                    <a:pt x="9663" y="162"/>
                    <a:pt x="8526" y="-392"/>
                    <a:pt x="7958" y="439"/>
                  </a:cubicBezTo>
                  <a:cubicBezTo>
                    <a:pt x="7389" y="716"/>
                    <a:pt x="6821" y="716"/>
                    <a:pt x="6253" y="993"/>
                  </a:cubicBezTo>
                  <a:cubicBezTo>
                    <a:pt x="5116" y="1823"/>
                    <a:pt x="5116" y="716"/>
                    <a:pt x="4547" y="993"/>
                  </a:cubicBezTo>
                  <a:cubicBezTo>
                    <a:pt x="3411" y="1270"/>
                    <a:pt x="3411" y="993"/>
                    <a:pt x="2842" y="993"/>
                  </a:cubicBezTo>
                  <a:cubicBezTo>
                    <a:pt x="2274" y="1270"/>
                    <a:pt x="1705" y="1270"/>
                    <a:pt x="1705" y="993"/>
                  </a:cubicBezTo>
                  <a:cubicBezTo>
                    <a:pt x="1705" y="716"/>
                    <a:pt x="568" y="1270"/>
                    <a:pt x="0" y="1270"/>
                  </a:cubicBezTo>
                  <a:cubicBezTo>
                    <a:pt x="0" y="1546"/>
                    <a:pt x="1705" y="2100"/>
                    <a:pt x="2274" y="2100"/>
                  </a:cubicBezTo>
                  <a:cubicBezTo>
                    <a:pt x="2842" y="2654"/>
                    <a:pt x="2274" y="2931"/>
                    <a:pt x="2842" y="3208"/>
                  </a:cubicBezTo>
                  <a:cubicBezTo>
                    <a:pt x="2842" y="3762"/>
                    <a:pt x="4547" y="3762"/>
                    <a:pt x="5116" y="3485"/>
                  </a:cubicBezTo>
                  <a:cubicBezTo>
                    <a:pt x="6253" y="3208"/>
                    <a:pt x="6821" y="4039"/>
                    <a:pt x="6821" y="4316"/>
                  </a:cubicBezTo>
                  <a:cubicBezTo>
                    <a:pt x="7389" y="4870"/>
                    <a:pt x="8526" y="4870"/>
                    <a:pt x="7389" y="5423"/>
                  </a:cubicBezTo>
                  <a:cubicBezTo>
                    <a:pt x="6253" y="5700"/>
                    <a:pt x="5684" y="4870"/>
                    <a:pt x="5684" y="5700"/>
                  </a:cubicBezTo>
                  <a:cubicBezTo>
                    <a:pt x="5684" y="6254"/>
                    <a:pt x="7389" y="6254"/>
                    <a:pt x="7958" y="6531"/>
                  </a:cubicBezTo>
                  <a:cubicBezTo>
                    <a:pt x="9095" y="7085"/>
                    <a:pt x="9663" y="7639"/>
                    <a:pt x="10800" y="8193"/>
                  </a:cubicBezTo>
                  <a:cubicBezTo>
                    <a:pt x="11368" y="8746"/>
                    <a:pt x="12505" y="8746"/>
                    <a:pt x="13074" y="9300"/>
                  </a:cubicBezTo>
                  <a:cubicBezTo>
                    <a:pt x="13642" y="9854"/>
                    <a:pt x="13642" y="10131"/>
                    <a:pt x="14779" y="10408"/>
                  </a:cubicBezTo>
                  <a:cubicBezTo>
                    <a:pt x="15347" y="10685"/>
                    <a:pt x="14779" y="11239"/>
                    <a:pt x="15916" y="11516"/>
                  </a:cubicBezTo>
                  <a:cubicBezTo>
                    <a:pt x="16484" y="11793"/>
                    <a:pt x="15916" y="12623"/>
                    <a:pt x="15347" y="12900"/>
                  </a:cubicBezTo>
                  <a:cubicBezTo>
                    <a:pt x="14779" y="13177"/>
                    <a:pt x="15347" y="13731"/>
                    <a:pt x="15916" y="14008"/>
                  </a:cubicBezTo>
                  <a:cubicBezTo>
                    <a:pt x="15916" y="14562"/>
                    <a:pt x="15916" y="14839"/>
                    <a:pt x="15916" y="15393"/>
                  </a:cubicBezTo>
                  <a:cubicBezTo>
                    <a:pt x="14779" y="15946"/>
                    <a:pt x="14779" y="15946"/>
                    <a:pt x="13074" y="16223"/>
                  </a:cubicBezTo>
                  <a:cubicBezTo>
                    <a:pt x="11937" y="16223"/>
                    <a:pt x="13642" y="17054"/>
                    <a:pt x="11368" y="16777"/>
                  </a:cubicBezTo>
                  <a:cubicBezTo>
                    <a:pt x="10232" y="16777"/>
                    <a:pt x="11368" y="17331"/>
                    <a:pt x="11368" y="17608"/>
                  </a:cubicBezTo>
                  <a:cubicBezTo>
                    <a:pt x="11937" y="18162"/>
                    <a:pt x="10800" y="17885"/>
                    <a:pt x="10232" y="17885"/>
                  </a:cubicBezTo>
                  <a:cubicBezTo>
                    <a:pt x="9095" y="17885"/>
                    <a:pt x="8526" y="17885"/>
                    <a:pt x="7958" y="18162"/>
                  </a:cubicBezTo>
                  <a:cubicBezTo>
                    <a:pt x="6253" y="18716"/>
                    <a:pt x="7389" y="18716"/>
                    <a:pt x="8526" y="18993"/>
                  </a:cubicBezTo>
                  <a:cubicBezTo>
                    <a:pt x="9095" y="18993"/>
                    <a:pt x="7958" y="19823"/>
                    <a:pt x="7958" y="20100"/>
                  </a:cubicBezTo>
                  <a:cubicBezTo>
                    <a:pt x="7389" y="20100"/>
                    <a:pt x="7389" y="21208"/>
                    <a:pt x="7958" y="20931"/>
                  </a:cubicBezTo>
                  <a:cubicBezTo>
                    <a:pt x="9095" y="20654"/>
                    <a:pt x="9663" y="20377"/>
                    <a:pt x="10232" y="20377"/>
                  </a:cubicBezTo>
                  <a:cubicBezTo>
                    <a:pt x="12505" y="20100"/>
                    <a:pt x="11368" y="19823"/>
                    <a:pt x="10800" y="19270"/>
                  </a:cubicBezTo>
                  <a:cubicBezTo>
                    <a:pt x="11368" y="19270"/>
                    <a:pt x="11937" y="19823"/>
                    <a:pt x="12505" y="19546"/>
                  </a:cubicBezTo>
                  <a:cubicBezTo>
                    <a:pt x="13074" y="19270"/>
                    <a:pt x="11937" y="18993"/>
                    <a:pt x="11937" y="18993"/>
                  </a:cubicBezTo>
                  <a:cubicBezTo>
                    <a:pt x="11937" y="18716"/>
                    <a:pt x="13074" y="19270"/>
                    <a:pt x="13074" y="19270"/>
                  </a:cubicBezTo>
                  <a:cubicBezTo>
                    <a:pt x="12505" y="19270"/>
                    <a:pt x="13074" y="18162"/>
                    <a:pt x="13642" y="18162"/>
                  </a:cubicBezTo>
                  <a:cubicBezTo>
                    <a:pt x="13642" y="17885"/>
                    <a:pt x="14779" y="18439"/>
                    <a:pt x="14779" y="18439"/>
                  </a:cubicBezTo>
                  <a:cubicBezTo>
                    <a:pt x="15916" y="18439"/>
                    <a:pt x="16484" y="18162"/>
                    <a:pt x="17053" y="17885"/>
                  </a:cubicBezTo>
                  <a:cubicBezTo>
                    <a:pt x="17621" y="17608"/>
                    <a:pt x="20463" y="17054"/>
                    <a:pt x="20463" y="16500"/>
                  </a:cubicBezTo>
                  <a:cubicBezTo>
                    <a:pt x="20463" y="16223"/>
                    <a:pt x="19895" y="15946"/>
                    <a:pt x="20463" y="15393"/>
                  </a:cubicBezTo>
                  <a:cubicBezTo>
                    <a:pt x="20463" y="15116"/>
                    <a:pt x="21600" y="15393"/>
                    <a:pt x="21032" y="14839"/>
                  </a:cubicBezTo>
                  <a:cubicBezTo>
                    <a:pt x="20463" y="14562"/>
                    <a:pt x="21600" y="15116"/>
                    <a:pt x="21032" y="14839"/>
                  </a:cubicBezTo>
                  <a:close/>
                </a:path>
              </a:pathLst>
            </a:custGeom>
            <a:solidFill>
              <a:srgbClr val="00152F"/>
            </a:solidFill>
            <a:ln w="12700">
              <a:miter lim="400000"/>
            </a:ln>
          </p:spPr>
          <p:txBody>
            <a:bodyPr lIns="22275" tIns="22275" rIns="22275" bIns="22275" anchor="ctr"/>
            <a:lstStyle/>
            <a:p>
              <a:pPr algn="ctr"/>
              <a:endParaRPr sz="1403">
                <a:solidFill>
                  <a:srgbClr val="FFFFFF"/>
                </a:solidFill>
                <a:latin typeface="Helvetica Light"/>
              </a:endParaRPr>
            </a:p>
          </p:txBody>
        </p:sp>
        <p:sp>
          <p:nvSpPr>
            <p:cNvPr id="328" name="Shape">
              <a:extLst>
                <a:ext uri="{FF2B5EF4-FFF2-40B4-BE49-F238E27FC236}">
                  <a16:creationId xmlns:a16="http://schemas.microsoft.com/office/drawing/2014/main" id="{13EF7C96-2617-44CF-93F8-F66FCB940518}"/>
                </a:ext>
              </a:extLst>
            </p:cNvPr>
            <p:cNvSpPr/>
            <p:nvPr/>
          </p:nvSpPr>
          <p:spPr>
            <a:xfrm>
              <a:off x="12905789" y="4432443"/>
              <a:ext cx="357952" cy="426804"/>
            </a:xfrm>
            <a:custGeom>
              <a:avLst/>
              <a:gdLst/>
              <a:ahLst/>
              <a:cxnLst>
                <a:cxn ang="0">
                  <a:pos x="wd2" y="hd2"/>
                </a:cxn>
                <a:cxn ang="5400000">
                  <a:pos x="wd2" y="hd2"/>
                </a:cxn>
                <a:cxn ang="10800000">
                  <a:pos x="wd2" y="hd2"/>
                </a:cxn>
                <a:cxn ang="16200000">
                  <a:pos x="wd2" y="hd2"/>
                </a:cxn>
              </a:cxnLst>
              <a:rect l="0" t="0" r="r" b="b"/>
              <a:pathLst>
                <a:path w="21600" h="21067" extrusionOk="0">
                  <a:moveTo>
                    <a:pt x="21600" y="18240"/>
                  </a:moveTo>
                  <a:cubicBezTo>
                    <a:pt x="21600" y="17760"/>
                    <a:pt x="21016" y="17760"/>
                    <a:pt x="20432" y="16800"/>
                  </a:cubicBezTo>
                  <a:cubicBezTo>
                    <a:pt x="20432" y="15840"/>
                    <a:pt x="19849" y="16320"/>
                    <a:pt x="19265" y="15360"/>
                  </a:cubicBezTo>
                  <a:cubicBezTo>
                    <a:pt x="18681" y="14400"/>
                    <a:pt x="18681" y="13920"/>
                    <a:pt x="17514" y="13440"/>
                  </a:cubicBezTo>
                  <a:cubicBezTo>
                    <a:pt x="16346" y="12480"/>
                    <a:pt x="15762" y="11520"/>
                    <a:pt x="15178" y="10560"/>
                  </a:cubicBezTo>
                  <a:cubicBezTo>
                    <a:pt x="14595" y="10080"/>
                    <a:pt x="13427" y="9120"/>
                    <a:pt x="12843" y="8640"/>
                  </a:cubicBezTo>
                  <a:cubicBezTo>
                    <a:pt x="11676" y="8160"/>
                    <a:pt x="11092" y="8640"/>
                    <a:pt x="11092" y="7200"/>
                  </a:cubicBezTo>
                  <a:cubicBezTo>
                    <a:pt x="11092" y="6720"/>
                    <a:pt x="12259" y="7680"/>
                    <a:pt x="12843" y="6720"/>
                  </a:cubicBezTo>
                  <a:cubicBezTo>
                    <a:pt x="14011" y="6240"/>
                    <a:pt x="12843" y="5760"/>
                    <a:pt x="12259" y="4800"/>
                  </a:cubicBezTo>
                  <a:cubicBezTo>
                    <a:pt x="11092" y="2400"/>
                    <a:pt x="9341" y="5280"/>
                    <a:pt x="8173" y="3840"/>
                  </a:cubicBezTo>
                  <a:cubicBezTo>
                    <a:pt x="7589" y="3360"/>
                    <a:pt x="8173" y="2400"/>
                    <a:pt x="7589" y="1920"/>
                  </a:cubicBezTo>
                  <a:cubicBezTo>
                    <a:pt x="7005" y="1440"/>
                    <a:pt x="5838" y="960"/>
                    <a:pt x="5254" y="0"/>
                  </a:cubicBezTo>
                  <a:cubicBezTo>
                    <a:pt x="5254" y="0"/>
                    <a:pt x="4086" y="0"/>
                    <a:pt x="4086" y="0"/>
                  </a:cubicBezTo>
                  <a:cubicBezTo>
                    <a:pt x="3503" y="480"/>
                    <a:pt x="4670" y="1440"/>
                    <a:pt x="4670" y="1920"/>
                  </a:cubicBezTo>
                  <a:cubicBezTo>
                    <a:pt x="4670" y="2400"/>
                    <a:pt x="5254" y="3360"/>
                    <a:pt x="4670" y="3360"/>
                  </a:cubicBezTo>
                  <a:cubicBezTo>
                    <a:pt x="3503" y="3360"/>
                    <a:pt x="3503" y="2400"/>
                    <a:pt x="2335" y="2400"/>
                  </a:cubicBezTo>
                  <a:cubicBezTo>
                    <a:pt x="1751" y="1920"/>
                    <a:pt x="0" y="4800"/>
                    <a:pt x="0" y="4800"/>
                  </a:cubicBezTo>
                  <a:cubicBezTo>
                    <a:pt x="584" y="6240"/>
                    <a:pt x="0" y="8160"/>
                    <a:pt x="2335" y="7200"/>
                  </a:cubicBezTo>
                  <a:cubicBezTo>
                    <a:pt x="3503" y="6720"/>
                    <a:pt x="2335" y="10560"/>
                    <a:pt x="2335" y="10560"/>
                  </a:cubicBezTo>
                  <a:cubicBezTo>
                    <a:pt x="3503" y="11040"/>
                    <a:pt x="2335" y="11520"/>
                    <a:pt x="1751" y="12480"/>
                  </a:cubicBezTo>
                  <a:cubicBezTo>
                    <a:pt x="1751" y="12960"/>
                    <a:pt x="3503" y="12000"/>
                    <a:pt x="4086" y="12000"/>
                  </a:cubicBezTo>
                  <a:cubicBezTo>
                    <a:pt x="4086" y="11520"/>
                    <a:pt x="5254" y="11040"/>
                    <a:pt x="5838" y="11040"/>
                  </a:cubicBezTo>
                  <a:cubicBezTo>
                    <a:pt x="7005" y="11520"/>
                    <a:pt x="7589" y="11520"/>
                    <a:pt x="8757" y="10560"/>
                  </a:cubicBezTo>
                  <a:cubicBezTo>
                    <a:pt x="9924" y="10080"/>
                    <a:pt x="14011" y="12000"/>
                    <a:pt x="13427" y="13440"/>
                  </a:cubicBezTo>
                  <a:cubicBezTo>
                    <a:pt x="12259" y="15360"/>
                    <a:pt x="14595" y="15840"/>
                    <a:pt x="15762" y="17280"/>
                  </a:cubicBezTo>
                  <a:cubicBezTo>
                    <a:pt x="15762" y="17760"/>
                    <a:pt x="15762" y="18240"/>
                    <a:pt x="15762" y="18720"/>
                  </a:cubicBezTo>
                  <a:cubicBezTo>
                    <a:pt x="15762" y="19200"/>
                    <a:pt x="15178" y="20160"/>
                    <a:pt x="14595" y="20640"/>
                  </a:cubicBezTo>
                  <a:cubicBezTo>
                    <a:pt x="15178" y="20640"/>
                    <a:pt x="16930" y="21600"/>
                    <a:pt x="16930" y="20640"/>
                  </a:cubicBezTo>
                  <a:cubicBezTo>
                    <a:pt x="16930" y="20160"/>
                    <a:pt x="18097" y="19680"/>
                    <a:pt x="18681" y="20160"/>
                  </a:cubicBezTo>
                  <a:cubicBezTo>
                    <a:pt x="19265" y="20640"/>
                    <a:pt x="19849" y="20640"/>
                    <a:pt x="20432" y="20160"/>
                  </a:cubicBezTo>
                  <a:cubicBezTo>
                    <a:pt x="21600" y="20160"/>
                    <a:pt x="21600" y="19200"/>
                    <a:pt x="21600" y="18240"/>
                  </a:cubicBezTo>
                  <a:close/>
                </a:path>
              </a:pathLst>
            </a:custGeom>
            <a:solidFill>
              <a:srgbClr val="00152F"/>
            </a:solidFill>
            <a:ln w="12700">
              <a:miter lim="400000"/>
            </a:ln>
          </p:spPr>
          <p:txBody>
            <a:bodyPr lIns="22275" tIns="22275" rIns="22275" bIns="22275" anchor="ctr"/>
            <a:lstStyle/>
            <a:p>
              <a:pPr algn="ctr"/>
              <a:endParaRPr sz="1403">
                <a:solidFill>
                  <a:srgbClr val="FFFFFF"/>
                </a:solidFill>
                <a:latin typeface="Helvetica Light"/>
              </a:endParaRPr>
            </a:p>
          </p:txBody>
        </p:sp>
        <p:sp>
          <p:nvSpPr>
            <p:cNvPr id="329" name="Shape">
              <a:extLst>
                <a:ext uri="{FF2B5EF4-FFF2-40B4-BE49-F238E27FC236}">
                  <a16:creationId xmlns:a16="http://schemas.microsoft.com/office/drawing/2014/main" id="{B797B723-7999-4ACB-BBAB-BDBFBEB58B61}"/>
                </a:ext>
              </a:extLst>
            </p:cNvPr>
            <p:cNvSpPr/>
            <p:nvPr/>
          </p:nvSpPr>
          <p:spPr>
            <a:xfrm>
              <a:off x="14440334" y="5619287"/>
              <a:ext cx="437496" cy="371305"/>
            </a:xfrm>
            <a:custGeom>
              <a:avLst/>
              <a:gdLst/>
              <a:ahLst/>
              <a:cxnLst>
                <a:cxn ang="0">
                  <a:pos x="wd2" y="hd2"/>
                </a:cxn>
                <a:cxn ang="5400000">
                  <a:pos x="wd2" y="hd2"/>
                </a:cxn>
                <a:cxn ang="10800000">
                  <a:pos x="wd2" y="hd2"/>
                </a:cxn>
                <a:cxn ang="16200000">
                  <a:pos x="wd2" y="hd2"/>
                </a:cxn>
              </a:cxnLst>
              <a:rect l="0" t="0" r="r" b="b"/>
              <a:pathLst>
                <a:path w="21600" h="21600" extrusionOk="0">
                  <a:moveTo>
                    <a:pt x="21600" y="16484"/>
                  </a:moveTo>
                  <a:cubicBezTo>
                    <a:pt x="21600" y="15916"/>
                    <a:pt x="21120" y="15347"/>
                    <a:pt x="21600" y="14779"/>
                  </a:cubicBezTo>
                  <a:cubicBezTo>
                    <a:pt x="21600" y="14211"/>
                    <a:pt x="21600" y="14211"/>
                    <a:pt x="21600" y="13642"/>
                  </a:cubicBezTo>
                  <a:cubicBezTo>
                    <a:pt x="21600" y="11937"/>
                    <a:pt x="21600" y="10232"/>
                    <a:pt x="21600" y="8526"/>
                  </a:cubicBezTo>
                  <a:cubicBezTo>
                    <a:pt x="21600" y="6821"/>
                    <a:pt x="21600" y="5116"/>
                    <a:pt x="21600" y="3411"/>
                  </a:cubicBezTo>
                  <a:cubicBezTo>
                    <a:pt x="21600" y="3411"/>
                    <a:pt x="17280" y="1705"/>
                    <a:pt x="16800" y="1705"/>
                  </a:cubicBezTo>
                  <a:cubicBezTo>
                    <a:pt x="15840" y="1137"/>
                    <a:pt x="15360" y="568"/>
                    <a:pt x="14400" y="0"/>
                  </a:cubicBezTo>
                  <a:cubicBezTo>
                    <a:pt x="12960" y="0"/>
                    <a:pt x="12960" y="1137"/>
                    <a:pt x="12480" y="1705"/>
                  </a:cubicBezTo>
                  <a:cubicBezTo>
                    <a:pt x="12480" y="2274"/>
                    <a:pt x="11040" y="2274"/>
                    <a:pt x="10560" y="2842"/>
                  </a:cubicBezTo>
                  <a:cubicBezTo>
                    <a:pt x="10080" y="3979"/>
                    <a:pt x="9600" y="5116"/>
                    <a:pt x="8640" y="5684"/>
                  </a:cubicBezTo>
                  <a:cubicBezTo>
                    <a:pt x="7680" y="6253"/>
                    <a:pt x="6720" y="5684"/>
                    <a:pt x="6720" y="4547"/>
                  </a:cubicBezTo>
                  <a:cubicBezTo>
                    <a:pt x="6240" y="3411"/>
                    <a:pt x="5760" y="3411"/>
                    <a:pt x="5280" y="2842"/>
                  </a:cubicBezTo>
                  <a:cubicBezTo>
                    <a:pt x="5280" y="1705"/>
                    <a:pt x="4800" y="2842"/>
                    <a:pt x="4320" y="3411"/>
                  </a:cubicBezTo>
                  <a:cubicBezTo>
                    <a:pt x="3840" y="3411"/>
                    <a:pt x="3360" y="2842"/>
                    <a:pt x="3360" y="2842"/>
                  </a:cubicBezTo>
                  <a:cubicBezTo>
                    <a:pt x="2880" y="2842"/>
                    <a:pt x="2400" y="3411"/>
                    <a:pt x="1920" y="3411"/>
                  </a:cubicBezTo>
                  <a:cubicBezTo>
                    <a:pt x="1920" y="3979"/>
                    <a:pt x="0" y="3411"/>
                    <a:pt x="0" y="3979"/>
                  </a:cubicBezTo>
                  <a:cubicBezTo>
                    <a:pt x="0" y="4547"/>
                    <a:pt x="960" y="4547"/>
                    <a:pt x="1440" y="4547"/>
                  </a:cubicBezTo>
                  <a:cubicBezTo>
                    <a:pt x="1920" y="5116"/>
                    <a:pt x="1920" y="5684"/>
                    <a:pt x="1920" y="6253"/>
                  </a:cubicBezTo>
                  <a:cubicBezTo>
                    <a:pt x="1920" y="7389"/>
                    <a:pt x="3360" y="7389"/>
                    <a:pt x="3360" y="7958"/>
                  </a:cubicBezTo>
                  <a:cubicBezTo>
                    <a:pt x="3360" y="6821"/>
                    <a:pt x="3360" y="5116"/>
                    <a:pt x="4320" y="4547"/>
                  </a:cubicBezTo>
                  <a:cubicBezTo>
                    <a:pt x="3360" y="5116"/>
                    <a:pt x="3840" y="6253"/>
                    <a:pt x="4800" y="6821"/>
                  </a:cubicBezTo>
                  <a:cubicBezTo>
                    <a:pt x="5760" y="7389"/>
                    <a:pt x="6240" y="7389"/>
                    <a:pt x="7200" y="6821"/>
                  </a:cubicBezTo>
                  <a:cubicBezTo>
                    <a:pt x="5760" y="7389"/>
                    <a:pt x="8160" y="8526"/>
                    <a:pt x="8640" y="8526"/>
                  </a:cubicBezTo>
                  <a:cubicBezTo>
                    <a:pt x="10080" y="9095"/>
                    <a:pt x="11520" y="10232"/>
                    <a:pt x="12960" y="10800"/>
                  </a:cubicBezTo>
                  <a:cubicBezTo>
                    <a:pt x="13920" y="11368"/>
                    <a:pt x="14880" y="11937"/>
                    <a:pt x="15360" y="12505"/>
                  </a:cubicBezTo>
                  <a:cubicBezTo>
                    <a:pt x="15360" y="13642"/>
                    <a:pt x="15840" y="14211"/>
                    <a:pt x="16320" y="14779"/>
                  </a:cubicBezTo>
                  <a:cubicBezTo>
                    <a:pt x="16320" y="14779"/>
                    <a:pt x="17280" y="15347"/>
                    <a:pt x="17280" y="15347"/>
                  </a:cubicBezTo>
                  <a:cubicBezTo>
                    <a:pt x="17280" y="15347"/>
                    <a:pt x="16320" y="15916"/>
                    <a:pt x="16320" y="15916"/>
                  </a:cubicBezTo>
                  <a:cubicBezTo>
                    <a:pt x="16320" y="15916"/>
                    <a:pt x="17280" y="15916"/>
                    <a:pt x="17280" y="16484"/>
                  </a:cubicBezTo>
                  <a:cubicBezTo>
                    <a:pt x="17280" y="15916"/>
                    <a:pt x="16800" y="16484"/>
                    <a:pt x="16800" y="17053"/>
                  </a:cubicBezTo>
                  <a:cubicBezTo>
                    <a:pt x="16320" y="17621"/>
                    <a:pt x="15840" y="17053"/>
                    <a:pt x="15360" y="17621"/>
                  </a:cubicBezTo>
                  <a:cubicBezTo>
                    <a:pt x="14880" y="17621"/>
                    <a:pt x="13440" y="19326"/>
                    <a:pt x="13920" y="19326"/>
                  </a:cubicBezTo>
                  <a:cubicBezTo>
                    <a:pt x="14400" y="19895"/>
                    <a:pt x="15360" y="19895"/>
                    <a:pt x="16320" y="19895"/>
                  </a:cubicBezTo>
                  <a:cubicBezTo>
                    <a:pt x="16320" y="19326"/>
                    <a:pt x="16800" y="17053"/>
                    <a:pt x="17280" y="17621"/>
                  </a:cubicBezTo>
                  <a:cubicBezTo>
                    <a:pt x="17280" y="18189"/>
                    <a:pt x="15840" y="18758"/>
                    <a:pt x="17280" y="18758"/>
                  </a:cubicBezTo>
                  <a:cubicBezTo>
                    <a:pt x="18240" y="19326"/>
                    <a:pt x="18720" y="19326"/>
                    <a:pt x="19200" y="18189"/>
                  </a:cubicBezTo>
                  <a:cubicBezTo>
                    <a:pt x="18720" y="19326"/>
                    <a:pt x="21120" y="21032"/>
                    <a:pt x="21600" y="21600"/>
                  </a:cubicBezTo>
                  <a:cubicBezTo>
                    <a:pt x="21600" y="19895"/>
                    <a:pt x="21600" y="18189"/>
                    <a:pt x="21600" y="16484"/>
                  </a:cubicBezTo>
                  <a:close/>
                </a:path>
              </a:pathLst>
            </a:custGeom>
            <a:solidFill>
              <a:srgbClr val="00152F"/>
            </a:solidFill>
            <a:ln w="12700">
              <a:miter lim="400000"/>
            </a:ln>
          </p:spPr>
          <p:txBody>
            <a:bodyPr lIns="22275" tIns="22275" rIns="22275" bIns="22275" anchor="ctr"/>
            <a:lstStyle/>
            <a:p>
              <a:pPr algn="ctr"/>
              <a:endParaRPr sz="1403">
                <a:solidFill>
                  <a:srgbClr val="FFFFFF"/>
                </a:solidFill>
                <a:latin typeface="Helvetica Light"/>
              </a:endParaRPr>
            </a:p>
          </p:txBody>
        </p:sp>
        <p:sp>
          <p:nvSpPr>
            <p:cNvPr id="330" name="Shape">
              <a:extLst>
                <a:ext uri="{FF2B5EF4-FFF2-40B4-BE49-F238E27FC236}">
                  <a16:creationId xmlns:a16="http://schemas.microsoft.com/office/drawing/2014/main" id="{DD4BDECB-49BE-4E90-83C6-30622B041A20}"/>
                </a:ext>
              </a:extLst>
            </p:cNvPr>
            <p:cNvSpPr/>
            <p:nvPr/>
          </p:nvSpPr>
          <p:spPr>
            <a:xfrm>
              <a:off x="14873299" y="5678966"/>
              <a:ext cx="484805" cy="392436"/>
            </a:xfrm>
            <a:custGeom>
              <a:avLst/>
              <a:gdLst/>
              <a:ahLst/>
              <a:cxnLst>
                <a:cxn ang="0">
                  <a:pos x="wd2" y="hd2"/>
                </a:cxn>
                <a:cxn ang="5400000">
                  <a:pos x="wd2" y="hd2"/>
                </a:cxn>
                <a:cxn ang="10800000">
                  <a:pos x="wd2" y="hd2"/>
                </a:cxn>
                <a:cxn ang="16200000">
                  <a:pos x="wd2" y="hd2"/>
                </a:cxn>
              </a:cxnLst>
              <a:rect l="0" t="0" r="r" b="b"/>
              <a:pathLst>
                <a:path w="21063" h="21307" extrusionOk="0">
                  <a:moveTo>
                    <a:pt x="20941" y="20546"/>
                  </a:moveTo>
                  <a:cubicBezTo>
                    <a:pt x="20094" y="20020"/>
                    <a:pt x="19247" y="20020"/>
                    <a:pt x="18824" y="19493"/>
                  </a:cubicBezTo>
                  <a:cubicBezTo>
                    <a:pt x="18400" y="18966"/>
                    <a:pt x="19247" y="18439"/>
                    <a:pt x="19671" y="18966"/>
                  </a:cubicBezTo>
                  <a:cubicBezTo>
                    <a:pt x="18824" y="18439"/>
                    <a:pt x="17553" y="18966"/>
                    <a:pt x="17553" y="17912"/>
                  </a:cubicBezTo>
                  <a:cubicBezTo>
                    <a:pt x="17553" y="16859"/>
                    <a:pt x="16283" y="16859"/>
                    <a:pt x="15859" y="15805"/>
                  </a:cubicBezTo>
                  <a:cubicBezTo>
                    <a:pt x="15436" y="15278"/>
                    <a:pt x="15859" y="15278"/>
                    <a:pt x="15436" y="14751"/>
                  </a:cubicBezTo>
                  <a:cubicBezTo>
                    <a:pt x="15012" y="14224"/>
                    <a:pt x="14589" y="14224"/>
                    <a:pt x="14165" y="13698"/>
                  </a:cubicBezTo>
                  <a:cubicBezTo>
                    <a:pt x="14165" y="13698"/>
                    <a:pt x="12471" y="11063"/>
                    <a:pt x="12047" y="11063"/>
                  </a:cubicBezTo>
                  <a:cubicBezTo>
                    <a:pt x="12471" y="10537"/>
                    <a:pt x="13741" y="11063"/>
                    <a:pt x="14165" y="11063"/>
                  </a:cubicBezTo>
                  <a:cubicBezTo>
                    <a:pt x="15012" y="11063"/>
                    <a:pt x="14589" y="10537"/>
                    <a:pt x="14165" y="9483"/>
                  </a:cubicBezTo>
                  <a:cubicBezTo>
                    <a:pt x="14165" y="8956"/>
                    <a:pt x="13318" y="8956"/>
                    <a:pt x="12894" y="8956"/>
                  </a:cubicBezTo>
                  <a:cubicBezTo>
                    <a:pt x="11624" y="7902"/>
                    <a:pt x="10777" y="7376"/>
                    <a:pt x="10353" y="6322"/>
                  </a:cubicBezTo>
                  <a:cubicBezTo>
                    <a:pt x="9930" y="5268"/>
                    <a:pt x="8659" y="4215"/>
                    <a:pt x="7812" y="3688"/>
                  </a:cubicBezTo>
                  <a:cubicBezTo>
                    <a:pt x="7389" y="3161"/>
                    <a:pt x="6965" y="3161"/>
                    <a:pt x="6541" y="3161"/>
                  </a:cubicBezTo>
                  <a:cubicBezTo>
                    <a:pt x="6118" y="3161"/>
                    <a:pt x="5694" y="2107"/>
                    <a:pt x="5271" y="2107"/>
                  </a:cubicBezTo>
                  <a:cubicBezTo>
                    <a:pt x="4847" y="1580"/>
                    <a:pt x="4000" y="1580"/>
                    <a:pt x="3153" y="1054"/>
                  </a:cubicBezTo>
                  <a:cubicBezTo>
                    <a:pt x="2306" y="1054"/>
                    <a:pt x="1459" y="0"/>
                    <a:pt x="189" y="0"/>
                  </a:cubicBezTo>
                  <a:cubicBezTo>
                    <a:pt x="189" y="1580"/>
                    <a:pt x="189" y="3688"/>
                    <a:pt x="189" y="5268"/>
                  </a:cubicBezTo>
                  <a:cubicBezTo>
                    <a:pt x="189" y="6849"/>
                    <a:pt x="612" y="8956"/>
                    <a:pt x="189" y="10537"/>
                  </a:cubicBezTo>
                  <a:cubicBezTo>
                    <a:pt x="-235" y="11063"/>
                    <a:pt x="189" y="12117"/>
                    <a:pt x="189" y="13171"/>
                  </a:cubicBezTo>
                  <a:cubicBezTo>
                    <a:pt x="189" y="14224"/>
                    <a:pt x="189" y="14751"/>
                    <a:pt x="189" y="15805"/>
                  </a:cubicBezTo>
                  <a:cubicBezTo>
                    <a:pt x="189" y="17385"/>
                    <a:pt x="612" y="17385"/>
                    <a:pt x="1459" y="17385"/>
                  </a:cubicBezTo>
                  <a:cubicBezTo>
                    <a:pt x="2730" y="17385"/>
                    <a:pt x="4000" y="17385"/>
                    <a:pt x="5271" y="16332"/>
                  </a:cubicBezTo>
                  <a:cubicBezTo>
                    <a:pt x="5694" y="16332"/>
                    <a:pt x="3577" y="14751"/>
                    <a:pt x="3577" y="14751"/>
                  </a:cubicBezTo>
                  <a:cubicBezTo>
                    <a:pt x="4000" y="14751"/>
                    <a:pt x="5694" y="16332"/>
                    <a:pt x="5694" y="15805"/>
                  </a:cubicBezTo>
                  <a:cubicBezTo>
                    <a:pt x="5694" y="15278"/>
                    <a:pt x="5271" y="14751"/>
                    <a:pt x="5271" y="13698"/>
                  </a:cubicBezTo>
                  <a:cubicBezTo>
                    <a:pt x="5271" y="13698"/>
                    <a:pt x="6541" y="14751"/>
                    <a:pt x="6118" y="14224"/>
                  </a:cubicBezTo>
                  <a:cubicBezTo>
                    <a:pt x="6118" y="13171"/>
                    <a:pt x="6965" y="13171"/>
                    <a:pt x="7389" y="13171"/>
                  </a:cubicBezTo>
                  <a:cubicBezTo>
                    <a:pt x="7812" y="13171"/>
                    <a:pt x="10777" y="14751"/>
                    <a:pt x="10777" y="14224"/>
                  </a:cubicBezTo>
                  <a:cubicBezTo>
                    <a:pt x="10777" y="15278"/>
                    <a:pt x="12471" y="16332"/>
                    <a:pt x="12894" y="17385"/>
                  </a:cubicBezTo>
                  <a:cubicBezTo>
                    <a:pt x="13318" y="18439"/>
                    <a:pt x="14165" y="20020"/>
                    <a:pt x="15012" y="20020"/>
                  </a:cubicBezTo>
                  <a:cubicBezTo>
                    <a:pt x="16283" y="20020"/>
                    <a:pt x="17553" y="20546"/>
                    <a:pt x="18824" y="21073"/>
                  </a:cubicBezTo>
                  <a:cubicBezTo>
                    <a:pt x="19247" y="21073"/>
                    <a:pt x="20094" y="21600"/>
                    <a:pt x="20094" y="21073"/>
                  </a:cubicBezTo>
                  <a:cubicBezTo>
                    <a:pt x="20094" y="20546"/>
                    <a:pt x="21365" y="20546"/>
                    <a:pt x="20941" y="20546"/>
                  </a:cubicBezTo>
                  <a:cubicBezTo>
                    <a:pt x="20518" y="20020"/>
                    <a:pt x="21365" y="20546"/>
                    <a:pt x="20941" y="20546"/>
                  </a:cubicBezTo>
                  <a:close/>
                </a:path>
              </a:pathLst>
            </a:custGeom>
            <a:solidFill>
              <a:srgbClr val="00152F"/>
            </a:solidFill>
            <a:ln w="12700">
              <a:miter lim="400000"/>
            </a:ln>
          </p:spPr>
          <p:txBody>
            <a:bodyPr lIns="22275" tIns="22275" rIns="22275" bIns="22275" anchor="ctr"/>
            <a:lstStyle/>
            <a:p>
              <a:pPr algn="ctr"/>
              <a:endParaRPr sz="1403">
                <a:solidFill>
                  <a:srgbClr val="FFFFFF"/>
                </a:solidFill>
                <a:latin typeface="Helvetica Light"/>
              </a:endParaRPr>
            </a:p>
          </p:txBody>
        </p:sp>
        <p:sp>
          <p:nvSpPr>
            <p:cNvPr id="331" name="Shape">
              <a:extLst>
                <a:ext uri="{FF2B5EF4-FFF2-40B4-BE49-F238E27FC236}">
                  <a16:creationId xmlns:a16="http://schemas.microsoft.com/office/drawing/2014/main" id="{B942A7BF-1AA5-4453-BD22-8CAD4BB6BE55}"/>
                </a:ext>
              </a:extLst>
            </p:cNvPr>
            <p:cNvSpPr/>
            <p:nvPr/>
          </p:nvSpPr>
          <p:spPr>
            <a:xfrm>
              <a:off x="13323397" y="5334625"/>
              <a:ext cx="484217" cy="408971"/>
            </a:xfrm>
            <a:custGeom>
              <a:avLst/>
              <a:gdLst/>
              <a:ahLst/>
              <a:cxnLst>
                <a:cxn ang="0">
                  <a:pos x="wd2" y="hd2"/>
                </a:cxn>
                <a:cxn ang="5400000">
                  <a:pos x="wd2" y="hd2"/>
                </a:cxn>
                <a:cxn ang="10800000">
                  <a:pos x="wd2" y="hd2"/>
                </a:cxn>
                <a:cxn ang="16200000">
                  <a:pos x="wd2" y="hd2"/>
                </a:cxn>
              </a:cxnLst>
              <a:rect l="0" t="0" r="r" b="b"/>
              <a:pathLst>
                <a:path w="21038" h="20186" extrusionOk="0">
                  <a:moveTo>
                    <a:pt x="13976" y="1560"/>
                  </a:moveTo>
                  <a:cubicBezTo>
                    <a:pt x="13553" y="3000"/>
                    <a:pt x="13129" y="3960"/>
                    <a:pt x="12282" y="5400"/>
                  </a:cubicBezTo>
                  <a:cubicBezTo>
                    <a:pt x="11859" y="7320"/>
                    <a:pt x="9741" y="7320"/>
                    <a:pt x="8471" y="6840"/>
                  </a:cubicBezTo>
                  <a:cubicBezTo>
                    <a:pt x="7624" y="6360"/>
                    <a:pt x="6776" y="7320"/>
                    <a:pt x="6353" y="7800"/>
                  </a:cubicBezTo>
                  <a:cubicBezTo>
                    <a:pt x="5929" y="8280"/>
                    <a:pt x="4659" y="7800"/>
                    <a:pt x="4235" y="8280"/>
                  </a:cubicBezTo>
                  <a:cubicBezTo>
                    <a:pt x="3388" y="8760"/>
                    <a:pt x="3388" y="8760"/>
                    <a:pt x="2965" y="7800"/>
                  </a:cubicBezTo>
                  <a:cubicBezTo>
                    <a:pt x="2118" y="7320"/>
                    <a:pt x="1694" y="6840"/>
                    <a:pt x="1271" y="5880"/>
                  </a:cubicBezTo>
                  <a:cubicBezTo>
                    <a:pt x="847" y="5400"/>
                    <a:pt x="0" y="8280"/>
                    <a:pt x="0" y="8760"/>
                  </a:cubicBezTo>
                  <a:cubicBezTo>
                    <a:pt x="0" y="10200"/>
                    <a:pt x="1271" y="11640"/>
                    <a:pt x="1694" y="13080"/>
                  </a:cubicBezTo>
                  <a:cubicBezTo>
                    <a:pt x="2541" y="14520"/>
                    <a:pt x="2118" y="15960"/>
                    <a:pt x="3388" y="16920"/>
                  </a:cubicBezTo>
                  <a:cubicBezTo>
                    <a:pt x="4235" y="17400"/>
                    <a:pt x="5082" y="17880"/>
                    <a:pt x="5506" y="17880"/>
                  </a:cubicBezTo>
                  <a:cubicBezTo>
                    <a:pt x="6776" y="17400"/>
                    <a:pt x="5506" y="18360"/>
                    <a:pt x="5929" y="18840"/>
                  </a:cubicBezTo>
                  <a:cubicBezTo>
                    <a:pt x="6353" y="18840"/>
                    <a:pt x="7624" y="18840"/>
                    <a:pt x="8047" y="18840"/>
                  </a:cubicBezTo>
                  <a:cubicBezTo>
                    <a:pt x="8471" y="18360"/>
                    <a:pt x="8471" y="17400"/>
                    <a:pt x="8894" y="17880"/>
                  </a:cubicBezTo>
                  <a:cubicBezTo>
                    <a:pt x="9318" y="18360"/>
                    <a:pt x="10165" y="18840"/>
                    <a:pt x="10588" y="18360"/>
                  </a:cubicBezTo>
                  <a:cubicBezTo>
                    <a:pt x="11012" y="18360"/>
                    <a:pt x="11859" y="17880"/>
                    <a:pt x="11859" y="18360"/>
                  </a:cubicBezTo>
                  <a:cubicBezTo>
                    <a:pt x="12282" y="19800"/>
                    <a:pt x="11435" y="20760"/>
                    <a:pt x="13129" y="19800"/>
                  </a:cubicBezTo>
                  <a:cubicBezTo>
                    <a:pt x="13553" y="19800"/>
                    <a:pt x="13976" y="19320"/>
                    <a:pt x="14400" y="19320"/>
                  </a:cubicBezTo>
                  <a:cubicBezTo>
                    <a:pt x="14824" y="19320"/>
                    <a:pt x="15247" y="19800"/>
                    <a:pt x="15247" y="19800"/>
                  </a:cubicBezTo>
                  <a:cubicBezTo>
                    <a:pt x="15671" y="18840"/>
                    <a:pt x="14824" y="17880"/>
                    <a:pt x="15671" y="16920"/>
                  </a:cubicBezTo>
                  <a:cubicBezTo>
                    <a:pt x="16094" y="16440"/>
                    <a:pt x="15671" y="15960"/>
                    <a:pt x="15671" y="15000"/>
                  </a:cubicBezTo>
                  <a:cubicBezTo>
                    <a:pt x="15671" y="14520"/>
                    <a:pt x="16094" y="14040"/>
                    <a:pt x="16518" y="13560"/>
                  </a:cubicBezTo>
                  <a:cubicBezTo>
                    <a:pt x="17365" y="12600"/>
                    <a:pt x="18212" y="12120"/>
                    <a:pt x="17788" y="10680"/>
                  </a:cubicBezTo>
                  <a:cubicBezTo>
                    <a:pt x="17788" y="9720"/>
                    <a:pt x="19059" y="7800"/>
                    <a:pt x="19906" y="8280"/>
                  </a:cubicBezTo>
                  <a:cubicBezTo>
                    <a:pt x="20329" y="8760"/>
                    <a:pt x="21600" y="8280"/>
                    <a:pt x="20753" y="7800"/>
                  </a:cubicBezTo>
                  <a:cubicBezTo>
                    <a:pt x="20329" y="6840"/>
                    <a:pt x="19059" y="6360"/>
                    <a:pt x="19059" y="5400"/>
                  </a:cubicBezTo>
                  <a:cubicBezTo>
                    <a:pt x="19059" y="4440"/>
                    <a:pt x="18212" y="3480"/>
                    <a:pt x="17788" y="2520"/>
                  </a:cubicBezTo>
                  <a:cubicBezTo>
                    <a:pt x="17365" y="1080"/>
                    <a:pt x="18635" y="2520"/>
                    <a:pt x="18635" y="2040"/>
                  </a:cubicBezTo>
                  <a:cubicBezTo>
                    <a:pt x="19059" y="1560"/>
                    <a:pt x="17365" y="1080"/>
                    <a:pt x="18635" y="600"/>
                  </a:cubicBezTo>
                  <a:cubicBezTo>
                    <a:pt x="16941" y="120"/>
                    <a:pt x="14400" y="-840"/>
                    <a:pt x="13976" y="1560"/>
                  </a:cubicBezTo>
                  <a:cubicBezTo>
                    <a:pt x="13553" y="2520"/>
                    <a:pt x="14400" y="600"/>
                    <a:pt x="13976" y="1560"/>
                  </a:cubicBezTo>
                  <a:close/>
                </a:path>
              </a:pathLst>
            </a:custGeom>
            <a:solidFill>
              <a:srgbClr val="00152F"/>
            </a:solidFill>
            <a:ln w="12700">
              <a:miter lim="400000"/>
            </a:ln>
          </p:spPr>
          <p:txBody>
            <a:bodyPr lIns="22275" tIns="22275" rIns="22275" bIns="22275" anchor="ctr"/>
            <a:lstStyle/>
            <a:p>
              <a:pPr algn="ctr"/>
              <a:endParaRPr sz="1403">
                <a:solidFill>
                  <a:srgbClr val="FFFFFF"/>
                </a:solidFill>
                <a:latin typeface="Helvetica Light"/>
              </a:endParaRPr>
            </a:p>
          </p:txBody>
        </p:sp>
        <p:sp>
          <p:nvSpPr>
            <p:cNvPr id="332" name="Shape">
              <a:extLst>
                <a:ext uri="{FF2B5EF4-FFF2-40B4-BE49-F238E27FC236}">
                  <a16:creationId xmlns:a16="http://schemas.microsoft.com/office/drawing/2014/main" id="{40A7086A-EB83-4B5E-8303-A1930BE42199}"/>
                </a:ext>
              </a:extLst>
            </p:cNvPr>
            <p:cNvSpPr/>
            <p:nvPr/>
          </p:nvSpPr>
          <p:spPr>
            <a:xfrm>
              <a:off x="13353226" y="5209803"/>
              <a:ext cx="467924" cy="303400"/>
            </a:xfrm>
            <a:custGeom>
              <a:avLst/>
              <a:gdLst/>
              <a:ahLst/>
              <a:cxnLst>
                <a:cxn ang="0">
                  <a:pos x="wd2" y="hd2"/>
                </a:cxn>
                <a:cxn ang="5400000">
                  <a:pos x="wd2" y="hd2"/>
                </a:cxn>
                <a:cxn ang="10800000">
                  <a:pos x="wd2" y="hd2"/>
                </a:cxn>
                <a:cxn ang="16200000">
                  <a:pos x="wd2" y="hd2"/>
                </a:cxn>
              </a:cxnLst>
              <a:rect l="0" t="0" r="r" b="b"/>
              <a:pathLst>
                <a:path w="21177" h="21029" extrusionOk="0">
                  <a:moveTo>
                    <a:pt x="19837" y="6179"/>
                  </a:moveTo>
                  <a:cubicBezTo>
                    <a:pt x="21159" y="6179"/>
                    <a:pt x="21600" y="5504"/>
                    <a:pt x="20718" y="4829"/>
                  </a:cubicBezTo>
                  <a:cubicBezTo>
                    <a:pt x="19837" y="4154"/>
                    <a:pt x="19837" y="3479"/>
                    <a:pt x="18955" y="4154"/>
                  </a:cubicBezTo>
                  <a:cubicBezTo>
                    <a:pt x="18514" y="4829"/>
                    <a:pt x="18955" y="4154"/>
                    <a:pt x="18514" y="3479"/>
                  </a:cubicBezTo>
                  <a:cubicBezTo>
                    <a:pt x="18514" y="3479"/>
                    <a:pt x="18073" y="3479"/>
                    <a:pt x="18073" y="3479"/>
                  </a:cubicBezTo>
                  <a:cubicBezTo>
                    <a:pt x="18073" y="3479"/>
                    <a:pt x="18073" y="2129"/>
                    <a:pt x="18073" y="2129"/>
                  </a:cubicBezTo>
                  <a:cubicBezTo>
                    <a:pt x="17633" y="1454"/>
                    <a:pt x="17192" y="779"/>
                    <a:pt x="17192" y="779"/>
                  </a:cubicBezTo>
                  <a:cubicBezTo>
                    <a:pt x="16310" y="-571"/>
                    <a:pt x="16751" y="104"/>
                    <a:pt x="16310" y="779"/>
                  </a:cubicBezTo>
                  <a:cubicBezTo>
                    <a:pt x="15869" y="1454"/>
                    <a:pt x="15869" y="104"/>
                    <a:pt x="15869" y="104"/>
                  </a:cubicBezTo>
                  <a:cubicBezTo>
                    <a:pt x="15429" y="104"/>
                    <a:pt x="14106" y="2804"/>
                    <a:pt x="14106" y="3479"/>
                  </a:cubicBezTo>
                  <a:cubicBezTo>
                    <a:pt x="13665" y="3479"/>
                    <a:pt x="13224" y="4154"/>
                    <a:pt x="13224" y="4829"/>
                  </a:cubicBezTo>
                  <a:cubicBezTo>
                    <a:pt x="12784" y="4829"/>
                    <a:pt x="12784" y="5504"/>
                    <a:pt x="12784" y="5504"/>
                  </a:cubicBezTo>
                  <a:cubicBezTo>
                    <a:pt x="12784" y="6179"/>
                    <a:pt x="12784" y="6179"/>
                    <a:pt x="12784" y="6179"/>
                  </a:cubicBezTo>
                  <a:cubicBezTo>
                    <a:pt x="12784" y="6854"/>
                    <a:pt x="11461" y="6854"/>
                    <a:pt x="11020" y="7529"/>
                  </a:cubicBezTo>
                  <a:cubicBezTo>
                    <a:pt x="9698" y="7529"/>
                    <a:pt x="10139" y="8879"/>
                    <a:pt x="11020" y="9554"/>
                  </a:cubicBezTo>
                  <a:cubicBezTo>
                    <a:pt x="11902" y="10904"/>
                    <a:pt x="11461" y="9554"/>
                    <a:pt x="11902" y="8879"/>
                  </a:cubicBezTo>
                  <a:cubicBezTo>
                    <a:pt x="11902" y="8204"/>
                    <a:pt x="12784" y="8204"/>
                    <a:pt x="12784" y="8204"/>
                  </a:cubicBezTo>
                  <a:cubicBezTo>
                    <a:pt x="12784" y="8204"/>
                    <a:pt x="12343" y="7529"/>
                    <a:pt x="12343" y="6854"/>
                  </a:cubicBezTo>
                  <a:cubicBezTo>
                    <a:pt x="12343" y="7529"/>
                    <a:pt x="12784" y="8204"/>
                    <a:pt x="12784" y="8204"/>
                  </a:cubicBezTo>
                  <a:cubicBezTo>
                    <a:pt x="12784" y="8204"/>
                    <a:pt x="11902" y="8204"/>
                    <a:pt x="11461" y="8879"/>
                  </a:cubicBezTo>
                  <a:cubicBezTo>
                    <a:pt x="11461" y="10904"/>
                    <a:pt x="10580" y="8879"/>
                    <a:pt x="10139" y="8204"/>
                  </a:cubicBezTo>
                  <a:cubicBezTo>
                    <a:pt x="8816" y="10229"/>
                    <a:pt x="7935" y="12254"/>
                    <a:pt x="6171" y="12929"/>
                  </a:cubicBezTo>
                  <a:cubicBezTo>
                    <a:pt x="5290" y="13604"/>
                    <a:pt x="4408" y="13604"/>
                    <a:pt x="3967" y="14954"/>
                  </a:cubicBezTo>
                  <a:cubicBezTo>
                    <a:pt x="3527" y="15629"/>
                    <a:pt x="3527" y="16304"/>
                    <a:pt x="3086" y="16979"/>
                  </a:cubicBezTo>
                  <a:cubicBezTo>
                    <a:pt x="3086" y="17654"/>
                    <a:pt x="3967" y="18329"/>
                    <a:pt x="3967" y="18329"/>
                  </a:cubicBezTo>
                  <a:cubicBezTo>
                    <a:pt x="3527" y="19004"/>
                    <a:pt x="441" y="16979"/>
                    <a:pt x="0" y="16979"/>
                  </a:cubicBezTo>
                  <a:cubicBezTo>
                    <a:pt x="441" y="18329"/>
                    <a:pt x="1322" y="20354"/>
                    <a:pt x="2204" y="21029"/>
                  </a:cubicBezTo>
                  <a:cubicBezTo>
                    <a:pt x="2645" y="21029"/>
                    <a:pt x="3086" y="20354"/>
                    <a:pt x="3086" y="20354"/>
                  </a:cubicBezTo>
                  <a:cubicBezTo>
                    <a:pt x="3967" y="19679"/>
                    <a:pt x="5290" y="20354"/>
                    <a:pt x="5290" y="19679"/>
                  </a:cubicBezTo>
                  <a:cubicBezTo>
                    <a:pt x="6612" y="17654"/>
                    <a:pt x="7494" y="18329"/>
                    <a:pt x="8816" y="19004"/>
                  </a:cubicBezTo>
                  <a:cubicBezTo>
                    <a:pt x="10139" y="19004"/>
                    <a:pt x="11461" y="17654"/>
                    <a:pt x="11902" y="15629"/>
                  </a:cubicBezTo>
                  <a:cubicBezTo>
                    <a:pt x="12343" y="14279"/>
                    <a:pt x="12784" y="12929"/>
                    <a:pt x="13224" y="11579"/>
                  </a:cubicBezTo>
                  <a:cubicBezTo>
                    <a:pt x="13224" y="9554"/>
                    <a:pt x="13665" y="8879"/>
                    <a:pt x="14988" y="8879"/>
                  </a:cubicBezTo>
                  <a:cubicBezTo>
                    <a:pt x="16310" y="8879"/>
                    <a:pt x="17633" y="9554"/>
                    <a:pt x="18955" y="8879"/>
                  </a:cubicBezTo>
                  <a:cubicBezTo>
                    <a:pt x="20718" y="8204"/>
                    <a:pt x="17633" y="6179"/>
                    <a:pt x="19837" y="6179"/>
                  </a:cubicBezTo>
                  <a:close/>
                </a:path>
              </a:pathLst>
            </a:custGeom>
            <a:solidFill>
              <a:srgbClr val="00152F"/>
            </a:solidFill>
            <a:ln w="12700">
              <a:miter lim="400000"/>
            </a:ln>
          </p:spPr>
          <p:txBody>
            <a:bodyPr lIns="22275" tIns="22275" rIns="22275" bIns="22275" anchor="ctr"/>
            <a:lstStyle/>
            <a:p>
              <a:pPr algn="ctr"/>
              <a:endParaRPr sz="1403">
                <a:solidFill>
                  <a:srgbClr val="FFFFFF"/>
                </a:solidFill>
                <a:latin typeface="Helvetica Light"/>
              </a:endParaRPr>
            </a:p>
          </p:txBody>
        </p:sp>
        <p:sp>
          <p:nvSpPr>
            <p:cNvPr id="333" name="Shape">
              <a:extLst>
                <a:ext uri="{FF2B5EF4-FFF2-40B4-BE49-F238E27FC236}">
                  <a16:creationId xmlns:a16="http://schemas.microsoft.com/office/drawing/2014/main" id="{68C13C12-2944-40FA-A461-D077BA5AF947}"/>
                </a:ext>
              </a:extLst>
            </p:cNvPr>
            <p:cNvSpPr/>
            <p:nvPr/>
          </p:nvSpPr>
          <p:spPr>
            <a:xfrm>
              <a:off x="12396306" y="4127806"/>
              <a:ext cx="143338" cy="83515"/>
            </a:xfrm>
            <a:custGeom>
              <a:avLst/>
              <a:gdLst/>
              <a:ahLst/>
              <a:cxnLst>
                <a:cxn ang="0">
                  <a:pos x="wd2" y="hd2"/>
                </a:cxn>
                <a:cxn ang="5400000">
                  <a:pos x="wd2" y="hd2"/>
                </a:cxn>
                <a:cxn ang="10800000">
                  <a:pos x="wd2" y="hd2"/>
                </a:cxn>
                <a:cxn ang="16200000">
                  <a:pos x="wd2" y="hd2"/>
                </a:cxn>
              </a:cxnLst>
              <a:rect l="0" t="0" r="r" b="b"/>
              <a:pathLst>
                <a:path w="18683" h="18763" extrusionOk="0">
                  <a:moveTo>
                    <a:pt x="692" y="15709"/>
                  </a:moveTo>
                  <a:cubicBezTo>
                    <a:pt x="1963" y="17869"/>
                    <a:pt x="5775" y="20029"/>
                    <a:pt x="7045" y="17869"/>
                  </a:cubicBezTo>
                  <a:cubicBezTo>
                    <a:pt x="9586" y="15709"/>
                    <a:pt x="10857" y="20029"/>
                    <a:pt x="13398" y="17869"/>
                  </a:cubicBezTo>
                  <a:cubicBezTo>
                    <a:pt x="14669" y="17869"/>
                    <a:pt x="19751" y="17869"/>
                    <a:pt x="18480" y="15709"/>
                  </a:cubicBezTo>
                  <a:cubicBezTo>
                    <a:pt x="17210" y="11389"/>
                    <a:pt x="15939" y="9229"/>
                    <a:pt x="17210" y="4909"/>
                  </a:cubicBezTo>
                  <a:cubicBezTo>
                    <a:pt x="14669" y="2749"/>
                    <a:pt x="12127" y="7069"/>
                    <a:pt x="10857" y="4909"/>
                  </a:cubicBezTo>
                  <a:cubicBezTo>
                    <a:pt x="9586" y="2749"/>
                    <a:pt x="7045" y="-1571"/>
                    <a:pt x="5775" y="589"/>
                  </a:cubicBezTo>
                  <a:cubicBezTo>
                    <a:pt x="3233" y="4909"/>
                    <a:pt x="-1849" y="11389"/>
                    <a:pt x="692" y="15709"/>
                  </a:cubicBezTo>
                  <a:cubicBezTo>
                    <a:pt x="1963" y="17869"/>
                    <a:pt x="-578" y="13549"/>
                    <a:pt x="692" y="15709"/>
                  </a:cubicBezTo>
                  <a:close/>
                </a:path>
              </a:pathLst>
            </a:custGeom>
            <a:solidFill>
              <a:srgbClr val="00152F"/>
            </a:solidFill>
            <a:ln w="12700">
              <a:miter lim="400000"/>
            </a:ln>
          </p:spPr>
          <p:txBody>
            <a:bodyPr lIns="22275" tIns="22275" rIns="22275" bIns="22275" anchor="ctr"/>
            <a:lstStyle/>
            <a:p>
              <a:pPr algn="ctr"/>
              <a:endParaRPr sz="1403">
                <a:solidFill>
                  <a:srgbClr val="FFFFFF"/>
                </a:solidFill>
                <a:latin typeface="Helvetica Light"/>
              </a:endParaRPr>
            </a:p>
          </p:txBody>
        </p:sp>
        <p:sp>
          <p:nvSpPr>
            <p:cNvPr id="334" name="Shape">
              <a:extLst>
                <a:ext uri="{FF2B5EF4-FFF2-40B4-BE49-F238E27FC236}">
                  <a16:creationId xmlns:a16="http://schemas.microsoft.com/office/drawing/2014/main" id="{D7226300-64D8-4323-A730-E38D66E0E85C}"/>
                </a:ext>
              </a:extLst>
            </p:cNvPr>
            <p:cNvSpPr/>
            <p:nvPr/>
          </p:nvSpPr>
          <p:spPr>
            <a:xfrm>
              <a:off x="12000970" y="4011411"/>
              <a:ext cx="361263" cy="218303"/>
            </a:xfrm>
            <a:custGeom>
              <a:avLst/>
              <a:gdLst/>
              <a:ahLst/>
              <a:cxnLst>
                <a:cxn ang="0">
                  <a:pos x="wd2" y="hd2"/>
                </a:cxn>
                <a:cxn ang="5400000">
                  <a:pos x="wd2" y="hd2"/>
                </a:cxn>
                <a:cxn ang="10800000">
                  <a:pos x="wd2" y="hd2"/>
                </a:cxn>
                <a:cxn ang="16200000">
                  <a:pos x="wd2" y="hd2"/>
                </a:cxn>
              </a:cxnLst>
              <a:rect l="0" t="0" r="r" b="b"/>
              <a:pathLst>
                <a:path w="21600" h="20917" extrusionOk="0">
                  <a:moveTo>
                    <a:pt x="584" y="2817"/>
                  </a:moveTo>
                  <a:cubicBezTo>
                    <a:pt x="0" y="3757"/>
                    <a:pt x="0" y="7513"/>
                    <a:pt x="0" y="8452"/>
                  </a:cubicBezTo>
                  <a:cubicBezTo>
                    <a:pt x="584" y="9391"/>
                    <a:pt x="2335" y="10330"/>
                    <a:pt x="2919" y="12209"/>
                  </a:cubicBezTo>
                  <a:cubicBezTo>
                    <a:pt x="3503" y="12209"/>
                    <a:pt x="4086" y="13148"/>
                    <a:pt x="4086" y="13148"/>
                  </a:cubicBezTo>
                  <a:cubicBezTo>
                    <a:pt x="5254" y="14087"/>
                    <a:pt x="5838" y="13148"/>
                    <a:pt x="7005" y="14087"/>
                  </a:cubicBezTo>
                  <a:cubicBezTo>
                    <a:pt x="7589" y="14087"/>
                    <a:pt x="8173" y="15026"/>
                    <a:pt x="8757" y="15026"/>
                  </a:cubicBezTo>
                  <a:cubicBezTo>
                    <a:pt x="9341" y="15026"/>
                    <a:pt x="10508" y="15026"/>
                    <a:pt x="11092" y="15026"/>
                  </a:cubicBezTo>
                  <a:cubicBezTo>
                    <a:pt x="11676" y="15965"/>
                    <a:pt x="12259" y="16904"/>
                    <a:pt x="12843" y="17843"/>
                  </a:cubicBezTo>
                  <a:cubicBezTo>
                    <a:pt x="13427" y="17843"/>
                    <a:pt x="14595" y="17843"/>
                    <a:pt x="15178" y="18783"/>
                  </a:cubicBezTo>
                  <a:cubicBezTo>
                    <a:pt x="15762" y="18783"/>
                    <a:pt x="16346" y="20661"/>
                    <a:pt x="16930" y="20661"/>
                  </a:cubicBezTo>
                  <a:cubicBezTo>
                    <a:pt x="17514" y="20661"/>
                    <a:pt x="18097" y="18783"/>
                    <a:pt x="18681" y="18783"/>
                  </a:cubicBezTo>
                  <a:cubicBezTo>
                    <a:pt x="19265" y="19722"/>
                    <a:pt x="19265" y="21600"/>
                    <a:pt x="20432" y="20661"/>
                  </a:cubicBezTo>
                  <a:cubicBezTo>
                    <a:pt x="20432" y="20661"/>
                    <a:pt x="21600" y="19722"/>
                    <a:pt x="21600" y="19722"/>
                  </a:cubicBezTo>
                  <a:cubicBezTo>
                    <a:pt x="21600" y="18783"/>
                    <a:pt x="21600" y="17843"/>
                    <a:pt x="21600" y="16904"/>
                  </a:cubicBezTo>
                  <a:cubicBezTo>
                    <a:pt x="21016" y="15965"/>
                    <a:pt x="21600" y="15026"/>
                    <a:pt x="21600" y="13148"/>
                  </a:cubicBezTo>
                  <a:cubicBezTo>
                    <a:pt x="20432" y="13148"/>
                    <a:pt x="19849" y="14087"/>
                    <a:pt x="18681" y="13148"/>
                  </a:cubicBezTo>
                  <a:cubicBezTo>
                    <a:pt x="18681" y="13148"/>
                    <a:pt x="18097" y="12209"/>
                    <a:pt x="18097" y="12209"/>
                  </a:cubicBezTo>
                  <a:cubicBezTo>
                    <a:pt x="17514" y="12209"/>
                    <a:pt x="16930" y="13148"/>
                    <a:pt x="16346" y="12209"/>
                  </a:cubicBezTo>
                  <a:cubicBezTo>
                    <a:pt x="16346" y="12209"/>
                    <a:pt x="15762" y="11270"/>
                    <a:pt x="15178" y="11270"/>
                  </a:cubicBezTo>
                  <a:cubicBezTo>
                    <a:pt x="14595" y="11270"/>
                    <a:pt x="14011" y="13148"/>
                    <a:pt x="14011" y="11270"/>
                  </a:cubicBezTo>
                  <a:cubicBezTo>
                    <a:pt x="12843" y="9391"/>
                    <a:pt x="12259" y="10330"/>
                    <a:pt x="11676" y="9391"/>
                  </a:cubicBezTo>
                  <a:cubicBezTo>
                    <a:pt x="11092" y="8452"/>
                    <a:pt x="11092" y="7513"/>
                    <a:pt x="10508" y="7513"/>
                  </a:cubicBezTo>
                  <a:cubicBezTo>
                    <a:pt x="9924" y="6574"/>
                    <a:pt x="9341" y="6574"/>
                    <a:pt x="9341" y="6574"/>
                  </a:cubicBezTo>
                  <a:cubicBezTo>
                    <a:pt x="8173" y="5635"/>
                    <a:pt x="6422" y="3757"/>
                    <a:pt x="5838" y="1878"/>
                  </a:cubicBezTo>
                  <a:cubicBezTo>
                    <a:pt x="5838" y="939"/>
                    <a:pt x="5254" y="0"/>
                    <a:pt x="4670" y="0"/>
                  </a:cubicBezTo>
                  <a:cubicBezTo>
                    <a:pt x="3503" y="0"/>
                    <a:pt x="3503" y="939"/>
                    <a:pt x="2919" y="1878"/>
                  </a:cubicBezTo>
                  <a:cubicBezTo>
                    <a:pt x="2919" y="2817"/>
                    <a:pt x="2335" y="1878"/>
                    <a:pt x="2335" y="1878"/>
                  </a:cubicBezTo>
                  <a:cubicBezTo>
                    <a:pt x="1751" y="2817"/>
                    <a:pt x="1168" y="2817"/>
                    <a:pt x="584" y="2817"/>
                  </a:cubicBezTo>
                  <a:cubicBezTo>
                    <a:pt x="0" y="3757"/>
                    <a:pt x="1168" y="2817"/>
                    <a:pt x="584" y="2817"/>
                  </a:cubicBezTo>
                  <a:close/>
                </a:path>
              </a:pathLst>
            </a:custGeom>
            <a:solidFill>
              <a:srgbClr val="00152F"/>
            </a:solidFill>
            <a:ln w="12700">
              <a:miter lim="400000"/>
            </a:ln>
          </p:spPr>
          <p:txBody>
            <a:bodyPr lIns="22275" tIns="22275" rIns="22275" bIns="22275" anchor="ctr"/>
            <a:lstStyle/>
            <a:p>
              <a:pPr algn="ctr"/>
              <a:endParaRPr sz="1403">
                <a:solidFill>
                  <a:srgbClr val="FFFFFF"/>
                </a:solidFill>
                <a:latin typeface="Helvetica Light"/>
              </a:endParaRPr>
            </a:p>
          </p:txBody>
        </p:sp>
        <p:sp>
          <p:nvSpPr>
            <p:cNvPr id="335" name="Shape">
              <a:extLst>
                <a:ext uri="{FF2B5EF4-FFF2-40B4-BE49-F238E27FC236}">
                  <a16:creationId xmlns:a16="http://schemas.microsoft.com/office/drawing/2014/main" id="{CA22AAE2-D246-4D5D-AB1A-23F2F4026DEC}"/>
                </a:ext>
              </a:extLst>
            </p:cNvPr>
            <p:cNvSpPr/>
            <p:nvPr/>
          </p:nvSpPr>
          <p:spPr>
            <a:xfrm>
              <a:off x="13001904" y="4837326"/>
              <a:ext cx="264080" cy="218376"/>
            </a:xfrm>
            <a:custGeom>
              <a:avLst/>
              <a:gdLst/>
              <a:ahLst/>
              <a:cxnLst>
                <a:cxn ang="0">
                  <a:pos x="wd2" y="hd2"/>
                </a:cxn>
                <a:cxn ang="5400000">
                  <a:pos x="wd2" y="hd2"/>
                </a:cxn>
                <a:cxn ang="10800000">
                  <a:pos x="wd2" y="hd2"/>
                </a:cxn>
                <a:cxn ang="16200000">
                  <a:pos x="wd2" y="hd2"/>
                </a:cxn>
              </a:cxnLst>
              <a:rect l="0" t="0" r="r" b="b"/>
              <a:pathLst>
                <a:path w="20988" h="20924" extrusionOk="0">
                  <a:moveTo>
                    <a:pt x="10800" y="17167"/>
                  </a:moveTo>
                  <a:cubicBezTo>
                    <a:pt x="10800" y="16228"/>
                    <a:pt x="15429" y="18107"/>
                    <a:pt x="14657" y="16228"/>
                  </a:cubicBezTo>
                  <a:cubicBezTo>
                    <a:pt x="14657" y="16228"/>
                    <a:pt x="13886" y="13411"/>
                    <a:pt x="14657" y="13411"/>
                  </a:cubicBezTo>
                  <a:cubicBezTo>
                    <a:pt x="15429" y="13411"/>
                    <a:pt x="16200" y="14350"/>
                    <a:pt x="16200" y="12472"/>
                  </a:cubicBezTo>
                  <a:cubicBezTo>
                    <a:pt x="16200" y="10594"/>
                    <a:pt x="17743" y="11533"/>
                    <a:pt x="18514" y="10594"/>
                  </a:cubicBezTo>
                  <a:cubicBezTo>
                    <a:pt x="20057" y="10594"/>
                    <a:pt x="20057" y="8715"/>
                    <a:pt x="20829" y="7776"/>
                  </a:cubicBezTo>
                  <a:cubicBezTo>
                    <a:pt x="21600" y="5898"/>
                    <a:pt x="19286" y="1202"/>
                    <a:pt x="20057" y="263"/>
                  </a:cubicBezTo>
                  <a:cubicBezTo>
                    <a:pt x="18514" y="1202"/>
                    <a:pt x="18514" y="1202"/>
                    <a:pt x="16971" y="263"/>
                  </a:cubicBezTo>
                  <a:cubicBezTo>
                    <a:pt x="16200" y="-676"/>
                    <a:pt x="14657" y="1202"/>
                    <a:pt x="14657" y="1202"/>
                  </a:cubicBezTo>
                  <a:cubicBezTo>
                    <a:pt x="14657" y="3081"/>
                    <a:pt x="13114" y="1202"/>
                    <a:pt x="13114" y="1202"/>
                  </a:cubicBezTo>
                  <a:cubicBezTo>
                    <a:pt x="10029" y="263"/>
                    <a:pt x="4629" y="-676"/>
                    <a:pt x="2314" y="2141"/>
                  </a:cubicBezTo>
                  <a:cubicBezTo>
                    <a:pt x="1543" y="3081"/>
                    <a:pt x="0" y="4020"/>
                    <a:pt x="0" y="5898"/>
                  </a:cubicBezTo>
                  <a:cubicBezTo>
                    <a:pt x="0" y="6837"/>
                    <a:pt x="771" y="7776"/>
                    <a:pt x="771" y="8715"/>
                  </a:cubicBezTo>
                  <a:cubicBezTo>
                    <a:pt x="2314" y="9654"/>
                    <a:pt x="2314" y="11533"/>
                    <a:pt x="2314" y="12472"/>
                  </a:cubicBezTo>
                  <a:cubicBezTo>
                    <a:pt x="3086" y="14350"/>
                    <a:pt x="3086" y="15289"/>
                    <a:pt x="3857" y="16228"/>
                  </a:cubicBezTo>
                  <a:cubicBezTo>
                    <a:pt x="3857" y="17167"/>
                    <a:pt x="4629" y="16228"/>
                    <a:pt x="4629" y="17167"/>
                  </a:cubicBezTo>
                  <a:cubicBezTo>
                    <a:pt x="5400" y="17167"/>
                    <a:pt x="4629" y="18107"/>
                    <a:pt x="5400" y="19046"/>
                  </a:cubicBezTo>
                  <a:cubicBezTo>
                    <a:pt x="6943" y="19046"/>
                    <a:pt x="6171" y="19985"/>
                    <a:pt x="6171" y="20924"/>
                  </a:cubicBezTo>
                  <a:cubicBezTo>
                    <a:pt x="6171" y="19985"/>
                    <a:pt x="10800" y="18107"/>
                    <a:pt x="10800" y="17167"/>
                  </a:cubicBezTo>
                  <a:cubicBezTo>
                    <a:pt x="10800" y="17167"/>
                    <a:pt x="10800" y="18107"/>
                    <a:pt x="10800" y="17167"/>
                  </a:cubicBezTo>
                  <a:close/>
                </a:path>
              </a:pathLst>
            </a:custGeom>
            <a:solidFill>
              <a:srgbClr val="00152F"/>
            </a:solidFill>
            <a:ln w="12700">
              <a:miter lim="400000"/>
            </a:ln>
          </p:spPr>
          <p:txBody>
            <a:bodyPr lIns="22275" tIns="22275" rIns="22275" bIns="22275" anchor="ctr"/>
            <a:lstStyle/>
            <a:p>
              <a:pPr algn="ctr"/>
              <a:endParaRPr sz="1403">
                <a:solidFill>
                  <a:srgbClr val="FFFFFF"/>
                </a:solidFill>
                <a:latin typeface="Helvetica Light"/>
              </a:endParaRPr>
            </a:p>
          </p:txBody>
        </p:sp>
        <p:sp>
          <p:nvSpPr>
            <p:cNvPr id="336" name="Shape">
              <a:extLst>
                <a:ext uri="{FF2B5EF4-FFF2-40B4-BE49-F238E27FC236}">
                  <a16:creationId xmlns:a16="http://schemas.microsoft.com/office/drawing/2014/main" id="{039DF894-EBBB-4D26-BC4A-63E083C2A1AD}"/>
                </a:ext>
              </a:extLst>
            </p:cNvPr>
            <p:cNvSpPr/>
            <p:nvPr/>
          </p:nvSpPr>
          <p:spPr>
            <a:xfrm>
              <a:off x="12895843" y="5228092"/>
              <a:ext cx="205641" cy="255275"/>
            </a:xfrm>
            <a:custGeom>
              <a:avLst/>
              <a:gdLst/>
              <a:ahLst/>
              <a:cxnLst>
                <a:cxn ang="0">
                  <a:pos x="wd2" y="hd2"/>
                </a:cxn>
                <a:cxn ang="5400000">
                  <a:pos x="wd2" y="hd2"/>
                </a:cxn>
                <a:cxn ang="10800000">
                  <a:pos x="wd2" y="hd2"/>
                </a:cxn>
                <a:cxn ang="16200000">
                  <a:pos x="wd2" y="hd2"/>
                </a:cxn>
              </a:cxnLst>
              <a:rect l="0" t="0" r="r" b="b"/>
              <a:pathLst>
                <a:path w="20618" h="21600" extrusionOk="0">
                  <a:moveTo>
                    <a:pt x="9818" y="2492"/>
                  </a:moveTo>
                  <a:cubicBezTo>
                    <a:pt x="8836" y="2492"/>
                    <a:pt x="7855" y="3323"/>
                    <a:pt x="6873" y="3323"/>
                  </a:cubicBezTo>
                  <a:cubicBezTo>
                    <a:pt x="6873" y="2492"/>
                    <a:pt x="5891" y="3323"/>
                    <a:pt x="5891" y="3323"/>
                  </a:cubicBezTo>
                  <a:cubicBezTo>
                    <a:pt x="4909" y="3323"/>
                    <a:pt x="4909" y="1662"/>
                    <a:pt x="4909" y="831"/>
                  </a:cubicBezTo>
                  <a:cubicBezTo>
                    <a:pt x="3927" y="0"/>
                    <a:pt x="1964" y="0"/>
                    <a:pt x="0" y="0"/>
                  </a:cubicBezTo>
                  <a:cubicBezTo>
                    <a:pt x="982" y="831"/>
                    <a:pt x="982" y="3323"/>
                    <a:pt x="982" y="4985"/>
                  </a:cubicBezTo>
                  <a:cubicBezTo>
                    <a:pt x="1964" y="6646"/>
                    <a:pt x="2945" y="9138"/>
                    <a:pt x="3927" y="11631"/>
                  </a:cubicBezTo>
                  <a:cubicBezTo>
                    <a:pt x="5891" y="13292"/>
                    <a:pt x="6873" y="15785"/>
                    <a:pt x="8836" y="17446"/>
                  </a:cubicBezTo>
                  <a:cubicBezTo>
                    <a:pt x="11782" y="18277"/>
                    <a:pt x="14727" y="21600"/>
                    <a:pt x="18655" y="21600"/>
                  </a:cubicBezTo>
                  <a:cubicBezTo>
                    <a:pt x="21600" y="21600"/>
                    <a:pt x="20618" y="20769"/>
                    <a:pt x="19636" y="19108"/>
                  </a:cubicBezTo>
                  <a:cubicBezTo>
                    <a:pt x="17673" y="16615"/>
                    <a:pt x="15709" y="14954"/>
                    <a:pt x="15709" y="11631"/>
                  </a:cubicBezTo>
                  <a:cubicBezTo>
                    <a:pt x="15709" y="9138"/>
                    <a:pt x="17673" y="7477"/>
                    <a:pt x="15709" y="4985"/>
                  </a:cubicBezTo>
                  <a:cubicBezTo>
                    <a:pt x="14727" y="4154"/>
                    <a:pt x="10800" y="0"/>
                    <a:pt x="9818" y="2492"/>
                  </a:cubicBezTo>
                  <a:cubicBezTo>
                    <a:pt x="8836" y="3323"/>
                    <a:pt x="9818" y="1662"/>
                    <a:pt x="9818" y="2492"/>
                  </a:cubicBezTo>
                  <a:close/>
                </a:path>
              </a:pathLst>
            </a:custGeom>
            <a:solidFill>
              <a:srgbClr val="00152F"/>
            </a:solidFill>
            <a:ln w="12700">
              <a:miter lim="400000"/>
            </a:ln>
          </p:spPr>
          <p:txBody>
            <a:bodyPr lIns="22275" tIns="22275" rIns="22275" bIns="22275" anchor="ctr"/>
            <a:lstStyle/>
            <a:p>
              <a:pPr algn="ctr"/>
              <a:endParaRPr sz="1403">
                <a:solidFill>
                  <a:srgbClr val="FFFFFF"/>
                </a:solidFill>
                <a:latin typeface="Helvetica Light"/>
              </a:endParaRPr>
            </a:p>
          </p:txBody>
        </p:sp>
        <p:sp>
          <p:nvSpPr>
            <p:cNvPr id="337" name="Shape">
              <a:extLst>
                <a:ext uri="{FF2B5EF4-FFF2-40B4-BE49-F238E27FC236}">
                  <a16:creationId xmlns:a16="http://schemas.microsoft.com/office/drawing/2014/main" id="{FDF28A9F-46BA-4FAD-BD21-15BEE837134C}"/>
                </a:ext>
              </a:extLst>
            </p:cNvPr>
            <p:cNvSpPr/>
            <p:nvPr/>
          </p:nvSpPr>
          <p:spPr>
            <a:xfrm>
              <a:off x="11690549" y="2654776"/>
              <a:ext cx="2894773" cy="1893700"/>
            </a:xfrm>
            <a:custGeom>
              <a:avLst/>
              <a:gdLst/>
              <a:ahLst/>
              <a:cxnLst>
                <a:cxn ang="0">
                  <a:pos x="wd2" y="hd2"/>
                </a:cxn>
                <a:cxn ang="5400000">
                  <a:pos x="wd2" y="hd2"/>
                </a:cxn>
                <a:cxn ang="10800000">
                  <a:pos x="wd2" y="hd2"/>
                </a:cxn>
                <a:cxn ang="16200000">
                  <a:pos x="wd2" y="hd2"/>
                </a:cxn>
              </a:cxnLst>
              <a:rect l="0" t="0" r="r" b="b"/>
              <a:pathLst>
                <a:path w="21462" h="21533" extrusionOk="0">
                  <a:moveTo>
                    <a:pt x="21398" y="4031"/>
                  </a:moveTo>
                  <a:cubicBezTo>
                    <a:pt x="21398" y="3810"/>
                    <a:pt x="21110" y="3921"/>
                    <a:pt x="21038" y="4031"/>
                  </a:cubicBezTo>
                  <a:cubicBezTo>
                    <a:pt x="20894" y="4031"/>
                    <a:pt x="20822" y="4142"/>
                    <a:pt x="20678" y="4253"/>
                  </a:cubicBezTo>
                  <a:cubicBezTo>
                    <a:pt x="20534" y="4364"/>
                    <a:pt x="20030" y="4364"/>
                    <a:pt x="20030" y="4031"/>
                  </a:cubicBezTo>
                  <a:cubicBezTo>
                    <a:pt x="19886" y="3588"/>
                    <a:pt x="19814" y="3367"/>
                    <a:pt x="19526" y="3145"/>
                  </a:cubicBezTo>
                  <a:cubicBezTo>
                    <a:pt x="19310" y="3035"/>
                    <a:pt x="18878" y="3035"/>
                    <a:pt x="18806" y="2591"/>
                  </a:cubicBezTo>
                  <a:cubicBezTo>
                    <a:pt x="18734" y="1927"/>
                    <a:pt x="18590" y="1151"/>
                    <a:pt x="18302" y="598"/>
                  </a:cubicBezTo>
                  <a:cubicBezTo>
                    <a:pt x="18086" y="265"/>
                    <a:pt x="17798" y="265"/>
                    <a:pt x="17510" y="44"/>
                  </a:cubicBezTo>
                  <a:cubicBezTo>
                    <a:pt x="17222" y="-67"/>
                    <a:pt x="16718" y="44"/>
                    <a:pt x="16430" y="265"/>
                  </a:cubicBezTo>
                  <a:cubicBezTo>
                    <a:pt x="16358" y="376"/>
                    <a:pt x="16214" y="487"/>
                    <a:pt x="16142" y="598"/>
                  </a:cubicBezTo>
                  <a:cubicBezTo>
                    <a:pt x="16142" y="708"/>
                    <a:pt x="16358" y="708"/>
                    <a:pt x="16358" y="819"/>
                  </a:cubicBezTo>
                  <a:cubicBezTo>
                    <a:pt x="16430" y="1262"/>
                    <a:pt x="16070" y="1595"/>
                    <a:pt x="15998" y="1927"/>
                  </a:cubicBezTo>
                  <a:cubicBezTo>
                    <a:pt x="15926" y="2038"/>
                    <a:pt x="15926" y="2148"/>
                    <a:pt x="15926" y="2259"/>
                  </a:cubicBezTo>
                  <a:cubicBezTo>
                    <a:pt x="15926" y="2370"/>
                    <a:pt x="15926" y="2370"/>
                    <a:pt x="15926" y="2481"/>
                  </a:cubicBezTo>
                  <a:cubicBezTo>
                    <a:pt x="15926" y="2702"/>
                    <a:pt x="15710" y="2702"/>
                    <a:pt x="15566" y="2813"/>
                  </a:cubicBezTo>
                  <a:cubicBezTo>
                    <a:pt x="15494" y="2813"/>
                    <a:pt x="15422" y="2924"/>
                    <a:pt x="15350" y="2924"/>
                  </a:cubicBezTo>
                  <a:cubicBezTo>
                    <a:pt x="15278" y="2924"/>
                    <a:pt x="14918" y="2702"/>
                    <a:pt x="14918" y="2702"/>
                  </a:cubicBezTo>
                  <a:cubicBezTo>
                    <a:pt x="14846" y="2924"/>
                    <a:pt x="14774" y="3256"/>
                    <a:pt x="14702" y="3478"/>
                  </a:cubicBezTo>
                  <a:cubicBezTo>
                    <a:pt x="14702" y="3588"/>
                    <a:pt x="14630" y="3699"/>
                    <a:pt x="14630" y="3810"/>
                  </a:cubicBezTo>
                  <a:cubicBezTo>
                    <a:pt x="14630" y="3810"/>
                    <a:pt x="14486" y="4475"/>
                    <a:pt x="14702" y="4253"/>
                  </a:cubicBezTo>
                  <a:cubicBezTo>
                    <a:pt x="14774" y="4142"/>
                    <a:pt x="14774" y="4142"/>
                    <a:pt x="14918" y="4142"/>
                  </a:cubicBezTo>
                  <a:cubicBezTo>
                    <a:pt x="14990" y="4142"/>
                    <a:pt x="15134" y="4364"/>
                    <a:pt x="15206" y="4253"/>
                  </a:cubicBezTo>
                  <a:cubicBezTo>
                    <a:pt x="15494" y="3921"/>
                    <a:pt x="15710" y="4142"/>
                    <a:pt x="15926" y="4585"/>
                  </a:cubicBezTo>
                  <a:cubicBezTo>
                    <a:pt x="15998" y="4696"/>
                    <a:pt x="16142" y="4918"/>
                    <a:pt x="16070" y="5028"/>
                  </a:cubicBezTo>
                  <a:cubicBezTo>
                    <a:pt x="16070" y="5028"/>
                    <a:pt x="15782" y="4918"/>
                    <a:pt x="15710" y="4918"/>
                  </a:cubicBezTo>
                  <a:cubicBezTo>
                    <a:pt x="15494" y="5028"/>
                    <a:pt x="15206" y="5028"/>
                    <a:pt x="14990" y="5139"/>
                  </a:cubicBezTo>
                  <a:cubicBezTo>
                    <a:pt x="14774" y="5250"/>
                    <a:pt x="14774" y="5915"/>
                    <a:pt x="14486" y="5915"/>
                  </a:cubicBezTo>
                  <a:cubicBezTo>
                    <a:pt x="14342" y="5915"/>
                    <a:pt x="14198" y="5804"/>
                    <a:pt x="14126" y="6025"/>
                  </a:cubicBezTo>
                  <a:cubicBezTo>
                    <a:pt x="14054" y="6136"/>
                    <a:pt x="13910" y="6358"/>
                    <a:pt x="13766" y="6358"/>
                  </a:cubicBezTo>
                  <a:cubicBezTo>
                    <a:pt x="13550" y="6247"/>
                    <a:pt x="13118" y="5804"/>
                    <a:pt x="13046" y="6468"/>
                  </a:cubicBezTo>
                  <a:cubicBezTo>
                    <a:pt x="13046" y="6690"/>
                    <a:pt x="13190" y="6801"/>
                    <a:pt x="13190" y="6911"/>
                  </a:cubicBezTo>
                  <a:cubicBezTo>
                    <a:pt x="13190" y="7133"/>
                    <a:pt x="12974" y="7133"/>
                    <a:pt x="12902" y="7244"/>
                  </a:cubicBezTo>
                  <a:cubicBezTo>
                    <a:pt x="12686" y="7576"/>
                    <a:pt x="12614" y="7908"/>
                    <a:pt x="12326" y="7908"/>
                  </a:cubicBezTo>
                  <a:cubicBezTo>
                    <a:pt x="11966" y="7908"/>
                    <a:pt x="11606" y="7908"/>
                    <a:pt x="11246" y="8019"/>
                  </a:cubicBezTo>
                  <a:cubicBezTo>
                    <a:pt x="11102" y="8130"/>
                    <a:pt x="10814" y="8573"/>
                    <a:pt x="10742" y="8462"/>
                  </a:cubicBezTo>
                  <a:cubicBezTo>
                    <a:pt x="10598" y="8462"/>
                    <a:pt x="10526" y="8241"/>
                    <a:pt x="10454" y="8241"/>
                  </a:cubicBezTo>
                  <a:cubicBezTo>
                    <a:pt x="10310" y="8241"/>
                    <a:pt x="10238" y="8241"/>
                    <a:pt x="10094" y="8241"/>
                  </a:cubicBezTo>
                  <a:cubicBezTo>
                    <a:pt x="9950" y="8130"/>
                    <a:pt x="9806" y="8130"/>
                    <a:pt x="9662" y="7908"/>
                  </a:cubicBezTo>
                  <a:cubicBezTo>
                    <a:pt x="9518" y="7798"/>
                    <a:pt x="9446" y="7798"/>
                    <a:pt x="9374" y="7687"/>
                  </a:cubicBezTo>
                  <a:cubicBezTo>
                    <a:pt x="9086" y="7687"/>
                    <a:pt x="8942" y="7687"/>
                    <a:pt x="8654" y="7687"/>
                  </a:cubicBezTo>
                  <a:cubicBezTo>
                    <a:pt x="8438" y="7687"/>
                    <a:pt x="8078" y="7798"/>
                    <a:pt x="7790" y="7687"/>
                  </a:cubicBezTo>
                  <a:cubicBezTo>
                    <a:pt x="7718" y="7687"/>
                    <a:pt x="7646" y="7465"/>
                    <a:pt x="7646" y="7355"/>
                  </a:cubicBezTo>
                  <a:cubicBezTo>
                    <a:pt x="7502" y="7133"/>
                    <a:pt x="7430" y="6911"/>
                    <a:pt x="7286" y="6690"/>
                  </a:cubicBezTo>
                  <a:cubicBezTo>
                    <a:pt x="7070" y="6468"/>
                    <a:pt x="6926" y="6136"/>
                    <a:pt x="6710" y="6136"/>
                  </a:cubicBezTo>
                  <a:cubicBezTo>
                    <a:pt x="6566" y="6136"/>
                    <a:pt x="5774" y="6136"/>
                    <a:pt x="5918" y="5693"/>
                  </a:cubicBezTo>
                  <a:cubicBezTo>
                    <a:pt x="6062" y="5250"/>
                    <a:pt x="5990" y="4475"/>
                    <a:pt x="5630" y="4142"/>
                  </a:cubicBezTo>
                  <a:cubicBezTo>
                    <a:pt x="5342" y="3810"/>
                    <a:pt x="4982" y="3810"/>
                    <a:pt x="4910" y="3145"/>
                  </a:cubicBezTo>
                  <a:cubicBezTo>
                    <a:pt x="4838" y="3256"/>
                    <a:pt x="4766" y="3145"/>
                    <a:pt x="4694" y="3256"/>
                  </a:cubicBezTo>
                  <a:cubicBezTo>
                    <a:pt x="4622" y="3367"/>
                    <a:pt x="4622" y="3367"/>
                    <a:pt x="4622" y="3478"/>
                  </a:cubicBezTo>
                  <a:cubicBezTo>
                    <a:pt x="4478" y="3810"/>
                    <a:pt x="4262" y="3699"/>
                    <a:pt x="4190" y="4031"/>
                  </a:cubicBezTo>
                  <a:cubicBezTo>
                    <a:pt x="4190" y="4253"/>
                    <a:pt x="4334" y="4475"/>
                    <a:pt x="4262" y="4585"/>
                  </a:cubicBezTo>
                  <a:cubicBezTo>
                    <a:pt x="4190" y="4696"/>
                    <a:pt x="4046" y="4807"/>
                    <a:pt x="3974" y="4807"/>
                  </a:cubicBezTo>
                  <a:cubicBezTo>
                    <a:pt x="3902" y="4918"/>
                    <a:pt x="3830" y="4696"/>
                    <a:pt x="3758" y="4807"/>
                  </a:cubicBezTo>
                  <a:cubicBezTo>
                    <a:pt x="3614" y="4807"/>
                    <a:pt x="3542" y="4696"/>
                    <a:pt x="3398" y="4585"/>
                  </a:cubicBezTo>
                  <a:cubicBezTo>
                    <a:pt x="3326" y="4475"/>
                    <a:pt x="3254" y="5028"/>
                    <a:pt x="3182" y="5139"/>
                  </a:cubicBezTo>
                  <a:cubicBezTo>
                    <a:pt x="3182" y="5250"/>
                    <a:pt x="3110" y="5471"/>
                    <a:pt x="3110" y="5582"/>
                  </a:cubicBezTo>
                  <a:cubicBezTo>
                    <a:pt x="3110" y="5804"/>
                    <a:pt x="3182" y="5804"/>
                    <a:pt x="3182" y="5915"/>
                  </a:cubicBezTo>
                  <a:cubicBezTo>
                    <a:pt x="3182" y="6136"/>
                    <a:pt x="2750" y="5915"/>
                    <a:pt x="2750" y="5915"/>
                  </a:cubicBezTo>
                  <a:cubicBezTo>
                    <a:pt x="2606" y="6025"/>
                    <a:pt x="2318" y="6025"/>
                    <a:pt x="2246" y="6136"/>
                  </a:cubicBezTo>
                  <a:cubicBezTo>
                    <a:pt x="2318" y="6025"/>
                    <a:pt x="2390" y="6801"/>
                    <a:pt x="2390" y="6911"/>
                  </a:cubicBezTo>
                  <a:cubicBezTo>
                    <a:pt x="2462" y="7022"/>
                    <a:pt x="2534" y="7133"/>
                    <a:pt x="2606" y="7244"/>
                  </a:cubicBezTo>
                  <a:cubicBezTo>
                    <a:pt x="2606" y="7355"/>
                    <a:pt x="2390" y="7576"/>
                    <a:pt x="2318" y="7687"/>
                  </a:cubicBezTo>
                  <a:cubicBezTo>
                    <a:pt x="2246" y="7798"/>
                    <a:pt x="2318" y="8130"/>
                    <a:pt x="2246" y="8130"/>
                  </a:cubicBezTo>
                  <a:cubicBezTo>
                    <a:pt x="2174" y="8241"/>
                    <a:pt x="2030" y="8241"/>
                    <a:pt x="1958" y="8351"/>
                  </a:cubicBezTo>
                  <a:cubicBezTo>
                    <a:pt x="1814" y="8462"/>
                    <a:pt x="1742" y="8573"/>
                    <a:pt x="1670" y="8684"/>
                  </a:cubicBezTo>
                  <a:cubicBezTo>
                    <a:pt x="1526" y="8684"/>
                    <a:pt x="1454" y="8684"/>
                    <a:pt x="1310" y="8795"/>
                  </a:cubicBezTo>
                  <a:cubicBezTo>
                    <a:pt x="1166" y="8795"/>
                    <a:pt x="1094" y="8905"/>
                    <a:pt x="1022" y="9127"/>
                  </a:cubicBezTo>
                  <a:cubicBezTo>
                    <a:pt x="1022" y="9127"/>
                    <a:pt x="734" y="9238"/>
                    <a:pt x="734" y="9238"/>
                  </a:cubicBezTo>
                  <a:cubicBezTo>
                    <a:pt x="734" y="9238"/>
                    <a:pt x="734" y="9127"/>
                    <a:pt x="734" y="9127"/>
                  </a:cubicBezTo>
                  <a:cubicBezTo>
                    <a:pt x="662" y="9127"/>
                    <a:pt x="590" y="9127"/>
                    <a:pt x="446" y="9127"/>
                  </a:cubicBezTo>
                  <a:cubicBezTo>
                    <a:pt x="374" y="9127"/>
                    <a:pt x="158" y="9348"/>
                    <a:pt x="158" y="9459"/>
                  </a:cubicBezTo>
                  <a:cubicBezTo>
                    <a:pt x="86" y="9681"/>
                    <a:pt x="14" y="9902"/>
                    <a:pt x="14" y="10013"/>
                  </a:cubicBezTo>
                  <a:cubicBezTo>
                    <a:pt x="-58" y="10235"/>
                    <a:pt x="158" y="10456"/>
                    <a:pt x="230" y="10456"/>
                  </a:cubicBezTo>
                  <a:cubicBezTo>
                    <a:pt x="446" y="10456"/>
                    <a:pt x="374" y="10456"/>
                    <a:pt x="446" y="10788"/>
                  </a:cubicBezTo>
                  <a:cubicBezTo>
                    <a:pt x="446" y="10899"/>
                    <a:pt x="518" y="10899"/>
                    <a:pt x="518" y="11121"/>
                  </a:cubicBezTo>
                  <a:cubicBezTo>
                    <a:pt x="518" y="11121"/>
                    <a:pt x="446" y="11342"/>
                    <a:pt x="446" y="11342"/>
                  </a:cubicBezTo>
                  <a:cubicBezTo>
                    <a:pt x="590" y="11453"/>
                    <a:pt x="662" y="11453"/>
                    <a:pt x="734" y="11564"/>
                  </a:cubicBezTo>
                  <a:cubicBezTo>
                    <a:pt x="878" y="11785"/>
                    <a:pt x="806" y="12007"/>
                    <a:pt x="950" y="12118"/>
                  </a:cubicBezTo>
                  <a:cubicBezTo>
                    <a:pt x="1094" y="12228"/>
                    <a:pt x="1238" y="12339"/>
                    <a:pt x="1382" y="12450"/>
                  </a:cubicBezTo>
                  <a:cubicBezTo>
                    <a:pt x="1454" y="12450"/>
                    <a:pt x="1526" y="12339"/>
                    <a:pt x="1598" y="12228"/>
                  </a:cubicBezTo>
                  <a:cubicBezTo>
                    <a:pt x="1814" y="12007"/>
                    <a:pt x="2174" y="12118"/>
                    <a:pt x="2318" y="12450"/>
                  </a:cubicBezTo>
                  <a:cubicBezTo>
                    <a:pt x="2390" y="12671"/>
                    <a:pt x="2246" y="12782"/>
                    <a:pt x="2174" y="12893"/>
                  </a:cubicBezTo>
                  <a:cubicBezTo>
                    <a:pt x="2102" y="13004"/>
                    <a:pt x="2102" y="13004"/>
                    <a:pt x="2102" y="13115"/>
                  </a:cubicBezTo>
                  <a:cubicBezTo>
                    <a:pt x="2030" y="13336"/>
                    <a:pt x="1958" y="13336"/>
                    <a:pt x="1886" y="13336"/>
                  </a:cubicBezTo>
                  <a:cubicBezTo>
                    <a:pt x="1670" y="13558"/>
                    <a:pt x="2246" y="13890"/>
                    <a:pt x="2030" y="14111"/>
                  </a:cubicBezTo>
                  <a:cubicBezTo>
                    <a:pt x="1958" y="14333"/>
                    <a:pt x="1886" y="14222"/>
                    <a:pt x="1742" y="14222"/>
                  </a:cubicBezTo>
                  <a:cubicBezTo>
                    <a:pt x="1454" y="14111"/>
                    <a:pt x="1814" y="14555"/>
                    <a:pt x="1814" y="14555"/>
                  </a:cubicBezTo>
                  <a:cubicBezTo>
                    <a:pt x="1814" y="14776"/>
                    <a:pt x="1742" y="14887"/>
                    <a:pt x="1886" y="14887"/>
                  </a:cubicBezTo>
                  <a:cubicBezTo>
                    <a:pt x="2030" y="14998"/>
                    <a:pt x="2030" y="15108"/>
                    <a:pt x="2174" y="15219"/>
                  </a:cubicBezTo>
                  <a:cubicBezTo>
                    <a:pt x="2318" y="15219"/>
                    <a:pt x="2390" y="15441"/>
                    <a:pt x="2534" y="15551"/>
                  </a:cubicBezTo>
                  <a:cubicBezTo>
                    <a:pt x="2534" y="15551"/>
                    <a:pt x="2606" y="15662"/>
                    <a:pt x="2678" y="15662"/>
                  </a:cubicBezTo>
                  <a:cubicBezTo>
                    <a:pt x="2750" y="15662"/>
                    <a:pt x="2678" y="15441"/>
                    <a:pt x="2822" y="15441"/>
                  </a:cubicBezTo>
                  <a:cubicBezTo>
                    <a:pt x="3110" y="15441"/>
                    <a:pt x="3254" y="16216"/>
                    <a:pt x="3542" y="16216"/>
                  </a:cubicBezTo>
                  <a:cubicBezTo>
                    <a:pt x="3686" y="16216"/>
                    <a:pt x="3686" y="16548"/>
                    <a:pt x="3830" y="16548"/>
                  </a:cubicBezTo>
                  <a:cubicBezTo>
                    <a:pt x="3974" y="16659"/>
                    <a:pt x="4046" y="16881"/>
                    <a:pt x="4118" y="16881"/>
                  </a:cubicBezTo>
                  <a:cubicBezTo>
                    <a:pt x="4262" y="16659"/>
                    <a:pt x="4262" y="16991"/>
                    <a:pt x="4406" y="16991"/>
                  </a:cubicBezTo>
                  <a:cubicBezTo>
                    <a:pt x="4478" y="16991"/>
                    <a:pt x="4478" y="16881"/>
                    <a:pt x="4550" y="16881"/>
                  </a:cubicBezTo>
                  <a:cubicBezTo>
                    <a:pt x="4622" y="16881"/>
                    <a:pt x="4622" y="16991"/>
                    <a:pt x="4694" y="17102"/>
                  </a:cubicBezTo>
                  <a:cubicBezTo>
                    <a:pt x="4838" y="17102"/>
                    <a:pt x="4982" y="17102"/>
                    <a:pt x="5126" y="16991"/>
                  </a:cubicBezTo>
                  <a:cubicBezTo>
                    <a:pt x="5342" y="16881"/>
                    <a:pt x="5198" y="17102"/>
                    <a:pt x="5270" y="17213"/>
                  </a:cubicBezTo>
                  <a:cubicBezTo>
                    <a:pt x="5270" y="17213"/>
                    <a:pt x="5414" y="16881"/>
                    <a:pt x="5486" y="16881"/>
                  </a:cubicBezTo>
                  <a:cubicBezTo>
                    <a:pt x="5558" y="16770"/>
                    <a:pt x="5702" y="16770"/>
                    <a:pt x="5774" y="16881"/>
                  </a:cubicBezTo>
                  <a:cubicBezTo>
                    <a:pt x="5918" y="17102"/>
                    <a:pt x="6062" y="16881"/>
                    <a:pt x="6206" y="16991"/>
                  </a:cubicBezTo>
                  <a:cubicBezTo>
                    <a:pt x="6350" y="17102"/>
                    <a:pt x="6494" y="16881"/>
                    <a:pt x="6566" y="16659"/>
                  </a:cubicBezTo>
                  <a:cubicBezTo>
                    <a:pt x="6638" y="16659"/>
                    <a:pt x="6638" y="16548"/>
                    <a:pt x="6710" y="16548"/>
                  </a:cubicBezTo>
                  <a:cubicBezTo>
                    <a:pt x="6782" y="16438"/>
                    <a:pt x="6854" y="16548"/>
                    <a:pt x="6926" y="16438"/>
                  </a:cubicBezTo>
                  <a:cubicBezTo>
                    <a:pt x="6998" y="16327"/>
                    <a:pt x="7070" y="16105"/>
                    <a:pt x="7214" y="16216"/>
                  </a:cubicBezTo>
                  <a:cubicBezTo>
                    <a:pt x="7358" y="16327"/>
                    <a:pt x="7358" y="16327"/>
                    <a:pt x="7574" y="16105"/>
                  </a:cubicBezTo>
                  <a:cubicBezTo>
                    <a:pt x="7646" y="15995"/>
                    <a:pt x="7790" y="16327"/>
                    <a:pt x="7790" y="16438"/>
                  </a:cubicBezTo>
                  <a:cubicBezTo>
                    <a:pt x="7718" y="16659"/>
                    <a:pt x="7574" y="16770"/>
                    <a:pt x="7718" y="16770"/>
                  </a:cubicBezTo>
                  <a:cubicBezTo>
                    <a:pt x="7934" y="16770"/>
                    <a:pt x="7934" y="16770"/>
                    <a:pt x="8150" y="16659"/>
                  </a:cubicBezTo>
                  <a:cubicBezTo>
                    <a:pt x="8222" y="16659"/>
                    <a:pt x="8294" y="16991"/>
                    <a:pt x="8294" y="17102"/>
                  </a:cubicBezTo>
                  <a:cubicBezTo>
                    <a:pt x="8294" y="17102"/>
                    <a:pt x="8294" y="17324"/>
                    <a:pt x="8366" y="17213"/>
                  </a:cubicBezTo>
                  <a:cubicBezTo>
                    <a:pt x="8366" y="17213"/>
                    <a:pt x="8510" y="17213"/>
                    <a:pt x="8510" y="17324"/>
                  </a:cubicBezTo>
                  <a:cubicBezTo>
                    <a:pt x="8510" y="17435"/>
                    <a:pt x="8366" y="17545"/>
                    <a:pt x="8438" y="17656"/>
                  </a:cubicBezTo>
                  <a:cubicBezTo>
                    <a:pt x="8510" y="17878"/>
                    <a:pt x="8438" y="18210"/>
                    <a:pt x="8366" y="18321"/>
                  </a:cubicBezTo>
                  <a:cubicBezTo>
                    <a:pt x="8294" y="18542"/>
                    <a:pt x="8150" y="18653"/>
                    <a:pt x="8078" y="18764"/>
                  </a:cubicBezTo>
                  <a:cubicBezTo>
                    <a:pt x="8078" y="18875"/>
                    <a:pt x="8078" y="19428"/>
                    <a:pt x="8006" y="19318"/>
                  </a:cubicBezTo>
                  <a:cubicBezTo>
                    <a:pt x="8078" y="19428"/>
                    <a:pt x="8510" y="19096"/>
                    <a:pt x="8582" y="19318"/>
                  </a:cubicBezTo>
                  <a:cubicBezTo>
                    <a:pt x="8582" y="19318"/>
                    <a:pt x="8438" y="19428"/>
                    <a:pt x="8510" y="19650"/>
                  </a:cubicBezTo>
                  <a:cubicBezTo>
                    <a:pt x="8582" y="19871"/>
                    <a:pt x="8798" y="19871"/>
                    <a:pt x="8726" y="19982"/>
                  </a:cubicBezTo>
                  <a:cubicBezTo>
                    <a:pt x="8726" y="20093"/>
                    <a:pt x="8654" y="20315"/>
                    <a:pt x="8654" y="20425"/>
                  </a:cubicBezTo>
                  <a:cubicBezTo>
                    <a:pt x="8726" y="20536"/>
                    <a:pt x="8942" y="20425"/>
                    <a:pt x="8942" y="20536"/>
                  </a:cubicBezTo>
                  <a:cubicBezTo>
                    <a:pt x="8942" y="20536"/>
                    <a:pt x="8942" y="20647"/>
                    <a:pt x="8942" y="20647"/>
                  </a:cubicBezTo>
                  <a:cubicBezTo>
                    <a:pt x="8942" y="20868"/>
                    <a:pt x="9014" y="20758"/>
                    <a:pt x="9086" y="20758"/>
                  </a:cubicBezTo>
                  <a:cubicBezTo>
                    <a:pt x="9158" y="20758"/>
                    <a:pt x="9230" y="20647"/>
                    <a:pt x="9302" y="20758"/>
                  </a:cubicBezTo>
                  <a:cubicBezTo>
                    <a:pt x="9374" y="20758"/>
                    <a:pt x="9446" y="20868"/>
                    <a:pt x="9518" y="20979"/>
                  </a:cubicBezTo>
                  <a:cubicBezTo>
                    <a:pt x="9662" y="21090"/>
                    <a:pt x="9590" y="20647"/>
                    <a:pt x="9590" y="20536"/>
                  </a:cubicBezTo>
                  <a:cubicBezTo>
                    <a:pt x="9446" y="20093"/>
                    <a:pt x="9590" y="20315"/>
                    <a:pt x="9734" y="20093"/>
                  </a:cubicBezTo>
                  <a:cubicBezTo>
                    <a:pt x="9878" y="19982"/>
                    <a:pt x="9806" y="20093"/>
                    <a:pt x="9950" y="20204"/>
                  </a:cubicBezTo>
                  <a:cubicBezTo>
                    <a:pt x="9950" y="20204"/>
                    <a:pt x="10094" y="20093"/>
                    <a:pt x="10094" y="20093"/>
                  </a:cubicBezTo>
                  <a:cubicBezTo>
                    <a:pt x="10094" y="20204"/>
                    <a:pt x="10238" y="19982"/>
                    <a:pt x="10238" y="20093"/>
                  </a:cubicBezTo>
                  <a:cubicBezTo>
                    <a:pt x="10310" y="20204"/>
                    <a:pt x="10310" y="20315"/>
                    <a:pt x="10454" y="20093"/>
                  </a:cubicBezTo>
                  <a:cubicBezTo>
                    <a:pt x="10526" y="19982"/>
                    <a:pt x="10526" y="20093"/>
                    <a:pt x="10598" y="19982"/>
                  </a:cubicBezTo>
                  <a:cubicBezTo>
                    <a:pt x="10670" y="19871"/>
                    <a:pt x="10670" y="19650"/>
                    <a:pt x="10814" y="19650"/>
                  </a:cubicBezTo>
                  <a:cubicBezTo>
                    <a:pt x="10886" y="19650"/>
                    <a:pt x="10958" y="19871"/>
                    <a:pt x="11102" y="19871"/>
                  </a:cubicBezTo>
                  <a:cubicBezTo>
                    <a:pt x="11102" y="19871"/>
                    <a:pt x="11390" y="19982"/>
                    <a:pt x="11390" y="19982"/>
                  </a:cubicBezTo>
                  <a:cubicBezTo>
                    <a:pt x="11390" y="20093"/>
                    <a:pt x="11246" y="20204"/>
                    <a:pt x="11246" y="20315"/>
                  </a:cubicBezTo>
                  <a:cubicBezTo>
                    <a:pt x="11318" y="20425"/>
                    <a:pt x="11462" y="20536"/>
                    <a:pt x="11534" y="20647"/>
                  </a:cubicBezTo>
                  <a:cubicBezTo>
                    <a:pt x="11678" y="20758"/>
                    <a:pt x="11966" y="20868"/>
                    <a:pt x="12038" y="20536"/>
                  </a:cubicBezTo>
                  <a:cubicBezTo>
                    <a:pt x="12038" y="20536"/>
                    <a:pt x="12182" y="20758"/>
                    <a:pt x="12182" y="20758"/>
                  </a:cubicBezTo>
                  <a:cubicBezTo>
                    <a:pt x="12254" y="20868"/>
                    <a:pt x="12326" y="20647"/>
                    <a:pt x="12470" y="20758"/>
                  </a:cubicBezTo>
                  <a:cubicBezTo>
                    <a:pt x="12542" y="20868"/>
                    <a:pt x="12398" y="20979"/>
                    <a:pt x="12398" y="21090"/>
                  </a:cubicBezTo>
                  <a:cubicBezTo>
                    <a:pt x="12398" y="21201"/>
                    <a:pt x="12542" y="21422"/>
                    <a:pt x="12542" y="21533"/>
                  </a:cubicBezTo>
                  <a:cubicBezTo>
                    <a:pt x="12614" y="21533"/>
                    <a:pt x="12686" y="21422"/>
                    <a:pt x="12758" y="21422"/>
                  </a:cubicBezTo>
                  <a:cubicBezTo>
                    <a:pt x="12758" y="21311"/>
                    <a:pt x="12542" y="21201"/>
                    <a:pt x="12614" y="21090"/>
                  </a:cubicBezTo>
                  <a:cubicBezTo>
                    <a:pt x="12758" y="20758"/>
                    <a:pt x="12902" y="20758"/>
                    <a:pt x="13118" y="20647"/>
                  </a:cubicBezTo>
                  <a:cubicBezTo>
                    <a:pt x="13262" y="20536"/>
                    <a:pt x="13406" y="20536"/>
                    <a:pt x="13550" y="20536"/>
                  </a:cubicBezTo>
                  <a:cubicBezTo>
                    <a:pt x="13622" y="20536"/>
                    <a:pt x="13622" y="20315"/>
                    <a:pt x="13694" y="20315"/>
                  </a:cubicBezTo>
                  <a:cubicBezTo>
                    <a:pt x="13838" y="20315"/>
                    <a:pt x="13766" y="20204"/>
                    <a:pt x="13766" y="20093"/>
                  </a:cubicBezTo>
                  <a:cubicBezTo>
                    <a:pt x="13766" y="20204"/>
                    <a:pt x="14054" y="20093"/>
                    <a:pt x="14054" y="20093"/>
                  </a:cubicBezTo>
                  <a:cubicBezTo>
                    <a:pt x="14198" y="19982"/>
                    <a:pt x="14342" y="20093"/>
                    <a:pt x="14486" y="20093"/>
                  </a:cubicBezTo>
                  <a:cubicBezTo>
                    <a:pt x="14630" y="20093"/>
                    <a:pt x="14702" y="19982"/>
                    <a:pt x="14846" y="19871"/>
                  </a:cubicBezTo>
                  <a:cubicBezTo>
                    <a:pt x="14918" y="19871"/>
                    <a:pt x="14918" y="19539"/>
                    <a:pt x="14990" y="19539"/>
                  </a:cubicBezTo>
                  <a:cubicBezTo>
                    <a:pt x="15134" y="19539"/>
                    <a:pt x="15206" y="19428"/>
                    <a:pt x="15278" y="19318"/>
                  </a:cubicBezTo>
                  <a:cubicBezTo>
                    <a:pt x="15350" y="19318"/>
                    <a:pt x="15422" y="19207"/>
                    <a:pt x="15422" y="19096"/>
                  </a:cubicBezTo>
                  <a:cubicBezTo>
                    <a:pt x="15350" y="19096"/>
                    <a:pt x="15638" y="18985"/>
                    <a:pt x="15638" y="18985"/>
                  </a:cubicBezTo>
                  <a:cubicBezTo>
                    <a:pt x="15710" y="18875"/>
                    <a:pt x="15782" y="18653"/>
                    <a:pt x="15854" y="18542"/>
                  </a:cubicBezTo>
                  <a:cubicBezTo>
                    <a:pt x="15926" y="18431"/>
                    <a:pt x="15926" y="18431"/>
                    <a:pt x="15926" y="18321"/>
                  </a:cubicBezTo>
                  <a:cubicBezTo>
                    <a:pt x="15998" y="18099"/>
                    <a:pt x="15854" y="18210"/>
                    <a:pt x="15854" y="18099"/>
                  </a:cubicBezTo>
                  <a:cubicBezTo>
                    <a:pt x="15854" y="18099"/>
                    <a:pt x="16214" y="18099"/>
                    <a:pt x="15998" y="17878"/>
                  </a:cubicBezTo>
                  <a:cubicBezTo>
                    <a:pt x="15926" y="17767"/>
                    <a:pt x="15998" y="17767"/>
                    <a:pt x="16070" y="17767"/>
                  </a:cubicBezTo>
                  <a:cubicBezTo>
                    <a:pt x="16142" y="17767"/>
                    <a:pt x="16142" y="17656"/>
                    <a:pt x="16214" y="17545"/>
                  </a:cubicBezTo>
                  <a:cubicBezTo>
                    <a:pt x="16286" y="17435"/>
                    <a:pt x="16286" y="17324"/>
                    <a:pt x="16358" y="17213"/>
                  </a:cubicBezTo>
                  <a:cubicBezTo>
                    <a:pt x="16358" y="17213"/>
                    <a:pt x="16358" y="16991"/>
                    <a:pt x="16358" y="16991"/>
                  </a:cubicBezTo>
                  <a:cubicBezTo>
                    <a:pt x="16430" y="16881"/>
                    <a:pt x="16502" y="16881"/>
                    <a:pt x="16574" y="16770"/>
                  </a:cubicBezTo>
                  <a:cubicBezTo>
                    <a:pt x="16646" y="16659"/>
                    <a:pt x="16574" y="16548"/>
                    <a:pt x="16574" y="16548"/>
                  </a:cubicBezTo>
                  <a:cubicBezTo>
                    <a:pt x="16574" y="16438"/>
                    <a:pt x="16646" y="16438"/>
                    <a:pt x="16646" y="16438"/>
                  </a:cubicBezTo>
                  <a:cubicBezTo>
                    <a:pt x="16718" y="16438"/>
                    <a:pt x="16646" y="16216"/>
                    <a:pt x="16646" y="16216"/>
                  </a:cubicBezTo>
                  <a:cubicBezTo>
                    <a:pt x="16646" y="16216"/>
                    <a:pt x="16790" y="16327"/>
                    <a:pt x="16790" y="16216"/>
                  </a:cubicBezTo>
                  <a:cubicBezTo>
                    <a:pt x="16934" y="16105"/>
                    <a:pt x="16790" y="16105"/>
                    <a:pt x="16718" y="15995"/>
                  </a:cubicBezTo>
                  <a:cubicBezTo>
                    <a:pt x="16718" y="15995"/>
                    <a:pt x="16934" y="15773"/>
                    <a:pt x="16934" y="15773"/>
                  </a:cubicBezTo>
                  <a:cubicBezTo>
                    <a:pt x="16862" y="15995"/>
                    <a:pt x="16646" y="15662"/>
                    <a:pt x="16574" y="15551"/>
                  </a:cubicBezTo>
                  <a:cubicBezTo>
                    <a:pt x="16574" y="15551"/>
                    <a:pt x="16502" y="15662"/>
                    <a:pt x="16430" y="15662"/>
                  </a:cubicBezTo>
                  <a:cubicBezTo>
                    <a:pt x="16358" y="15773"/>
                    <a:pt x="16286" y="15551"/>
                    <a:pt x="16214" y="15662"/>
                  </a:cubicBezTo>
                  <a:cubicBezTo>
                    <a:pt x="16358" y="15551"/>
                    <a:pt x="16502" y="15441"/>
                    <a:pt x="16574" y="15330"/>
                  </a:cubicBezTo>
                  <a:cubicBezTo>
                    <a:pt x="16646" y="15219"/>
                    <a:pt x="16862" y="15219"/>
                    <a:pt x="16718" y="14998"/>
                  </a:cubicBezTo>
                  <a:cubicBezTo>
                    <a:pt x="16574" y="14887"/>
                    <a:pt x="16502" y="14776"/>
                    <a:pt x="16358" y="14555"/>
                  </a:cubicBezTo>
                  <a:cubicBezTo>
                    <a:pt x="16358" y="14444"/>
                    <a:pt x="15998" y="14665"/>
                    <a:pt x="15998" y="14333"/>
                  </a:cubicBezTo>
                  <a:cubicBezTo>
                    <a:pt x="15998" y="14555"/>
                    <a:pt x="16358" y="14555"/>
                    <a:pt x="16430" y="14555"/>
                  </a:cubicBezTo>
                  <a:cubicBezTo>
                    <a:pt x="16502" y="14555"/>
                    <a:pt x="16718" y="14887"/>
                    <a:pt x="16790" y="14665"/>
                  </a:cubicBezTo>
                  <a:cubicBezTo>
                    <a:pt x="16862" y="14444"/>
                    <a:pt x="16430" y="14222"/>
                    <a:pt x="16430" y="14001"/>
                  </a:cubicBezTo>
                  <a:cubicBezTo>
                    <a:pt x="16358" y="13779"/>
                    <a:pt x="16358" y="13336"/>
                    <a:pt x="16214" y="13225"/>
                  </a:cubicBezTo>
                  <a:cubicBezTo>
                    <a:pt x="16142" y="13004"/>
                    <a:pt x="15710" y="13004"/>
                    <a:pt x="15854" y="12671"/>
                  </a:cubicBezTo>
                  <a:cubicBezTo>
                    <a:pt x="15926" y="12450"/>
                    <a:pt x="15998" y="12339"/>
                    <a:pt x="16070" y="12228"/>
                  </a:cubicBezTo>
                  <a:cubicBezTo>
                    <a:pt x="16214" y="12007"/>
                    <a:pt x="16070" y="12118"/>
                    <a:pt x="16142" y="12007"/>
                  </a:cubicBezTo>
                  <a:cubicBezTo>
                    <a:pt x="16142" y="11896"/>
                    <a:pt x="16358" y="12007"/>
                    <a:pt x="16358" y="12007"/>
                  </a:cubicBezTo>
                  <a:cubicBezTo>
                    <a:pt x="16430" y="11896"/>
                    <a:pt x="16286" y="11785"/>
                    <a:pt x="16430" y="11675"/>
                  </a:cubicBezTo>
                  <a:cubicBezTo>
                    <a:pt x="16574" y="11675"/>
                    <a:pt x="16646" y="11564"/>
                    <a:pt x="16718" y="11453"/>
                  </a:cubicBezTo>
                  <a:cubicBezTo>
                    <a:pt x="16790" y="11453"/>
                    <a:pt x="16862" y="11453"/>
                    <a:pt x="16862" y="11453"/>
                  </a:cubicBezTo>
                  <a:cubicBezTo>
                    <a:pt x="16934" y="11453"/>
                    <a:pt x="16862" y="11564"/>
                    <a:pt x="16934" y="11564"/>
                  </a:cubicBezTo>
                  <a:cubicBezTo>
                    <a:pt x="17006" y="11675"/>
                    <a:pt x="17078" y="11342"/>
                    <a:pt x="17078" y="11231"/>
                  </a:cubicBezTo>
                  <a:cubicBezTo>
                    <a:pt x="16934" y="11010"/>
                    <a:pt x="16790" y="11121"/>
                    <a:pt x="16718" y="11121"/>
                  </a:cubicBezTo>
                  <a:cubicBezTo>
                    <a:pt x="16574" y="11121"/>
                    <a:pt x="16502" y="10899"/>
                    <a:pt x="16358" y="11010"/>
                  </a:cubicBezTo>
                  <a:cubicBezTo>
                    <a:pt x="16286" y="11010"/>
                    <a:pt x="16214" y="11231"/>
                    <a:pt x="16070" y="11231"/>
                  </a:cubicBezTo>
                  <a:cubicBezTo>
                    <a:pt x="15998" y="11342"/>
                    <a:pt x="15854" y="11342"/>
                    <a:pt x="15782" y="11231"/>
                  </a:cubicBezTo>
                  <a:cubicBezTo>
                    <a:pt x="15710" y="11121"/>
                    <a:pt x="15854" y="10899"/>
                    <a:pt x="15782" y="10788"/>
                  </a:cubicBezTo>
                  <a:cubicBezTo>
                    <a:pt x="15638" y="10678"/>
                    <a:pt x="15062" y="10678"/>
                    <a:pt x="15278" y="10124"/>
                  </a:cubicBezTo>
                  <a:cubicBezTo>
                    <a:pt x="15350" y="10013"/>
                    <a:pt x="15422" y="10124"/>
                    <a:pt x="15566" y="10124"/>
                  </a:cubicBezTo>
                  <a:cubicBezTo>
                    <a:pt x="15638" y="10124"/>
                    <a:pt x="15782" y="10013"/>
                    <a:pt x="15854" y="9902"/>
                  </a:cubicBezTo>
                  <a:cubicBezTo>
                    <a:pt x="15998" y="9570"/>
                    <a:pt x="16214" y="9348"/>
                    <a:pt x="16430" y="9127"/>
                  </a:cubicBezTo>
                  <a:cubicBezTo>
                    <a:pt x="16502" y="8905"/>
                    <a:pt x="16574" y="8905"/>
                    <a:pt x="16718" y="8905"/>
                  </a:cubicBezTo>
                  <a:cubicBezTo>
                    <a:pt x="16718" y="9016"/>
                    <a:pt x="16934" y="9016"/>
                    <a:pt x="16934" y="9127"/>
                  </a:cubicBezTo>
                  <a:cubicBezTo>
                    <a:pt x="16862" y="9238"/>
                    <a:pt x="16862" y="9459"/>
                    <a:pt x="16790" y="9570"/>
                  </a:cubicBezTo>
                  <a:cubicBezTo>
                    <a:pt x="16718" y="9570"/>
                    <a:pt x="16574" y="9681"/>
                    <a:pt x="16574" y="9791"/>
                  </a:cubicBezTo>
                  <a:cubicBezTo>
                    <a:pt x="16574" y="9902"/>
                    <a:pt x="16790" y="9902"/>
                    <a:pt x="16790" y="9902"/>
                  </a:cubicBezTo>
                  <a:cubicBezTo>
                    <a:pt x="16790" y="9902"/>
                    <a:pt x="16502" y="10235"/>
                    <a:pt x="16574" y="10235"/>
                  </a:cubicBezTo>
                  <a:cubicBezTo>
                    <a:pt x="16646" y="10345"/>
                    <a:pt x="17006" y="9791"/>
                    <a:pt x="17078" y="9791"/>
                  </a:cubicBezTo>
                  <a:cubicBezTo>
                    <a:pt x="17222" y="9681"/>
                    <a:pt x="17366" y="9570"/>
                    <a:pt x="17510" y="9570"/>
                  </a:cubicBezTo>
                  <a:cubicBezTo>
                    <a:pt x="17654" y="9570"/>
                    <a:pt x="17654" y="9570"/>
                    <a:pt x="17726" y="9348"/>
                  </a:cubicBezTo>
                  <a:cubicBezTo>
                    <a:pt x="17870" y="9238"/>
                    <a:pt x="18086" y="9127"/>
                    <a:pt x="18230" y="8905"/>
                  </a:cubicBezTo>
                  <a:cubicBezTo>
                    <a:pt x="18302" y="8795"/>
                    <a:pt x="18446" y="8462"/>
                    <a:pt x="18590" y="8462"/>
                  </a:cubicBezTo>
                  <a:cubicBezTo>
                    <a:pt x="18662" y="8351"/>
                    <a:pt x="19094" y="8795"/>
                    <a:pt x="19094" y="8462"/>
                  </a:cubicBezTo>
                  <a:cubicBezTo>
                    <a:pt x="19094" y="8351"/>
                    <a:pt x="19022" y="8241"/>
                    <a:pt x="19094" y="8130"/>
                  </a:cubicBezTo>
                  <a:cubicBezTo>
                    <a:pt x="19166" y="8130"/>
                    <a:pt x="19238" y="8130"/>
                    <a:pt x="19310" y="8130"/>
                  </a:cubicBezTo>
                  <a:cubicBezTo>
                    <a:pt x="19454" y="8130"/>
                    <a:pt x="19382" y="8019"/>
                    <a:pt x="19454" y="7908"/>
                  </a:cubicBezTo>
                  <a:cubicBezTo>
                    <a:pt x="19598" y="7798"/>
                    <a:pt x="19670" y="7908"/>
                    <a:pt x="19670" y="7687"/>
                  </a:cubicBezTo>
                  <a:cubicBezTo>
                    <a:pt x="19670" y="7355"/>
                    <a:pt x="19886" y="7687"/>
                    <a:pt x="19958" y="7798"/>
                  </a:cubicBezTo>
                  <a:cubicBezTo>
                    <a:pt x="19958" y="7576"/>
                    <a:pt x="20174" y="7576"/>
                    <a:pt x="20174" y="7355"/>
                  </a:cubicBezTo>
                  <a:cubicBezTo>
                    <a:pt x="20174" y="7133"/>
                    <a:pt x="20246" y="6801"/>
                    <a:pt x="20174" y="6579"/>
                  </a:cubicBezTo>
                  <a:cubicBezTo>
                    <a:pt x="20030" y="6247"/>
                    <a:pt x="20102" y="6358"/>
                    <a:pt x="20246" y="6136"/>
                  </a:cubicBezTo>
                  <a:cubicBezTo>
                    <a:pt x="20390" y="6025"/>
                    <a:pt x="20462" y="5915"/>
                    <a:pt x="20606" y="6025"/>
                  </a:cubicBezTo>
                  <a:cubicBezTo>
                    <a:pt x="20822" y="6136"/>
                    <a:pt x="20822" y="6136"/>
                    <a:pt x="20894" y="5804"/>
                  </a:cubicBezTo>
                  <a:cubicBezTo>
                    <a:pt x="20966" y="5582"/>
                    <a:pt x="21110" y="5471"/>
                    <a:pt x="21182" y="5139"/>
                  </a:cubicBezTo>
                  <a:cubicBezTo>
                    <a:pt x="21182" y="4918"/>
                    <a:pt x="21254" y="4696"/>
                    <a:pt x="21398" y="4475"/>
                  </a:cubicBezTo>
                  <a:cubicBezTo>
                    <a:pt x="21542" y="4253"/>
                    <a:pt x="21398" y="4253"/>
                    <a:pt x="21398" y="4031"/>
                  </a:cubicBezTo>
                  <a:close/>
                </a:path>
              </a:pathLst>
            </a:custGeom>
            <a:solidFill>
              <a:srgbClr val="00152F"/>
            </a:solidFill>
            <a:ln w="12700">
              <a:miter lim="400000"/>
            </a:ln>
          </p:spPr>
          <p:txBody>
            <a:bodyPr lIns="22275" tIns="22275" rIns="22275" bIns="22275" anchor="ctr"/>
            <a:lstStyle/>
            <a:p>
              <a:pPr algn="ctr"/>
              <a:endParaRPr sz="1403">
                <a:solidFill>
                  <a:srgbClr val="FFFFFF"/>
                </a:solidFill>
                <a:latin typeface="Helvetica Light"/>
              </a:endParaRPr>
            </a:p>
          </p:txBody>
        </p:sp>
        <p:sp>
          <p:nvSpPr>
            <p:cNvPr id="338" name="Shape">
              <a:extLst>
                <a:ext uri="{FF2B5EF4-FFF2-40B4-BE49-F238E27FC236}">
                  <a16:creationId xmlns:a16="http://schemas.microsoft.com/office/drawing/2014/main" id="{69271F13-2A85-4EA2-A601-82C2EC4627F6}"/>
                </a:ext>
              </a:extLst>
            </p:cNvPr>
            <p:cNvSpPr/>
            <p:nvPr/>
          </p:nvSpPr>
          <p:spPr>
            <a:xfrm>
              <a:off x="12352294" y="2752760"/>
              <a:ext cx="1503551" cy="647550"/>
            </a:xfrm>
            <a:custGeom>
              <a:avLst/>
              <a:gdLst/>
              <a:ahLst/>
              <a:cxnLst>
                <a:cxn ang="0">
                  <a:pos x="wd2" y="hd2"/>
                </a:cxn>
                <a:cxn ang="5400000">
                  <a:pos x="wd2" y="hd2"/>
                </a:cxn>
                <a:cxn ang="10800000">
                  <a:pos x="wd2" y="hd2"/>
                </a:cxn>
                <a:cxn ang="16200000">
                  <a:pos x="wd2" y="hd2"/>
                </a:cxn>
              </a:cxnLst>
              <a:rect l="0" t="0" r="r" b="b"/>
              <a:pathLst>
                <a:path w="21302" h="21095" extrusionOk="0">
                  <a:moveTo>
                    <a:pt x="0" y="5782"/>
                  </a:moveTo>
                  <a:cubicBezTo>
                    <a:pt x="138" y="7053"/>
                    <a:pt x="413" y="7688"/>
                    <a:pt x="963" y="8006"/>
                  </a:cubicBezTo>
                  <a:cubicBezTo>
                    <a:pt x="1238" y="8323"/>
                    <a:pt x="1376" y="8641"/>
                    <a:pt x="1651" y="8959"/>
                  </a:cubicBezTo>
                  <a:cubicBezTo>
                    <a:pt x="1789" y="9594"/>
                    <a:pt x="1926" y="10547"/>
                    <a:pt x="2064" y="11182"/>
                  </a:cubicBezTo>
                  <a:cubicBezTo>
                    <a:pt x="2201" y="11500"/>
                    <a:pt x="2064" y="11500"/>
                    <a:pt x="2064" y="11818"/>
                  </a:cubicBezTo>
                  <a:cubicBezTo>
                    <a:pt x="1926" y="11818"/>
                    <a:pt x="2064" y="12135"/>
                    <a:pt x="2064" y="12453"/>
                  </a:cubicBezTo>
                  <a:cubicBezTo>
                    <a:pt x="1926" y="13406"/>
                    <a:pt x="1789" y="13406"/>
                    <a:pt x="2201" y="14041"/>
                  </a:cubicBezTo>
                  <a:cubicBezTo>
                    <a:pt x="2752" y="14359"/>
                    <a:pt x="3302" y="14041"/>
                    <a:pt x="3852" y="14676"/>
                  </a:cubicBezTo>
                  <a:cubicBezTo>
                    <a:pt x="4127" y="15312"/>
                    <a:pt x="4678" y="16265"/>
                    <a:pt x="4953" y="16900"/>
                  </a:cubicBezTo>
                  <a:cubicBezTo>
                    <a:pt x="5090" y="17218"/>
                    <a:pt x="5228" y="17853"/>
                    <a:pt x="5366" y="18488"/>
                  </a:cubicBezTo>
                  <a:cubicBezTo>
                    <a:pt x="5503" y="19123"/>
                    <a:pt x="5916" y="18806"/>
                    <a:pt x="6054" y="18806"/>
                  </a:cubicBezTo>
                  <a:cubicBezTo>
                    <a:pt x="6604" y="18806"/>
                    <a:pt x="7154" y="18806"/>
                    <a:pt x="7704" y="18806"/>
                  </a:cubicBezTo>
                  <a:cubicBezTo>
                    <a:pt x="7980" y="18806"/>
                    <a:pt x="8530" y="18806"/>
                    <a:pt x="8805" y="19123"/>
                  </a:cubicBezTo>
                  <a:cubicBezTo>
                    <a:pt x="9080" y="19441"/>
                    <a:pt x="9218" y="20076"/>
                    <a:pt x="9493" y="20076"/>
                  </a:cubicBezTo>
                  <a:cubicBezTo>
                    <a:pt x="9768" y="20394"/>
                    <a:pt x="10181" y="20712"/>
                    <a:pt x="10456" y="20712"/>
                  </a:cubicBezTo>
                  <a:cubicBezTo>
                    <a:pt x="10731" y="20394"/>
                    <a:pt x="11006" y="21347"/>
                    <a:pt x="11144" y="21029"/>
                  </a:cubicBezTo>
                  <a:cubicBezTo>
                    <a:pt x="11694" y="20394"/>
                    <a:pt x="12107" y="19759"/>
                    <a:pt x="12795" y="19441"/>
                  </a:cubicBezTo>
                  <a:cubicBezTo>
                    <a:pt x="13345" y="19441"/>
                    <a:pt x="14171" y="19759"/>
                    <a:pt x="14583" y="19123"/>
                  </a:cubicBezTo>
                  <a:cubicBezTo>
                    <a:pt x="14996" y="18488"/>
                    <a:pt x="15134" y="17535"/>
                    <a:pt x="15546" y="17218"/>
                  </a:cubicBezTo>
                  <a:cubicBezTo>
                    <a:pt x="15959" y="16900"/>
                    <a:pt x="15959" y="16582"/>
                    <a:pt x="15684" y="15947"/>
                  </a:cubicBezTo>
                  <a:cubicBezTo>
                    <a:pt x="15546" y="15629"/>
                    <a:pt x="15546" y="14994"/>
                    <a:pt x="15822" y="14676"/>
                  </a:cubicBezTo>
                  <a:cubicBezTo>
                    <a:pt x="16234" y="13723"/>
                    <a:pt x="16785" y="15629"/>
                    <a:pt x="17335" y="14359"/>
                  </a:cubicBezTo>
                  <a:cubicBezTo>
                    <a:pt x="17473" y="14041"/>
                    <a:pt x="17610" y="13723"/>
                    <a:pt x="17885" y="13723"/>
                  </a:cubicBezTo>
                  <a:cubicBezTo>
                    <a:pt x="18298" y="13406"/>
                    <a:pt x="18436" y="13723"/>
                    <a:pt x="18848" y="13088"/>
                  </a:cubicBezTo>
                  <a:cubicBezTo>
                    <a:pt x="18986" y="12771"/>
                    <a:pt x="18986" y="11818"/>
                    <a:pt x="19124" y="11818"/>
                  </a:cubicBezTo>
                  <a:cubicBezTo>
                    <a:pt x="19399" y="11500"/>
                    <a:pt x="19536" y="11500"/>
                    <a:pt x="19674" y="11500"/>
                  </a:cubicBezTo>
                  <a:cubicBezTo>
                    <a:pt x="20224" y="11182"/>
                    <a:pt x="20637" y="10865"/>
                    <a:pt x="21187" y="11182"/>
                  </a:cubicBezTo>
                  <a:cubicBezTo>
                    <a:pt x="21600" y="11182"/>
                    <a:pt x="20775" y="8959"/>
                    <a:pt x="20637" y="8959"/>
                  </a:cubicBezTo>
                  <a:cubicBezTo>
                    <a:pt x="20499" y="8641"/>
                    <a:pt x="20224" y="8323"/>
                    <a:pt x="19949" y="8641"/>
                  </a:cubicBezTo>
                  <a:cubicBezTo>
                    <a:pt x="19674" y="8641"/>
                    <a:pt x="19674" y="9276"/>
                    <a:pt x="19399" y="8959"/>
                  </a:cubicBezTo>
                  <a:cubicBezTo>
                    <a:pt x="19261" y="8641"/>
                    <a:pt x="18848" y="8323"/>
                    <a:pt x="18711" y="8641"/>
                  </a:cubicBezTo>
                  <a:cubicBezTo>
                    <a:pt x="18573" y="9276"/>
                    <a:pt x="18436" y="8959"/>
                    <a:pt x="18436" y="8323"/>
                  </a:cubicBezTo>
                  <a:cubicBezTo>
                    <a:pt x="18436" y="7688"/>
                    <a:pt x="18848" y="6418"/>
                    <a:pt x="18848" y="5782"/>
                  </a:cubicBezTo>
                  <a:cubicBezTo>
                    <a:pt x="18986" y="5147"/>
                    <a:pt x="19399" y="4194"/>
                    <a:pt x="18848" y="4194"/>
                  </a:cubicBezTo>
                  <a:cubicBezTo>
                    <a:pt x="18436" y="4194"/>
                    <a:pt x="18436" y="4512"/>
                    <a:pt x="18023" y="4194"/>
                  </a:cubicBezTo>
                  <a:cubicBezTo>
                    <a:pt x="17610" y="3876"/>
                    <a:pt x="17473" y="3876"/>
                    <a:pt x="17060" y="4512"/>
                  </a:cubicBezTo>
                  <a:cubicBezTo>
                    <a:pt x="16647" y="5147"/>
                    <a:pt x="16097" y="5465"/>
                    <a:pt x="15684" y="5782"/>
                  </a:cubicBezTo>
                  <a:cubicBezTo>
                    <a:pt x="14996" y="6100"/>
                    <a:pt x="14721" y="5782"/>
                    <a:pt x="14171" y="5782"/>
                  </a:cubicBezTo>
                  <a:cubicBezTo>
                    <a:pt x="13896" y="5465"/>
                    <a:pt x="13758" y="5465"/>
                    <a:pt x="13483" y="5147"/>
                  </a:cubicBezTo>
                  <a:cubicBezTo>
                    <a:pt x="13345" y="5147"/>
                    <a:pt x="13208" y="4512"/>
                    <a:pt x="12932" y="4512"/>
                  </a:cubicBezTo>
                  <a:cubicBezTo>
                    <a:pt x="12382" y="4194"/>
                    <a:pt x="12107" y="3559"/>
                    <a:pt x="11419" y="3241"/>
                  </a:cubicBezTo>
                  <a:cubicBezTo>
                    <a:pt x="11144" y="3241"/>
                    <a:pt x="10869" y="3559"/>
                    <a:pt x="10594" y="3876"/>
                  </a:cubicBezTo>
                  <a:cubicBezTo>
                    <a:pt x="10318" y="4194"/>
                    <a:pt x="10043" y="3876"/>
                    <a:pt x="9768" y="3559"/>
                  </a:cubicBezTo>
                  <a:cubicBezTo>
                    <a:pt x="9493" y="3241"/>
                    <a:pt x="9355" y="3241"/>
                    <a:pt x="9355" y="2288"/>
                  </a:cubicBezTo>
                  <a:cubicBezTo>
                    <a:pt x="9218" y="1653"/>
                    <a:pt x="9218" y="1653"/>
                    <a:pt x="8805" y="1335"/>
                  </a:cubicBezTo>
                  <a:cubicBezTo>
                    <a:pt x="8530" y="1018"/>
                    <a:pt x="8255" y="700"/>
                    <a:pt x="7980" y="700"/>
                  </a:cubicBezTo>
                  <a:cubicBezTo>
                    <a:pt x="7704" y="700"/>
                    <a:pt x="7292" y="-253"/>
                    <a:pt x="7154" y="65"/>
                  </a:cubicBezTo>
                  <a:cubicBezTo>
                    <a:pt x="6879" y="65"/>
                    <a:pt x="6329" y="1335"/>
                    <a:pt x="6191" y="1971"/>
                  </a:cubicBezTo>
                  <a:cubicBezTo>
                    <a:pt x="6191" y="2606"/>
                    <a:pt x="6604" y="3241"/>
                    <a:pt x="6466" y="3876"/>
                  </a:cubicBezTo>
                  <a:cubicBezTo>
                    <a:pt x="6329" y="4512"/>
                    <a:pt x="5916" y="5147"/>
                    <a:pt x="5641" y="4512"/>
                  </a:cubicBezTo>
                  <a:cubicBezTo>
                    <a:pt x="5366" y="4512"/>
                    <a:pt x="5228" y="4194"/>
                    <a:pt x="5090" y="4194"/>
                  </a:cubicBezTo>
                  <a:cubicBezTo>
                    <a:pt x="4953" y="4194"/>
                    <a:pt x="4815" y="4194"/>
                    <a:pt x="4678" y="4194"/>
                  </a:cubicBezTo>
                  <a:cubicBezTo>
                    <a:pt x="4265" y="3876"/>
                    <a:pt x="4265" y="3241"/>
                    <a:pt x="3852" y="2923"/>
                  </a:cubicBezTo>
                  <a:cubicBezTo>
                    <a:pt x="3577" y="2606"/>
                    <a:pt x="3164" y="2288"/>
                    <a:pt x="2889" y="2606"/>
                  </a:cubicBezTo>
                  <a:cubicBezTo>
                    <a:pt x="2476" y="2923"/>
                    <a:pt x="2201" y="3559"/>
                    <a:pt x="1789" y="3876"/>
                  </a:cubicBezTo>
                  <a:cubicBezTo>
                    <a:pt x="1513" y="4194"/>
                    <a:pt x="1238" y="4829"/>
                    <a:pt x="963" y="5147"/>
                  </a:cubicBezTo>
                  <a:cubicBezTo>
                    <a:pt x="550" y="5147"/>
                    <a:pt x="275" y="5782"/>
                    <a:pt x="0" y="5782"/>
                  </a:cubicBezTo>
                  <a:close/>
                </a:path>
              </a:pathLst>
            </a:custGeom>
            <a:solidFill>
              <a:srgbClr val="00152F"/>
            </a:solidFill>
            <a:ln w="12700">
              <a:miter lim="400000"/>
            </a:ln>
          </p:spPr>
          <p:txBody>
            <a:bodyPr lIns="22275" tIns="22275" rIns="22275" bIns="22275" anchor="ctr"/>
            <a:lstStyle/>
            <a:p>
              <a:pPr algn="ctr"/>
              <a:endParaRPr sz="1403">
                <a:solidFill>
                  <a:srgbClr val="FFFFFF"/>
                </a:solidFill>
                <a:latin typeface="Helvetica Light"/>
              </a:endParaRPr>
            </a:p>
          </p:txBody>
        </p:sp>
        <p:sp>
          <p:nvSpPr>
            <p:cNvPr id="339" name="Shape">
              <a:extLst>
                <a:ext uri="{FF2B5EF4-FFF2-40B4-BE49-F238E27FC236}">
                  <a16:creationId xmlns:a16="http://schemas.microsoft.com/office/drawing/2014/main" id="{CFF7D352-FAFC-4606-A46F-12D1D7A10C0A}"/>
                </a:ext>
              </a:extLst>
            </p:cNvPr>
            <p:cNvSpPr/>
            <p:nvPr/>
          </p:nvSpPr>
          <p:spPr>
            <a:xfrm>
              <a:off x="8679989" y="1479753"/>
              <a:ext cx="609841" cy="1043130"/>
            </a:xfrm>
            <a:custGeom>
              <a:avLst/>
              <a:gdLst/>
              <a:ahLst/>
              <a:cxnLst>
                <a:cxn ang="0">
                  <a:pos x="wd2" y="hd2"/>
                </a:cxn>
                <a:cxn ang="5400000">
                  <a:pos x="wd2" y="hd2"/>
                </a:cxn>
                <a:cxn ang="10800000">
                  <a:pos x="wd2" y="hd2"/>
                </a:cxn>
                <a:cxn ang="16200000">
                  <a:pos x="wd2" y="hd2"/>
                </a:cxn>
              </a:cxnLst>
              <a:rect l="0" t="0" r="r" b="b"/>
              <a:pathLst>
                <a:path w="21600" h="21440" extrusionOk="0">
                  <a:moveTo>
                    <a:pt x="20914" y="4840"/>
                  </a:moveTo>
                  <a:cubicBezTo>
                    <a:pt x="20571" y="4640"/>
                    <a:pt x="21257" y="4240"/>
                    <a:pt x="20914" y="3840"/>
                  </a:cubicBezTo>
                  <a:cubicBezTo>
                    <a:pt x="20571" y="3440"/>
                    <a:pt x="20914" y="3440"/>
                    <a:pt x="20914" y="3040"/>
                  </a:cubicBezTo>
                  <a:cubicBezTo>
                    <a:pt x="20914" y="2840"/>
                    <a:pt x="20571" y="2640"/>
                    <a:pt x="20571" y="2440"/>
                  </a:cubicBezTo>
                  <a:cubicBezTo>
                    <a:pt x="20229" y="2240"/>
                    <a:pt x="20571" y="2240"/>
                    <a:pt x="20571" y="2040"/>
                  </a:cubicBezTo>
                  <a:cubicBezTo>
                    <a:pt x="20229" y="1640"/>
                    <a:pt x="20229" y="1440"/>
                    <a:pt x="19543" y="1240"/>
                  </a:cubicBezTo>
                  <a:cubicBezTo>
                    <a:pt x="18857" y="1040"/>
                    <a:pt x="18171" y="1040"/>
                    <a:pt x="17486" y="840"/>
                  </a:cubicBezTo>
                  <a:cubicBezTo>
                    <a:pt x="16800" y="440"/>
                    <a:pt x="16114" y="-160"/>
                    <a:pt x="15086" y="40"/>
                  </a:cubicBezTo>
                  <a:cubicBezTo>
                    <a:pt x="14743" y="40"/>
                    <a:pt x="15086" y="640"/>
                    <a:pt x="15086" y="840"/>
                  </a:cubicBezTo>
                  <a:cubicBezTo>
                    <a:pt x="14743" y="1440"/>
                    <a:pt x="12686" y="1040"/>
                    <a:pt x="11657" y="840"/>
                  </a:cubicBezTo>
                  <a:cubicBezTo>
                    <a:pt x="11657" y="1240"/>
                    <a:pt x="11657" y="1440"/>
                    <a:pt x="11657" y="1840"/>
                  </a:cubicBezTo>
                  <a:cubicBezTo>
                    <a:pt x="11314" y="1840"/>
                    <a:pt x="10629" y="1640"/>
                    <a:pt x="9943" y="1840"/>
                  </a:cubicBezTo>
                  <a:cubicBezTo>
                    <a:pt x="9600" y="1840"/>
                    <a:pt x="9600" y="2040"/>
                    <a:pt x="9257" y="2240"/>
                  </a:cubicBezTo>
                  <a:cubicBezTo>
                    <a:pt x="9257" y="2440"/>
                    <a:pt x="8571" y="2640"/>
                    <a:pt x="8571" y="2840"/>
                  </a:cubicBezTo>
                  <a:cubicBezTo>
                    <a:pt x="8229" y="3040"/>
                    <a:pt x="8914" y="3440"/>
                    <a:pt x="8571" y="3440"/>
                  </a:cubicBezTo>
                  <a:cubicBezTo>
                    <a:pt x="8571" y="3640"/>
                    <a:pt x="8229" y="3640"/>
                    <a:pt x="8229" y="3840"/>
                  </a:cubicBezTo>
                  <a:cubicBezTo>
                    <a:pt x="7543" y="4040"/>
                    <a:pt x="6857" y="4440"/>
                    <a:pt x="6857" y="4840"/>
                  </a:cubicBezTo>
                  <a:cubicBezTo>
                    <a:pt x="6857" y="5240"/>
                    <a:pt x="6171" y="4840"/>
                    <a:pt x="5829" y="5240"/>
                  </a:cubicBezTo>
                  <a:cubicBezTo>
                    <a:pt x="5829" y="5640"/>
                    <a:pt x="5829" y="6040"/>
                    <a:pt x="5486" y="6440"/>
                  </a:cubicBezTo>
                  <a:cubicBezTo>
                    <a:pt x="5486" y="6840"/>
                    <a:pt x="4457" y="7040"/>
                    <a:pt x="4457" y="7440"/>
                  </a:cubicBezTo>
                  <a:cubicBezTo>
                    <a:pt x="4457" y="7640"/>
                    <a:pt x="5486" y="8040"/>
                    <a:pt x="5143" y="8240"/>
                  </a:cubicBezTo>
                  <a:cubicBezTo>
                    <a:pt x="4457" y="8640"/>
                    <a:pt x="3771" y="8440"/>
                    <a:pt x="3086" y="8640"/>
                  </a:cubicBezTo>
                  <a:cubicBezTo>
                    <a:pt x="2057" y="8840"/>
                    <a:pt x="1714" y="9440"/>
                    <a:pt x="1714" y="10040"/>
                  </a:cubicBezTo>
                  <a:cubicBezTo>
                    <a:pt x="2057" y="10440"/>
                    <a:pt x="2057" y="10840"/>
                    <a:pt x="2057" y="11240"/>
                  </a:cubicBezTo>
                  <a:cubicBezTo>
                    <a:pt x="2057" y="11840"/>
                    <a:pt x="1371" y="12040"/>
                    <a:pt x="2743" y="12440"/>
                  </a:cubicBezTo>
                  <a:cubicBezTo>
                    <a:pt x="3429" y="12840"/>
                    <a:pt x="3086" y="13040"/>
                    <a:pt x="2400" y="13240"/>
                  </a:cubicBezTo>
                  <a:cubicBezTo>
                    <a:pt x="2057" y="13440"/>
                    <a:pt x="2743" y="14240"/>
                    <a:pt x="2400" y="14640"/>
                  </a:cubicBezTo>
                  <a:cubicBezTo>
                    <a:pt x="2400" y="15040"/>
                    <a:pt x="1371" y="15040"/>
                    <a:pt x="1371" y="15440"/>
                  </a:cubicBezTo>
                  <a:cubicBezTo>
                    <a:pt x="1371" y="15640"/>
                    <a:pt x="1371" y="16440"/>
                    <a:pt x="1029" y="16440"/>
                  </a:cubicBezTo>
                  <a:cubicBezTo>
                    <a:pt x="1029" y="16440"/>
                    <a:pt x="343" y="16240"/>
                    <a:pt x="0" y="16240"/>
                  </a:cubicBezTo>
                  <a:cubicBezTo>
                    <a:pt x="0" y="17040"/>
                    <a:pt x="1371" y="17240"/>
                    <a:pt x="1371" y="17840"/>
                  </a:cubicBezTo>
                  <a:cubicBezTo>
                    <a:pt x="1029" y="18040"/>
                    <a:pt x="2057" y="19040"/>
                    <a:pt x="2400" y="19240"/>
                  </a:cubicBezTo>
                  <a:cubicBezTo>
                    <a:pt x="3086" y="19640"/>
                    <a:pt x="2743" y="19840"/>
                    <a:pt x="2743" y="20240"/>
                  </a:cubicBezTo>
                  <a:cubicBezTo>
                    <a:pt x="2743" y="20440"/>
                    <a:pt x="3429" y="20840"/>
                    <a:pt x="3429" y="21240"/>
                  </a:cubicBezTo>
                  <a:cubicBezTo>
                    <a:pt x="3086" y="21440"/>
                    <a:pt x="4457" y="21240"/>
                    <a:pt x="4800" y="21440"/>
                  </a:cubicBezTo>
                  <a:cubicBezTo>
                    <a:pt x="5486" y="21440"/>
                    <a:pt x="5143" y="21240"/>
                    <a:pt x="5143" y="20840"/>
                  </a:cubicBezTo>
                  <a:cubicBezTo>
                    <a:pt x="5143" y="19840"/>
                    <a:pt x="7886" y="20640"/>
                    <a:pt x="8229" y="20040"/>
                  </a:cubicBezTo>
                  <a:cubicBezTo>
                    <a:pt x="8571" y="19440"/>
                    <a:pt x="8914" y="18840"/>
                    <a:pt x="9257" y="18240"/>
                  </a:cubicBezTo>
                  <a:cubicBezTo>
                    <a:pt x="9257" y="17840"/>
                    <a:pt x="9257" y="17440"/>
                    <a:pt x="8914" y="17240"/>
                  </a:cubicBezTo>
                  <a:cubicBezTo>
                    <a:pt x="8571" y="16840"/>
                    <a:pt x="8914" y="16840"/>
                    <a:pt x="9600" y="16640"/>
                  </a:cubicBezTo>
                  <a:cubicBezTo>
                    <a:pt x="9943" y="16640"/>
                    <a:pt x="10971" y="16440"/>
                    <a:pt x="10971" y="16240"/>
                  </a:cubicBezTo>
                  <a:cubicBezTo>
                    <a:pt x="10971" y="16240"/>
                    <a:pt x="10971" y="16040"/>
                    <a:pt x="10971" y="16040"/>
                  </a:cubicBezTo>
                  <a:cubicBezTo>
                    <a:pt x="11314" y="16040"/>
                    <a:pt x="12000" y="16040"/>
                    <a:pt x="12000" y="15840"/>
                  </a:cubicBezTo>
                  <a:cubicBezTo>
                    <a:pt x="12000" y="15640"/>
                    <a:pt x="11657" y="15640"/>
                    <a:pt x="11657" y="15440"/>
                  </a:cubicBezTo>
                  <a:cubicBezTo>
                    <a:pt x="12000" y="15440"/>
                    <a:pt x="12343" y="15240"/>
                    <a:pt x="12343" y="15240"/>
                  </a:cubicBezTo>
                  <a:cubicBezTo>
                    <a:pt x="13029" y="14840"/>
                    <a:pt x="12686" y="14640"/>
                    <a:pt x="12000" y="14440"/>
                  </a:cubicBezTo>
                  <a:cubicBezTo>
                    <a:pt x="11314" y="14040"/>
                    <a:pt x="9943" y="13840"/>
                    <a:pt x="9943" y="13040"/>
                  </a:cubicBezTo>
                  <a:cubicBezTo>
                    <a:pt x="9943" y="12640"/>
                    <a:pt x="9943" y="12240"/>
                    <a:pt x="10286" y="11840"/>
                  </a:cubicBezTo>
                  <a:cubicBezTo>
                    <a:pt x="10629" y="11440"/>
                    <a:pt x="10629" y="11440"/>
                    <a:pt x="10286" y="11040"/>
                  </a:cubicBezTo>
                  <a:cubicBezTo>
                    <a:pt x="9943" y="11040"/>
                    <a:pt x="11314" y="10440"/>
                    <a:pt x="11314" y="10440"/>
                  </a:cubicBezTo>
                  <a:cubicBezTo>
                    <a:pt x="12000" y="10040"/>
                    <a:pt x="12343" y="9640"/>
                    <a:pt x="13371" y="9440"/>
                  </a:cubicBezTo>
                  <a:cubicBezTo>
                    <a:pt x="14400" y="9240"/>
                    <a:pt x="16114" y="8640"/>
                    <a:pt x="16800" y="8040"/>
                  </a:cubicBezTo>
                  <a:cubicBezTo>
                    <a:pt x="17486" y="7440"/>
                    <a:pt x="15771" y="7040"/>
                    <a:pt x="17143" y="6840"/>
                  </a:cubicBezTo>
                  <a:cubicBezTo>
                    <a:pt x="17829" y="6640"/>
                    <a:pt x="17486" y="6640"/>
                    <a:pt x="17143" y="6240"/>
                  </a:cubicBezTo>
                  <a:cubicBezTo>
                    <a:pt x="17143" y="6040"/>
                    <a:pt x="18171" y="5840"/>
                    <a:pt x="18514" y="5840"/>
                  </a:cubicBezTo>
                  <a:cubicBezTo>
                    <a:pt x="19200" y="5440"/>
                    <a:pt x="19543" y="5240"/>
                    <a:pt x="19886" y="5640"/>
                  </a:cubicBezTo>
                  <a:cubicBezTo>
                    <a:pt x="20229" y="5640"/>
                    <a:pt x="20571" y="5440"/>
                    <a:pt x="20571" y="5440"/>
                  </a:cubicBezTo>
                  <a:cubicBezTo>
                    <a:pt x="20914" y="5440"/>
                    <a:pt x="21257" y="5440"/>
                    <a:pt x="21600" y="5440"/>
                  </a:cubicBezTo>
                  <a:cubicBezTo>
                    <a:pt x="21600" y="5240"/>
                    <a:pt x="21257" y="5240"/>
                    <a:pt x="20914" y="4840"/>
                  </a:cubicBezTo>
                  <a:cubicBezTo>
                    <a:pt x="20571" y="4640"/>
                    <a:pt x="20914" y="5040"/>
                    <a:pt x="20914" y="4840"/>
                  </a:cubicBezTo>
                  <a:close/>
                </a:path>
              </a:pathLst>
            </a:custGeom>
            <a:solidFill>
              <a:srgbClr val="00152F"/>
            </a:solidFill>
            <a:ln w="12700">
              <a:miter lim="400000"/>
            </a:ln>
          </p:spPr>
          <p:txBody>
            <a:bodyPr lIns="22275" tIns="22275" rIns="22275" bIns="22275" anchor="ctr"/>
            <a:lstStyle/>
            <a:p>
              <a:pPr algn="ctr"/>
              <a:endParaRPr sz="1403">
                <a:solidFill>
                  <a:srgbClr val="FFFFFF"/>
                </a:solidFill>
                <a:latin typeface="Helvetica Light"/>
              </a:endParaRPr>
            </a:p>
          </p:txBody>
        </p:sp>
        <p:sp>
          <p:nvSpPr>
            <p:cNvPr id="340" name="Shape">
              <a:extLst>
                <a:ext uri="{FF2B5EF4-FFF2-40B4-BE49-F238E27FC236}">
                  <a16:creationId xmlns:a16="http://schemas.microsoft.com/office/drawing/2014/main" id="{BC0EE417-8E39-4341-8369-22F0EA2D952D}"/>
                </a:ext>
              </a:extLst>
            </p:cNvPr>
            <p:cNvSpPr/>
            <p:nvPr/>
          </p:nvSpPr>
          <p:spPr>
            <a:xfrm>
              <a:off x="9127428" y="1392391"/>
              <a:ext cx="516771" cy="811074"/>
            </a:xfrm>
            <a:custGeom>
              <a:avLst/>
              <a:gdLst/>
              <a:ahLst/>
              <a:cxnLst>
                <a:cxn ang="0">
                  <a:pos x="wd2" y="hd2"/>
                </a:cxn>
                <a:cxn ang="5400000">
                  <a:pos x="wd2" y="hd2"/>
                </a:cxn>
                <a:cxn ang="10800000">
                  <a:pos x="wd2" y="hd2"/>
                </a:cxn>
                <a:cxn ang="16200000">
                  <a:pos x="wd2" y="hd2"/>
                </a:cxn>
              </a:cxnLst>
              <a:rect l="0" t="0" r="r" b="b"/>
              <a:pathLst>
                <a:path w="21315" h="21395" extrusionOk="0">
                  <a:moveTo>
                    <a:pt x="21200" y="15171"/>
                  </a:moveTo>
                  <a:cubicBezTo>
                    <a:pt x="20800" y="14657"/>
                    <a:pt x="19600" y="14400"/>
                    <a:pt x="18800" y="14143"/>
                  </a:cubicBezTo>
                  <a:cubicBezTo>
                    <a:pt x="17600" y="13629"/>
                    <a:pt x="19200" y="13629"/>
                    <a:pt x="19600" y="13114"/>
                  </a:cubicBezTo>
                  <a:cubicBezTo>
                    <a:pt x="19600" y="13114"/>
                    <a:pt x="18000" y="11571"/>
                    <a:pt x="17600" y="11314"/>
                  </a:cubicBezTo>
                  <a:cubicBezTo>
                    <a:pt x="17600" y="11314"/>
                    <a:pt x="18400" y="11057"/>
                    <a:pt x="18400" y="11057"/>
                  </a:cubicBezTo>
                  <a:cubicBezTo>
                    <a:pt x="18400" y="10800"/>
                    <a:pt x="17600" y="10029"/>
                    <a:pt x="17600" y="9771"/>
                  </a:cubicBezTo>
                  <a:cubicBezTo>
                    <a:pt x="17600" y="9514"/>
                    <a:pt x="18000" y="9514"/>
                    <a:pt x="18000" y="9257"/>
                  </a:cubicBezTo>
                  <a:cubicBezTo>
                    <a:pt x="18400" y="9000"/>
                    <a:pt x="17600" y="8486"/>
                    <a:pt x="17600" y="8229"/>
                  </a:cubicBezTo>
                  <a:cubicBezTo>
                    <a:pt x="16800" y="7714"/>
                    <a:pt x="16000" y="7200"/>
                    <a:pt x="16800" y="6686"/>
                  </a:cubicBezTo>
                  <a:cubicBezTo>
                    <a:pt x="17200" y="6429"/>
                    <a:pt x="18000" y="6171"/>
                    <a:pt x="18000" y="5914"/>
                  </a:cubicBezTo>
                  <a:cubicBezTo>
                    <a:pt x="18400" y="5400"/>
                    <a:pt x="17600" y="5143"/>
                    <a:pt x="17600" y="4886"/>
                  </a:cubicBezTo>
                  <a:cubicBezTo>
                    <a:pt x="17200" y="4629"/>
                    <a:pt x="14400" y="3857"/>
                    <a:pt x="15200" y="3343"/>
                  </a:cubicBezTo>
                  <a:cubicBezTo>
                    <a:pt x="15200" y="3343"/>
                    <a:pt x="16000" y="3086"/>
                    <a:pt x="16000" y="3086"/>
                  </a:cubicBezTo>
                  <a:cubicBezTo>
                    <a:pt x="16000" y="3086"/>
                    <a:pt x="14800" y="2571"/>
                    <a:pt x="15600" y="2571"/>
                  </a:cubicBezTo>
                  <a:cubicBezTo>
                    <a:pt x="16800" y="2571"/>
                    <a:pt x="17600" y="1286"/>
                    <a:pt x="16400" y="771"/>
                  </a:cubicBezTo>
                  <a:cubicBezTo>
                    <a:pt x="16000" y="514"/>
                    <a:pt x="15200" y="514"/>
                    <a:pt x="14800" y="257"/>
                  </a:cubicBezTo>
                  <a:cubicBezTo>
                    <a:pt x="14400" y="0"/>
                    <a:pt x="14000" y="0"/>
                    <a:pt x="13600" y="0"/>
                  </a:cubicBezTo>
                  <a:cubicBezTo>
                    <a:pt x="12800" y="257"/>
                    <a:pt x="12400" y="0"/>
                    <a:pt x="11600" y="257"/>
                  </a:cubicBezTo>
                  <a:cubicBezTo>
                    <a:pt x="11200" y="514"/>
                    <a:pt x="10400" y="1029"/>
                    <a:pt x="10000" y="1286"/>
                  </a:cubicBezTo>
                  <a:cubicBezTo>
                    <a:pt x="10000" y="1543"/>
                    <a:pt x="10000" y="2571"/>
                    <a:pt x="9600" y="2571"/>
                  </a:cubicBezTo>
                  <a:cubicBezTo>
                    <a:pt x="9200" y="2829"/>
                    <a:pt x="8800" y="3086"/>
                    <a:pt x="8400" y="3343"/>
                  </a:cubicBezTo>
                  <a:cubicBezTo>
                    <a:pt x="8000" y="3343"/>
                    <a:pt x="7200" y="2829"/>
                    <a:pt x="6800" y="2829"/>
                  </a:cubicBezTo>
                  <a:cubicBezTo>
                    <a:pt x="6400" y="2829"/>
                    <a:pt x="6000" y="3086"/>
                    <a:pt x="5600" y="3086"/>
                  </a:cubicBezTo>
                  <a:cubicBezTo>
                    <a:pt x="4400" y="3343"/>
                    <a:pt x="3600" y="3086"/>
                    <a:pt x="2800" y="2571"/>
                  </a:cubicBezTo>
                  <a:cubicBezTo>
                    <a:pt x="2800" y="2314"/>
                    <a:pt x="2000" y="1800"/>
                    <a:pt x="1600" y="1800"/>
                  </a:cubicBezTo>
                  <a:cubicBezTo>
                    <a:pt x="1200" y="1800"/>
                    <a:pt x="400" y="2314"/>
                    <a:pt x="0" y="2314"/>
                  </a:cubicBezTo>
                  <a:cubicBezTo>
                    <a:pt x="800" y="2829"/>
                    <a:pt x="2000" y="3343"/>
                    <a:pt x="3200" y="3600"/>
                  </a:cubicBezTo>
                  <a:cubicBezTo>
                    <a:pt x="3600" y="3600"/>
                    <a:pt x="4400" y="3857"/>
                    <a:pt x="4800" y="4114"/>
                  </a:cubicBezTo>
                  <a:cubicBezTo>
                    <a:pt x="5200" y="4371"/>
                    <a:pt x="5200" y="4629"/>
                    <a:pt x="5600" y="4886"/>
                  </a:cubicBezTo>
                  <a:cubicBezTo>
                    <a:pt x="5600" y="5143"/>
                    <a:pt x="5200" y="5143"/>
                    <a:pt x="5600" y="5400"/>
                  </a:cubicBezTo>
                  <a:cubicBezTo>
                    <a:pt x="5600" y="5657"/>
                    <a:pt x="6400" y="5914"/>
                    <a:pt x="6000" y="6171"/>
                  </a:cubicBezTo>
                  <a:cubicBezTo>
                    <a:pt x="6000" y="6429"/>
                    <a:pt x="5600" y="6686"/>
                    <a:pt x="6000" y="6943"/>
                  </a:cubicBezTo>
                  <a:cubicBezTo>
                    <a:pt x="6000" y="6943"/>
                    <a:pt x="6400" y="7457"/>
                    <a:pt x="6400" y="7457"/>
                  </a:cubicBezTo>
                  <a:cubicBezTo>
                    <a:pt x="6000" y="7714"/>
                    <a:pt x="6000" y="8229"/>
                    <a:pt x="6000" y="8486"/>
                  </a:cubicBezTo>
                  <a:cubicBezTo>
                    <a:pt x="6000" y="8486"/>
                    <a:pt x="6800" y="9257"/>
                    <a:pt x="6800" y="9257"/>
                  </a:cubicBezTo>
                  <a:cubicBezTo>
                    <a:pt x="7200" y="9514"/>
                    <a:pt x="8000" y="9771"/>
                    <a:pt x="8400" y="9771"/>
                  </a:cubicBezTo>
                  <a:cubicBezTo>
                    <a:pt x="8800" y="10029"/>
                    <a:pt x="8800" y="10286"/>
                    <a:pt x="8800" y="10543"/>
                  </a:cubicBezTo>
                  <a:cubicBezTo>
                    <a:pt x="8800" y="10800"/>
                    <a:pt x="9200" y="11057"/>
                    <a:pt x="9200" y="11314"/>
                  </a:cubicBezTo>
                  <a:cubicBezTo>
                    <a:pt x="9200" y="11571"/>
                    <a:pt x="8400" y="11314"/>
                    <a:pt x="8000" y="11314"/>
                  </a:cubicBezTo>
                  <a:cubicBezTo>
                    <a:pt x="7600" y="11314"/>
                    <a:pt x="6400" y="12343"/>
                    <a:pt x="6400" y="12600"/>
                  </a:cubicBezTo>
                  <a:cubicBezTo>
                    <a:pt x="6000" y="12857"/>
                    <a:pt x="5600" y="12857"/>
                    <a:pt x="5200" y="13114"/>
                  </a:cubicBezTo>
                  <a:cubicBezTo>
                    <a:pt x="4800" y="13371"/>
                    <a:pt x="4400" y="13629"/>
                    <a:pt x="4000" y="13886"/>
                  </a:cubicBezTo>
                  <a:cubicBezTo>
                    <a:pt x="3600" y="13886"/>
                    <a:pt x="1600" y="14914"/>
                    <a:pt x="1600" y="14657"/>
                  </a:cubicBezTo>
                  <a:cubicBezTo>
                    <a:pt x="1600" y="15171"/>
                    <a:pt x="800" y="15429"/>
                    <a:pt x="800" y="15943"/>
                  </a:cubicBezTo>
                  <a:cubicBezTo>
                    <a:pt x="1200" y="16457"/>
                    <a:pt x="800" y="17229"/>
                    <a:pt x="1600" y="17229"/>
                  </a:cubicBezTo>
                  <a:cubicBezTo>
                    <a:pt x="2000" y="17229"/>
                    <a:pt x="1600" y="18514"/>
                    <a:pt x="1600" y="18771"/>
                  </a:cubicBezTo>
                  <a:cubicBezTo>
                    <a:pt x="1600" y="19286"/>
                    <a:pt x="800" y="19800"/>
                    <a:pt x="1600" y="20057"/>
                  </a:cubicBezTo>
                  <a:cubicBezTo>
                    <a:pt x="1600" y="20057"/>
                    <a:pt x="3200" y="20314"/>
                    <a:pt x="2800" y="20571"/>
                  </a:cubicBezTo>
                  <a:cubicBezTo>
                    <a:pt x="2800" y="20571"/>
                    <a:pt x="2000" y="20829"/>
                    <a:pt x="2000" y="20829"/>
                  </a:cubicBezTo>
                  <a:cubicBezTo>
                    <a:pt x="2800" y="20829"/>
                    <a:pt x="2800" y="20314"/>
                    <a:pt x="3200" y="20314"/>
                  </a:cubicBezTo>
                  <a:cubicBezTo>
                    <a:pt x="4000" y="20057"/>
                    <a:pt x="3200" y="21343"/>
                    <a:pt x="3200" y="21343"/>
                  </a:cubicBezTo>
                  <a:cubicBezTo>
                    <a:pt x="3200" y="21343"/>
                    <a:pt x="4400" y="20571"/>
                    <a:pt x="4400" y="20571"/>
                  </a:cubicBezTo>
                  <a:cubicBezTo>
                    <a:pt x="4800" y="20314"/>
                    <a:pt x="4400" y="21343"/>
                    <a:pt x="4400" y="21343"/>
                  </a:cubicBezTo>
                  <a:cubicBezTo>
                    <a:pt x="5600" y="21600"/>
                    <a:pt x="8000" y="20829"/>
                    <a:pt x="9200" y="20571"/>
                  </a:cubicBezTo>
                  <a:cubicBezTo>
                    <a:pt x="10800" y="20314"/>
                    <a:pt x="12400" y="20314"/>
                    <a:pt x="14400" y="20057"/>
                  </a:cubicBezTo>
                  <a:cubicBezTo>
                    <a:pt x="15600" y="19029"/>
                    <a:pt x="17200" y="18257"/>
                    <a:pt x="18400" y="17486"/>
                  </a:cubicBezTo>
                  <a:cubicBezTo>
                    <a:pt x="19200" y="16971"/>
                    <a:pt x="21600" y="15943"/>
                    <a:pt x="21200" y="15171"/>
                  </a:cubicBezTo>
                  <a:cubicBezTo>
                    <a:pt x="20800" y="14657"/>
                    <a:pt x="21600" y="15943"/>
                    <a:pt x="21200" y="15171"/>
                  </a:cubicBezTo>
                  <a:close/>
                </a:path>
              </a:pathLst>
            </a:custGeom>
            <a:solidFill>
              <a:srgbClr val="00152F"/>
            </a:solidFill>
            <a:ln w="12700">
              <a:miter lim="400000"/>
            </a:ln>
          </p:spPr>
          <p:txBody>
            <a:bodyPr lIns="22275" tIns="22275" rIns="22275" bIns="22275" anchor="ctr"/>
            <a:lstStyle/>
            <a:p>
              <a:pPr algn="ctr"/>
              <a:endParaRPr sz="1403">
                <a:solidFill>
                  <a:srgbClr val="FFFFFF"/>
                </a:solidFill>
                <a:latin typeface="Helvetica Light"/>
              </a:endParaRPr>
            </a:p>
          </p:txBody>
        </p:sp>
        <p:sp>
          <p:nvSpPr>
            <p:cNvPr id="341" name="Shape">
              <a:extLst>
                <a:ext uri="{FF2B5EF4-FFF2-40B4-BE49-F238E27FC236}">
                  <a16:creationId xmlns:a16="http://schemas.microsoft.com/office/drawing/2014/main" id="{0A146BA7-E73B-411F-9FB3-601CB5E5AADE}"/>
                </a:ext>
              </a:extLst>
            </p:cNvPr>
            <p:cNvSpPr/>
            <p:nvPr/>
          </p:nvSpPr>
          <p:spPr>
            <a:xfrm>
              <a:off x="8383778" y="1301946"/>
              <a:ext cx="1229734" cy="1035282"/>
            </a:xfrm>
            <a:custGeom>
              <a:avLst/>
              <a:gdLst/>
              <a:ahLst/>
              <a:cxnLst>
                <a:cxn ang="0">
                  <a:pos x="wd2" y="hd2"/>
                </a:cxn>
                <a:cxn ang="5400000">
                  <a:pos x="wd2" y="hd2"/>
                </a:cxn>
                <a:cxn ang="10800000">
                  <a:pos x="wd2" y="hd2"/>
                </a:cxn>
                <a:cxn ang="16200000">
                  <a:pos x="wd2" y="hd2"/>
                </a:cxn>
              </a:cxnLst>
              <a:rect l="0" t="0" r="r" b="b"/>
              <a:pathLst>
                <a:path w="21371" h="21482" extrusionOk="0">
                  <a:moveTo>
                    <a:pt x="5643" y="20271"/>
                  </a:moveTo>
                  <a:cubicBezTo>
                    <a:pt x="5643" y="20271"/>
                    <a:pt x="5812" y="19665"/>
                    <a:pt x="5812" y="19463"/>
                  </a:cubicBezTo>
                  <a:cubicBezTo>
                    <a:pt x="5812" y="19060"/>
                    <a:pt x="5981" y="18858"/>
                    <a:pt x="6318" y="18656"/>
                  </a:cubicBezTo>
                  <a:cubicBezTo>
                    <a:pt x="6656" y="18252"/>
                    <a:pt x="6318" y="17646"/>
                    <a:pt x="6318" y="17445"/>
                  </a:cubicBezTo>
                  <a:cubicBezTo>
                    <a:pt x="6318" y="16839"/>
                    <a:pt x="6993" y="16839"/>
                    <a:pt x="6487" y="16435"/>
                  </a:cubicBezTo>
                  <a:cubicBezTo>
                    <a:pt x="6150" y="16032"/>
                    <a:pt x="5981" y="16032"/>
                    <a:pt x="6150" y="15426"/>
                  </a:cubicBezTo>
                  <a:cubicBezTo>
                    <a:pt x="6318" y="15022"/>
                    <a:pt x="6150" y="14618"/>
                    <a:pt x="6150" y="14215"/>
                  </a:cubicBezTo>
                  <a:cubicBezTo>
                    <a:pt x="5981" y="13609"/>
                    <a:pt x="5812" y="13003"/>
                    <a:pt x="6318" y="12600"/>
                  </a:cubicBezTo>
                  <a:cubicBezTo>
                    <a:pt x="6487" y="12398"/>
                    <a:pt x="6825" y="12398"/>
                    <a:pt x="6993" y="12196"/>
                  </a:cubicBezTo>
                  <a:cubicBezTo>
                    <a:pt x="7162" y="12196"/>
                    <a:pt x="7331" y="12398"/>
                    <a:pt x="7500" y="12196"/>
                  </a:cubicBezTo>
                  <a:cubicBezTo>
                    <a:pt x="7668" y="11792"/>
                    <a:pt x="7500" y="11590"/>
                    <a:pt x="7331" y="11389"/>
                  </a:cubicBezTo>
                  <a:cubicBezTo>
                    <a:pt x="7331" y="10985"/>
                    <a:pt x="7668" y="10783"/>
                    <a:pt x="7837" y="10379"/>
                  </a:cubicBezTo>
                  <a:cubicBezTo>
                    <a:pt x="7837" y="10177"/>
                    <a:pt x="8006" y="9572"/>
                    <a:pt x="8006" y="9168"/>
                  </a:cubicBezTo>
                  <a:cubicBezTo>
                    <a:pt x="8006" y="8764"/>
                    <a:pt x="8681" y="8764"/>
                    <a:pt x="8512" y="8562"/>
                  </a:cubicBezTo>
                  <a:cubicBezTo>
                    <a:pt x="8512" y="8159"/>
                    <a:pt x="8850" y="7957"/>
                    <a:pt x="9018" y="7553"/>
                  </a:cubicBezTo>
                  <a:cubicBezTo>
                    <a:pt x="9356" y="7149"/>
                    <a:pt x="9356" y="7351"/>
                    <a:pt x="9356" y="6746"/>
                  </a:cubicBezTo>
                  <a:cubicBezTo>
                    <a:pt x="9187" y="6544"/>
                    <a:pt x="9862" y="5534"/>
                    <a:pt x="10031" y="5534"/>
                  </a:cubicBezTo>
                  <a:cubicBezTo>
                    <a:pt x="10200" y="5332"/>
                    <a:pt x="10706" y="5534"/>
                    <a:pt x="10875" y="5534"/>
                  </a:cubicBezTo>
                  <a:cubicBezTo>
                    <a:pt x="10875" y="5131"/>
                    <a:pt x="10875" y="4929"/>
                    <a:pt x="10875" y="4525"/>
                  </a:cubicBezTo>
                  <a:cubicBezTo>
                    <a:pt x="11381" y="4727"/>
                    <a:pt x="11718" y="4727"/>
                    <a:pt x="12056" y="4929"/>
                  </a:cubicBezTo>
                  <a:cubicBezTo>
                    <a:pt x="12731" y="4929"/>
                    <a:pt x="12393" y="4121"/>
                    <a:pt x="12562" y="3718"/>
                  </a:cubicBezTo>
                  <a:cubicBezTo>
                    <a:pt x="12562" y="3718"/>
                    <a:pt x="12900" y="3718"/>
                    <a:pt x="13069" y="3718"/>
                  </a:cubicBezTo>
                  <a:cubicBezTo>
                    <a:pt x="13237" y="3516"/>
                    <a:pt x="13575" y="3112"/>
                    <a:pt x="13743" y="3516"/>
                  </a:cubicBezTo>
                  <a:cubicBezTo>
                    <a:pt x="14081" y="3718"/>
                    <a:pt x="14081" y="4121"/>
                    <a:pt x="14418" y="4323"/>
                  </a:cubicBezTo>
                  <a:cubicBezTo>
                    <a:pt x="14587" y="4323"/>
                    <a:pt x="14925" y="4323"/>
                    <a:pt x="15093" y="4323"/>
                  </a:cubicBezTo>
                  <a:cubicBezTo>
                    <a:pt x="15262" y="4323"/>
                    <a:pt x="15431" y="4121"/>
                    <a:pt x="15768" y="4121"/>
                  </a:cubicBezTo>
                  <a:cubicBezTo>
                    <a:pt x="15937" y="4121"/>
                    <a:pt x="16106" y="4525"/>
                    <a:pt x="16443" y="4525"/>
                  </a:cubicBezTo>
                  <a:cubicBezTo>
                    <a:pt x="16443" y="4323"/>
                    <a:pt x="17118" y="3919"/>
                    <a:pt x="17118" y="3919"/>
                  </a:cubicBezTo>
                  <a:cubicBezTo>
                    <a:pt x="17118" y="3314"/>
                    <a:pt x="17118" y="3112"/>
                    <a:pt x="17287" y="2708"/>
                  </a:cubicBezTo>
                  <a:cubicBezTo>
                    <a:pt x="17456" y="2506"/>
                    <a:pt x="17793" y="2103"/>
                    <a:pt x="17962" y="2103"/>
                  </a:cubicBezTo>
                  <a:cubicBezTo>
                    <a:pt x="18131" y="2103"/>
                    <a:pt x="18300" y="2103"/>
                    <a:pt x="18468" y="2103"/>
                  </a:cubicBezTo>
                  <a:cubicBezTo>
                    <a:pt x="18637" y="2103"/>
                    <a:pt x="18637" y="1901"/>
                    <a:pt x="18806" y="1901"/>
                  </a:cubicBezTo>
                  <a:cubicBezTo>
                    <a:pt x="18975" y="1901"/>
                    <a:pt x="19312" y="2304"/>
                    <a:pt x="19481" y="2304"/>
                  </a:cubicBezTo>
                  <a:cubicBezTo>
                    <a:pt x="19818" y="2506"/>
                    <a:pt x="19987" y="2708"/>
                    <a:pt x="19987" y="3314"/>
                  </a:cubicBezTo>
                  <a:cubicBezTo>
                    <a:pt x="20325" y="3314"/>
                    <a:pt x="21169" y="2708"/>
                    <a:pt x="20831" y="2304"/>
                  </a:cubicBezTo>
                  <a:cubicBezTo>
                    <a:pt x="21169" y="2506"/>
                    <a:pt x="20325" y="2506"/>
                    <a:pt x="20156" y="2506"/>
                  </a:cubicBezTo>
                  <a:cubicBezTo>
                    <a:pt x="21000" y="2304"/>
                    <a:pt x="19818" y="1699"/>
                    <a:pt x="19650" y="1901"/>
                  </a:cubicBezTo>
                  <a:cubicBezTo>
                    <a:pt x="19818" y="1699"/>
                    <a:pt x="19987" y="1901"/>
                    <a:pt x="19987" y="1901"/>
                  </a:cubicBezTo>
                  <a:cubicBezTo>
                    <a:pt x="20325" y="1901"/>
                    <a:pt x="20662" y="1901"/>
                    <a:pt x="20831" y="1699"/>
                  </a:cubicBezTo>
                  <a:cubicBezTo>
                    <a:pt x="21000" y="1699"/>
                    <a:pt x="21506" y="1295"/>
                    <a:pt x="21337" y="1093"/>
                  </a:cubicBezTo>
                  <a:cubicBezTo>
                    <a:pt x="21000" y="891"/>
                    <a:pt x="20494" y="689"/>
                    <a:pt x="19987" y="488"/>
                  </a:cubicBezTo>
                  <a:cubicBezTo>
                    <a:pt x="19818" y="286"/>
                    <a:pt x="19650" y="689"/>
                    <a:pt x="19481" y="891"/>
                  </a:cubicBezTo>
                  <a:cubicBezTo>
                    <a:pt x="19481" y="891"/>
                    <a:pt x="19143" y="1497"/>
                    <a:pt x="19143" y="1295"/>
                  </a:cubicBezTo>
                  <a:cubicBezTo>
                    <a:pt x="19143" y="1295"/>
                    <a:pt x="19143" y="1093"/>
                    <a:pt x="19143" y="891"/>
                  </a:cubicBezTo>
                  <a:cubicBezTo>
                    <a:pt x="19143" y="891"/>
                    <a:pt x="18806" y="891"/>
                    <a:pt x="18806" y="891"/>
                  </a:cubicBezTo>
                  <a:cubicBezTo>
                    <a:pt x="18975" y="689"/>
                    <a:pt x="19312" y="891"/>
                    <a:pt x="19312" y="689"/>
                  </a:cubicBezTo>
                  <a:cubicBezTo>
                    <a:pt x="19312" y="689"/>
                    <a:pt x="18806" y="689"/>
                    <a:pt x="18806" y="689"/>
                  </a:cubicBezTo>
                  <a:cubicBezTo>
                    <a:pt x="18806" y="488"/>
                    <a:pt x="19481" y="488"/>
                    <a:pt x="19481" y="286"/>
                  </a:cubicBezTo>
                  <a:cubicBezTo>
                    <a:pt x="19312" y="84"/>
                    <a:pt x="18300" y="-118"/>
                    <a:pt x="18468" y="286"/>
                  </a:cubicBezTo>
                  <a:cubicBezTo>
                    <a:pt x="18637" y="488"/>
                    <a:pt x="18637" y="488"/>
                    <a:pt x="18468" y="689"/>
                  </a:cubicBezTo>
                  <a:cubicBezTo>
                    <a:pt x="18300" y="891"/>
                    <a:pt x="17962" y="1295"/>
                    <a:pt x="17793" y="1295"/>
                  </a:cubicBezTo>
                  <a:cubicBezTo>
                    <a:pt x="17625" y="1295"/>
                    <a:pt x="17793" y="488"/>
                    <a:pt x="17793" y="488"/>
                  </a:cubicBezTo>
                  <a:cubicBezTo>
                    <a:pt x="17793" y="286"/>
                    <a:pt x="16950" y="1699"/>
                    <a:pt x="16781" y="1699"/>
                  </a:cubicBezTo>
                  <a:cubicBezTo>
                    <a:pt x="16275" y="1699"/>
                    <a:pt x="16781" y="891"/>
                    <a:pt x="16950" y="689"/>
                  </a:cubicBezTo>
                  <a:cubicBezTo>
                    <a:pt x="17118" y="689"/>
                    <a:pt x="17287" y="286"/>
                    <a:pt x="17287" y="286"/>
                  </a:cubicBezTo>
                  <a:cubicBezTo>
                    <a:pt x="17118" y="84"/>
                    <a:pt x="16781" y="-118"/>
                    <a:pt x="16781" y="84"/>
                  </a:cubicBezTo>
                  <a:cubicBezTo>
                    <a:pt x="16781" y="84"/>
                    <a:pt x="16950" y="286"/>
                    <a:pt x="16950" y="286"/>
                  </a:cubicBezTo>
                  <a:cubicBezTo>
                    <a:pt x="16950" y="286"/>
                    <a:pt x="16612" y="286"/>
                    <a:pt x="16443" y="286"/>
                  </a:cubicBezTo>
                  <a:cubicBezTo>
                    <a:pt x="16275" y="488"/>
                    <a:pt x="16443" y="286"/>
                    <a:pt x="16275" y="84"/>
                  </a:cubicBezTo>
                  <a:cubicBezTo>
                    <a:pt x="16275" y="84"/>
                    <a:pt x="15937" y="488"/>
                    <a:pt x="15937" y="488"/>
                  </a:cubicBezTo>
                  <a:cubicBezTo>
                    <a:pt x="15937" y="689"/>
                    <a:pt x="16275" y="891"/>
                    <a:pt x="16106" y="891"/>
                  </a:cubicBezTo>
                  <a:cubicBezTo>
                    <a:pt x="15937" y="891"/>
                    <a:pt x="15937" y="891"/>
                    <a:pt x="15937" y="891"/>
                  </a:cubicBezTo>
                  <a:cubicBezTo>
                    <a:pt x="15768" y="891"/>
                    <a:pt x="15768" y="1093"/>
                    <a:pt x="15768" y="1295"/>
                  </a:cubicBezTo>
                  <a:cubicBezTo>
                    <a:pt x="15937" y="891"/>
                    <a:pt x="15262" y="1093"/>
                    <a:pt x="15262" y="1093"/>
                  </a:cubicBezTo>
                  <a:cubicBezTo>
                    <a:pt x="15262" y="1093"/>
                    <a:pt x="15600" y="891"/>
                    <a:pt x="15600" y="689"/>
                  </a:cubicBezTo>
                  <a:cubicBezTo>
                    <a:pt x="15600" y="891"/>
                    <a:pt x="14925" y="1093"/>
                    <a:pt x="14756" y="1093"/>
                  </a:cubicBezTo>
                  <a:cubicBezTo>
                    <a:pt x="14587" y="1093"/>
                    <a:pt x="15262" y="1699"/>
                    <a:pt x="15262" y="1699"/>
                  </a:cubicBezTo>
                  <a:cubicBezTo>
                    <a:pt x="15262" y="1699"/>
                    <a:pt x="15093" y="2103"/>
                    <a:pt x="15093" y="2103"/>
                  </a:cubicBezTo>
                  <a:cubicBezTo>
                    <a:pt x="15093" y="2103"/>
                    <a:pt x="14587" y="1497"/>
                    <a:pt x="14587" y="1497"/>
                  </a:cubicBezTo>
                  <a:cubicBezTo>
                    <a:pt x="14587" y="1497"/>
                    <a:pt x="14250" y="2103"/>
                    <a:pt x="14250" y="1497"/>
                  </a:cubicBezTo>
                  <a:cubicBezTo>
                    <a:pt x="14081" y="1295"/>
                    <a:pt x="13575" y="1699"/>
                    <a:pt x="13406" y="1497"/>
                  </a:cubicBezTo>
                  <a:cubicBezTo>
                    <a:pt x="13575" y="1699"/>
                    <a:pt x="14081" y="1699"/>
                    <a:pt x="14081" y="1901"/>
                  </a:cubicBezTo>
                  <a:cubicBezTo>
                    <a:pt x="14081" y="1901"/>
                    <a:pt x="13912" y="1901"/>
                    <a:pt x="13912" y="2103"/>
                  </a:cubicBezTo>
                  <a:cubicBezTo>
                    <a:pt x="13912" y="2304"/>
                    <a:pt x="14081" y="2304"/>
                    <a:pt x="14081" y="2506"/>
                  </a:cubicBezTo>
                  <a:cubicBezTo>
                    <a:pt x="14081" y="2506"/>
                    <a:pt x="13575" y="2304"/>
                    <a:pt x="13575" y="2103"/>
                  </a:cubicBezTo>
                  <a:cubicBezTo>
                    <a:pt x="13406" y="2103"/>
                    <a:pt x="13406" y="2304"/>
                    <a:pt x="13406" y="2506"/>
                  </a:cubicBezTo>
                  <a:cubicBezTo>
                    <a:pt x="13237" y="2506"/>
                    <a:pt x="13237" y="2304"/>
                    <a:pt x="13237" y="2103"/>
                  </a:cubicBezTo>
                  <a:cubicBezTo>
                    <a:pt x="13237" y="2103"/>
                    <a:pt x="12900" y="2506"/>
                    <a:pt x="12900" y="2506"/>
                  </a:cubicBezTo>
                  <a:cubicBezTo>
                    <a:pt x="12731" y="2708"/>
                    <a:pt x="13069" y="2708"/>
                    <a:pt x="13069" y="2910"/>
                  </a:cubicBezTo>
                  <a:cubicBezTo>
                    <a:pt x="13069" y="2910"/>
                    <a:pt x="12731" y="2910"/>
                    <a:pt x="12731" y="2910"/>
                  </a:cubicBezTo>
                  <a:cubicBezTo>
                    <a:pt x="12562" y="2708"/>
                    <a:pt x="12731" y="2506"/>
                    <a:pt x="12731" y="2304"/>
                  </a:cubicBezTo>
                  <a:cubicBezTo>
                    <a:pt x="12731" y="2304"/>
                    <a:pt x="12225" y="2708"/>
                    <a:pt x="12225" y="2708"/>
                  </a:cubicBezTo>
                  <a:cubicBezTo>
                    <a:pt x="12225" y="2708"/>
                    <a:pt x="12225" y="2708"/>
                    <a:pt x="12393" y="2708"/>
                  </a:cubicBezTo>
                  <a:cubicBezTo>
                    <a:pt x="12225" y="2708"/>
                    <a:pt x="12056" y="3112"/>
                    <a:pt x="12056" y="3112"/>
                  </a:cubicBezTo>
                  <a:cubicBezTo>
                    <a:pt x="11887" y="2910"/>
                    <a:pt x="12225" y="2708"/>
                    <a:pt x="12056" y="2708"/>
                  </a:cubicBezTo>
                  <a:cubicBezTo>
                    <a:pt x="11887" y="2506"/>
                    <a:pt x="11718" y="2506"/>
                    <a:pt x="11718" y="2304"/>
                  </a:cubicBezTo>
                  <a:cubicBezTo>
                    <a:pt x="11718" y="2304"/>
                    <a:pt x="12056" y="2304"/>
                    <a:pt x="12056" y="2304"/>
                  </a:cubicBezTo>
                  <a:cubicBezTo>
                    <a:pt x="12056" y="2103"/>
                    <a:pt x="11550" y="1901"/>
                    <a:pt x="11381" y="1901"/>
                  </a:cubicBezTo>
                  <a:cubicBezTo>
                    <a:pt x="11381" y="2103"/>
                    <a:pt x="11550" y="2506"/>
                    <a:pt x="11550" y="2506"/>
                  </a:cubicBezTo>
                  <a:cubicBezTo>
                    <a:pt x="11550" y="2506"/>
                    <a:pt x="10875" y="2708"/>
                    <a:pt x="11044" y="2708"/>
                  </a:cubicBezTo>
                  <a:cubicBezTo>
                    <a:pt x="11044" y="2708"/>
                    <a:pt x="11381" y="2708"/>
                    <a:pt x="11381" y="2708"/>
                  </a:cubicBezTo>
                  <a:cubicBezTo>
                    <a:pt x="11381" y="2708"/>
                    <a:pt x="11212" y="2708"/>
                    <a:pt x="11212" y="2708"/>
                  </a:cubicBezTo>
                  <a:cubicBezTo>
                    <a:pt x="11381" y="3112"/>
                    <a:pt x="11718" y="2708"/>
                    <a:pt x="11550" y="2708"/>
                  </a:cubicBezTo>
                  <a:cubicBezTo>
                    <a:pt x="11718" y="2910"/>
                    <a:pt x="11550" y="3112"/>
                    <a:pt x="11550" y="3112"/>
                  </a:cubicBezTo>
                  <a:cubicBezTo>
                    <a:pt x="11550" y="3314"/>
                    <a:pt x="11212" y="2910"/>
                    <a:pt x="11212" y="2910"/>
                  </a:cubicBezTo>
                  <a:cubicBezTo>
                    <a:pt x="11044" y="2910"/>
                    <a:pt x="11044" y="2708"/>
                    <a:pt x="10875" y="2708"/>
                  </a:cubicBezTo>
                  <a:cubicBezTo>
                    <a:pt x="10875" y="2708"/>
                    <a:pt x="10706" y="3112"/>
                    <a:pt x="10537" y="2910"/>
                  </a:cubicBezTo>
                  <a:cubicBezTo>
                    <a:pt x="10537" y="2708"/>
                    <a:pt x="10031" y="3112"/>
                    <a:pt x="10031" y="3112"/>
                  </a:cubicBezTo>
                  <a:cubicBezTo>
                    <a:pt x="10031" y="3112"/>
                    <a:pt x="10031" y="3718"/>
                    <a:pt x="10031" y="3718"/>
                  </a:cubicBezTo>
                  <a:cubicBezTo>
                    <a:pt x="10031" y="3919"/>
                    <a:pt x="10200" y="3314"/>
                    <a:pt x="10368" y="3516"/>
                  </a:cubicBezTo>
                  <a:cubicBezTo>
                    <a:pt x="10368" y="3516"/>
                    <a:pt x="10706" y="3718"/>
                    <a:pt x="10706" y="3516"/>
                  </a:cubicBezTo>
                  <a:cubicBezTo>
                    <a:pt x="10706" y="3718"/>
                    <a:pt x="10537" y="3718"/>
                    <a:pt x="10537" y="3919"/>
                  </a:cubicBezTo>
                  <a:cubicBezTo>
                    <a:pt x="10368" y="3919"/>
                    <a:pt x="10537" y="4323"/>
                    <a:pt x="10368" y="4323"/>
                  </a:cubicBezTo>
                  <a:cubicBezTo>
                    <a:pt x="10368" y="4525"/>
                    <a:pt x="10200" y="4121"/>
                    <a:pt x="10200" y="4121"/>
                  </a:cubicBezTo>
                  <a:cubicBezTo>
                    <a:pt x="10031" y="4121"/>
                    <a:pt x="10031" y="4525"/>
                    <a:pt x="9862" y="4525"/>
                  </a:cubicBezTo>
                  <a:cubicBezTo>
                    <a:pt x="9862" y="4525"/>
                    <a:pt x="9862" y="4121"/>
                    <a:pt x="9862" y="4121"/>
                  </a:cubicBezTo>
                  <a:cubicBezTo>
                    <a:pt x="9693" y="4121"/>
                    <a:pt x="9693" y="4323"/>
                    <a:pt x="9525" y="4323"/>
                  </a:cubicBezTo>
                  <a:cubicBezTo>
                    <a:pt x="9525" y="4323"/>
                    <a:pt x="9525" y="3919"/>
                    <a:pt x="9525" y="3919"/>
                  </a:cubicBezTo>
                  <a:cubicBezTo>
                    <a:pt x="9525" y="3718"/>
                    <a:pt x="9356" y="4323"/>
                    <a:pt x="9187" y="4323"/>
                  </a:cubicBezTo>
                  <a:cubicBezTo>
                    <a:pt x="8850" y="4525"/>
                    <a:pt x="9356" y="3314"/>
                    <a:pt x="9356" y="3314"/>
                  </a:cubicBezTo>
                  <a:cubicBezTo>
                    <a:pt x="9187" y="3314"/>
                    <a:pt x="8850" y="3516"/>
                    <a:pt x="8850" y="3516"/>
                  </a:cubicBezTo>
                  <a:cubicBezTo>
                    <a:pt x="8681" y="3718"/>
                    <a:pt x="9018" y="3919"/>
                    <a:pt x="9018" y="3919"/>
                  </a:cubicBezTo>
                  <a:cubicBezTo>
                    <a:pt x="8850" y="3919"/>
                    <a:pt x="8850" y="3919"/>
                    <a:pt x="8681" y="3919"/>
                  </a:cubicBezTo>
                  <a:cubicBezTo>
                    <a:pt x="8681" y="3919"/>
                    <a:pt x="8681" y="4121"/>
                    <a:pt x="8512" y="4323"/>
                  </a:cubicBezTo>
                  <a:cubicBezTo>
                    <a:pt x="8681" y="4121"/>
                    <a:pt x="7837" y="4121"/>
                    <a:pt x="8175" y="4323"/>
                  </a:cubicBezTo>
                  <a:cubicBezTo>
                    <a:pt x="8175" y="4525"/>
                    <a:pt x="8512" y="4323"/>
                    <a:pt x="8512" y="4323"/>
                  </a:cubicBezTo>
                  <a:cubicBezTo>
                    <a:pt x="8512" y="4323"/>
                    <a:pt x="8343" y="4525"/>
                    <a:pt x="8512" y="4525"/>
                  </a:cubicBezTo>
                  <a:cubicBezTo>
                    <a:pt x="8512" y="4525"/>
                    <a:pt x="8681" y="4525"/>
                    <a:pt x="8681" y="4323"/>
                  </a:cubicBezTo>
                  <a:cubicBezTo>
                    <a:pt x="8681" y="4323"/>
                    <a:pt x="8681" y="4727"/>
                    <a:pt x="8512" y="4727"/>
                  </a:cubicBezTo>
                  <a:cubicBezTo>
                    <a:pt x="8343" y="4727"/>
                    <a:pt x="8343" y="4525"/>
                    <a:pt x="8175" y="4525"/>
                  </a:cubicBezTo>
                  <a:cubicBezTo>
                    <a:pt x="8006" y="4727"/>
                    <a:pt x="8006" y="5131"/>
                    <a:pt x="7837" y="5131"/>
                  </a:cubicBezTo>
                  <a:cubicBezTo>
                    <a:pt x="7837" y="5131"/>
                    <a:pt x="7331" y="5131"/>
                    <a:pt x="7331" y="5131"/>
                  </a:cubicBezTo>
                  <a:cubicBezTo>
                    <a:pt x="7331" y="5736"/>
                    <a:pt x="8512" y="4929"/>
                    <a:pt x="8512" y="4929"/>
                  </a:cubicBezTo>
                  <a:cubicBezTo>
                    <a:pt x="8681" y="4929"/>
                    <a:pt x="8850" y="4727"/>
                    <a:pt x="9018" y="4929"/>
                  </a:cubicBezTo>
                  <a:cubicBezTo>
                    <a:pt x="9356" y="4929"/>
                    <a:pt x="9187" y="4525"/>
                    <a:pt x="9018" y="4525"/>
                  </a:cubicBezTo>
                  <a:cubicBezTo>
                    <a:pt x="9187" y="4525"/>
                    <a:pt x="9187" y="4525"/>
                    <a:pt x="9187" y="4525"/>
                  </a:cubicBezTo>
                  <a:cubicBezTo>
                    <a:pt x="9356" y="4929"/>
                    <a:pt x="9525" y="4525"/>
                    <a:pt x="9693" y="4525"/>
                  </a:cubicBezTo>
                  <a:cubicBezTo>
                    <a:pt x="9525" y="4525"/>
                    <a:pt x="9525" y="4929"/>
                    <a:pt x="9356" y="4929"/>
                  </a:cubicBezTo>
                  <a:cubicBezTo>
                    <a:pt x="9525" y="4929"/>
                    <a:pt x="9693" y="4929"/>
                    <a:pt x="9693" y="4929"/>
                  </a:cubicBezTo>
                  <a:cubicBezTo>
                    <a:pt x="9693" y="4929"/>
                    <a:pt x="9356" y="5131"/>
                    <a:pt x="9356" y="5332"/>
                  </a:cubicBezTo>
                  <a:cubicBezTo>
                    <a:pt x="9356" y="5332"/>
                    <a:pt x="10200" y="4929"/>
                    <a:pt x="10200" y="5131"/>
                  </a:cubicBezTo>
                  <a:cubicBezTo>
                    <a:pt x="10031" y="5332"/>
                    <a:pt x="9525" y="5131"/>
                    <a:pt x="9525" y="5534"/>
                  </a:cubicBezTo>
                  <a:cubicBezTo>
                    <a:pt x="9356" y="6140"/>
                    <a:pt x="9018" y="5332"/>
                    <a:pt x="9018" y="5332"/>
                  </a:cubicBezTo>
                  <a:cubicBezTo>
                    <a:pt x="9018" y="5131"/>
                    <a:pt x="9018" y="5736"/>
                    <a:pt x="9018" y="5736"/>
                  </a:cubicBezTo>
                  <a:cubicBezTo>
                    <a:pt x="9018" y="5736"/>
                    <a:pt x="8850" y="5332"/>
                    <a:pt x="8681" y="5332"/>
                  </a:cubicBezTo>
                  <a:cubicBezTo>
                    <a:pt x="8512" y="5534"/>
                    <a:pt x="8175" y="5938"/>
                    <a:pt x="8175" y="6140"/>
                  </a:cubicBezTo>
                  <a:cubicBezTo>
                    <a:pt x="8175" y="6140"/>
                    <a:pt x="8512" y="5938"/>
                    <a:pt x="8512" y="5938"/>
                  </a:cubicBezTo>
                  <a:cubicBezTo>
                    <a:pt x="8512" y="6140"/>
                    <a:pt x="8850" y="5938"/>
                    <a:pt x="8850" y="6140"/>
                  </a:cubicBezTo>
                  <a:cubicBezTo>
                    <a:pt x="8850" y="5938"/>
                    <a:pt x="8343" y="6140"/>
                    <a:pt x="8343" y="6342"/>
                  </a:cubicBezTo>
                  <a:cubicBezTo>
                    <a:pt x="8512" y="6544"/>
                    <a:pt x="9018" y="6140"/>
                    <a:pt x="8850" y="6544"/>
                  </a:cubicBezTo>
                  <a:cubicBezTo>
                    <a:pt x="9018" y="6140"/>
                    <a:pt x="7837" y="6746"/>
                    <a:pt x="7837" y="6746"/>
                  </a:cubicBezTo>
                  <a:cubicBezTo>
                    <a:pt x="7837" y="6544"/>
                    <a:pt x="8850" y="6947"/>
                    <a:pt x="8681" y="6947"/>
                  </a:cubicBezTo>
                  <a:cubicBezTo>
                    <a:pt x="8512" y="7149"/>
                    <a:pt x="8343" y="6746"/>
                    <a:pt x="8175" y="6947"/>
                  </a:cubicBezTo>
                  <a:cubicBezTo>
                    <a:pt x="8175" y="6947"/>
                    <a:pt x="8175" y="6947"/>
                    <a:pt x="8175" y="6947"/>
                  </a:cubicBezTo>
                  <a:cubicBezTo>
                    <a:pt x="8175" y="7149"/>
                    <a:pt x="7668" y="6746"/>
                    <a:pt x="7500" y="7149"/>
                  </a:cubicBezTo>
                  <a:cubicBezTo>
                    <a:pt x="7500" y="7149"/>
                    <a:pt x="8006" y="7149"/>
                    <a:pt x="8006" y="7149"/>
                  </a:cubicBezTo>
                  <a:cubicBezTo>
                    <a:pt x="7668" y="7553"/>
                    <a:pt x="7331" y="7149"/>
                    <a:pt x="7500" y="7755"/>
                  </a:cubicBezTo>
                  <a:cubicBezTo>
                    <a:pt x="7500" y="7755"/>
                    <a:pt x="7162" y="7957"/>
                    <a:pt x="7162" y="7957"/>
                  </a:cubicBezTo>
                  <a:cubicBezTo>
                    <a:pt x="6993" y="8159"/>
                    <a:pt x="6993" y="8159"/>
                    <a:pt x="6993" y="8159"/>
                  </a:cubicBezTo>
                  <a:cubicBezTo>
                    <a:pt x="6993" y="8361"/>
                    <a:pt x="6825" y="8361"/>
                    <a:pt x="6825" y="8361"/>
                  </a:cubicBezTo>
                  <a:cubicBezTo>
                    <a:pt x="6825" y="8562"/>
                    <a:pt x="6993" y="8361"/>
                    <a:pt x="6993" y="8361"/>
                  </a:cubicBezTo>
                  <a:cubicBezTo>
                    <a:pt x="7162" y="8361"/>
                    <a:pt x="6993" y="8562"/>
                    <a:pt x="6993" y="8562"/>
                  </a:cubicBezTo>
                  <a:cubicBezTo>
                    <a:pt x="7162" y="8562"/>
                    <a:pt x="7500" y="8764"/>
                    <a:pt x="7668" y="8562"/>
                  </a:cubicBezTo>
                  <a:cubicBezTo>
                    <a:pt x="7331" y="8764"/>
                    <a:pt x="7331" y="8764"/>
                    <a:pt x="6993" y="8764"/>
                  </a:cubicBezTo>
                  <a:cubicBezTo>
                    <a:pt x="6825" y="8764"/>
                    <a:pt x="6318" y="8764"/>
                    <a:pt x="6318" y="8966"/>
                  </a:cubicBezTo>
                  <a:cubicBezTo>
                    <a:pt x="6318" y="8966"/>
                    <a:pt x="6487" y="8966"/>
                    <a:pt x="6487" y="8966"/>
                  </a:cubicBezTo>
                  <a:cubicBezTo>
                    <a:pt x="6487" y="8966"/>
                    <a:pt x="6318" y="9168"/>
                    <a:pt x="6318" y="9168"/>
                  </a:cubicBezTo>
                  <a:cubicBezTo>
                    <a:pt x="6318" y="9168"/>
                    <a:pt x="6656" y="8966"/>
                    <a:pt x="6656" y="9168"/>
                  </a:cubicBezTo>
                  <a:cubicBezTo>
                    <a:pt x="6656" y="9168"/>
                    <a:pt x="6318" y="9572"/>
                    <a:pt x="6318" y="9572"/>
                  </a:cubicBezTo>
                  <a:cubicBezTo>
                    <a:pt x="6318" y="9572"/>
                    <a:pt x="6487" y="9572"/>
                    <a:pt x="6487" y="9774"/>
                  </a:cubicBezTo>
                  <a:cubicBezTo>
                    <a:pt x="6487" y="9774"/>
                    <a:pt x="6150" y="9774"/>
                    <a:pt x="6150" y="9774"/>
                  </a:cubicBezTo>
                  <a:cubicBezTo>
                    <a:pt x="6150" y="9774"/>
                    <a:pt x="6487" y="9975"/>
                    <a:pt x="6487" y="9975"/>
                  </a:cubicBezTo>
                  <a:cubicBezTo>
                    <a:pt x="6318" y="9975"/>
                    <a:pt x="6150" y="9975"/>
                    <a:pt x="6150" y="9975"/>
                  </a:cubicBezTo>
                  <a:cubicBezTo>
                    <a:pt x="6150" y="10177"/>
                    <a:pt x="6318" y="10379"/>
                    <a:pt x="6487" y="10379"/>
                  </a:cubicBezTo>
                  <a:cubicBezTo>
                    <a:pt x="6150" y="10379"/>
                    <a:pt x="5812" y="10379"/>
                    <a:pt x="5643" y="10783"/>
                  </a:cubicBezTo>
                  <a:cubicBezTo>
                    <a:pt x="5643" y="10985"/>
                    <a:pt x="4969" y="10783"/>
                    <a:pt x="4969" y="10783"/>
                  </a:cubicBezTo>
                  <a:cubicBezTo>
                    <a:pt x="4969" y="11389"/>
                    <a:pt x="5981" y="10783"/>
                    <a:pt x="6150" y="10783"/>
                  </a:cubicBezTo>
                  <a:cubicBezTo>
                    <a:pt x="5981" y="10783"/>
                    <a:pt x="5812" y="11187"/>
                    <a:pt x="5812" y="11187"/>
                  </a:cubicBezTo>
                  <a:cubicBezTo>
                    <a:pt x="5306" y="11187"/>
                    <a:pt x="5643" y="11389"/>
                    <a:pt x="5475" y="11590"/>
                  </a:cubicBezTo>
                  <a:cubicBezTo>
                    <a:pt x="5306" y="11792"/>
                    <a:pt x="4969" y="11389"/>
                    <a:pt x="4800" y="11590"/>
                  </a:cubicBezTo>
                  <a:cubicBezTo>
                    <a:pt x="4800" y="11792"/>
                    <a:pt x="4293" y="12196"/>
                    <a:pt x="4293" y="12196"/>
                  </a:cubicBezTo>
                  <a:cubicBezTo>
                    <a:pt x="4293" y="12398"/>
                    <a:pt x="4462" y="12398"/>
                    <a:pt x="4462" y="12398"/>
                  </a:cubicBezTo>
                  <a:cubicBezTo>
                    <a:pt x="4462" y="12600"/>
                    <a:pt x="3956" y="12600"/>
                    <a:pt x="3956" y="12600"/>
                  </a:cubicBezTo>
                  <a:cubicBezTo>
                    <a:pt x="3956" y="12600"/>
                    <a:pt x="4125" y="12802"/>
                    <a:pt x="4125" y="13003"/>
                  </a:cubicBezTo>
                  <a:cubicBezTo>
                    <a:pt x="4125" y="13205"/>
                    <a:pt x="4462" y="13003"/>
                    <a:pt x="4631" y="13003"/>
                  </a:cubicBezTo>
                  <a:cubicBezTo>
                    <a:pt x="4800" y="12802"/>
                    <a:pt x="4969" y="13003"/>
                    <a:pt x="5137" y="12802"/>
                  </a:cubicBezTo>
                  <a:cubicBezTo>
                    <a:pt x="5137" y="12802"/>
                    <a:pt x="4969" y="12600"/>
                    <a:pt x="4969" y="12398"/>
                  </a:cubicBezTo>
                  <a:cubicBezTo>
                    <a:pt x="4969" y="12398"/>
                    <a:pt x="5306" y="12600"/>
                    <a:pt x="5475" y="12802"/>
                  </a:cubicBezTo>
                  <a:cubicBezTo>
                    <a:pt x="5475" y="12802"/>
                    <a:pt x="4969" y="13205"/>
                    <a:pt x="4969" y="13205"/>
                  </a:cubicBezTo>
                  <a:cubicBezTo>
                    <a:pt x="4800" y="13205"/>
                    <a:pt x="4631" y="13407"/>
                    <a:pt x="4631" y="13205"/>
                  </a:cubicBezTo>
                  <a:cubicBezTo>
                    <a:pt x="4462" y="13003"/>
                    <a:pt x="4293" y="13407"/>
                    <a:pt x="4125" y="13407"/>
                  </a:cubicBezTo>
                  <a:cubicBezTo>
                    <a:pt x="3956" y="13205"/>
                    <a:pt x="3956" y="12600"/>
                    <a:pt x="3787" y="13205"/>
                  </a:cubicBezTo>
                  <a:cubicBezTo>
                    <a:pt x="3450" y="14013"/>
                    <a:pt x="3281" y="13003"/>
                    <a:pt x="3450" y="13003"/>
                  </a:cubicBezTo>
                  <a:cubicBezTo>
                    <a:pt x="3112" y="13003"/>
                    <a:pt x="3450" y="13811"/>
                    <a:pt x="3112" y="13609"/>
                  </a:cubicBezTo>
                  <a:cubicBezTo>
                    <a:pt x="2437" y="13609"/>
                    <a:pt x="2943" y="14013"/>
                    <a:pt x="2775" y="14215"/>
                  </a:cubicBezTo>
                  <a:cubicBezTo>
                    <a:pt x="2606" y="14215"/>
                    <a:pt x="2606" y="13811"/>
                    <a:pt x="2606" y="13811"/>
                  </a:cubicBezTo>
                  <a:cubicBezTo>
                    <a:pt x="2268" y="13811"/>
                    <a:pt x="1931" y="14013"/>
                    <a:pt x="1762" y="14215"/>
                  </a:cubicBezTo>
                  <a:cubicBezTo>
                    <a:pt x="1762" y="14417"/>
                    <a:pt x="2437" y="14417"/>
                    <a:pt x="2606" y="14417"/>
                  </a:cubicBezTo>
                  <a:cubicBezTo>
                    <a:pt x="2606" y="14417"/>
                    <a:pt x="3112" y="14215"/>
                    <a:pt x="3112" y="14215"/>
                  </a:cubicBezTo>
                  <a:cubicBezTo>
                    <a:pt x="3281" y="14417"/>
                    <a:pt x="2437" y="14417"/>
                    <a:pt x="2437" y="14417"/>
                  </a:cubicBezTo>
                  <a:cubicBezTo>
                    <a:pt x="2268" y="14417"/>
                    <a:pt x="2268" y="14618"/>
                    <a:pt x="2100" y="14618"/>
                  </a:cubicBezTo>
                  <a:cubicBezTo>
                    <a:pt x="1931" y="14618"/>
                    <a:pt x="1762" y="14618"/>
                    <a:pt x="1594" y="14618"/>
                  </a:cubicBezTo>
                  <a:cubicBezTo>
                    <a:pt x="1256" y="14417"/>
                    <a:pt x="1087" y="14618"/>
                    <a:pt x="1425" y="14820"/>
                  </a:cubicBezTo>
                  <a:cubicBezTo>
                    <a:pt x="1594" y="14820"/>
                    <a:pt x="1931" y="14820"/>
                    <a:pt x="1931" y="15224"/>
                  </a:cubicBezTo>
                  <a:cubicBezTo>
                    <a:pt x="1931" y="15224"/>
                    <a:pt x="1762" y="15628"/>
                    <a:pt x="1762" y="15426"/>
                  </a:cubicBezTo>
                  <a:cubicBezTo>
                    <a:pt x="1594" y="15426"/>
                    <a:pt x="1931" y="15022"/>
                    <a:pt x="1594" y="14820"/>
                  </a:cubicBezTo>
                  <a:cubicBezTo>
                    <a:pt x="1087" y="14820"/>
                    <a:pt x="1425" y="15022"/>
                    <a:pt x="1256" y="15224"/>
                  </a:cubicBezTo>
                  <a:cubicBezTo>
                    <a:pt x="1256" y="15224"/>
                    <a:pt x="1256" y="14618"/>
                    <a:pt x="1087" y="14618"/>
                  </a:cubicBezTo>
                  <a:cubicBezTo>
                    <a:pt x="1087" y="14417"/>
                    <a:pt x="750" y="15628"/>
                    <a:pt x="919" y="15426"/>
                  </a:cubicBezTo>
                  <a:cubicBezTo>
                    <a:pt x="750" y="15426"/>
                    <a:pt x="750" y="15022"/>
                    <a:pt x="750" y="15022"/>
                  </a:cubicBezTo>
                  <a:cubicBezTo>
                    <a:pt x="581" y="15022"/>
                    <a:pt x="581" y="15426"/>
                    <a:pt x="581" y="15426"/>
                  </a:cubicBezTo>
                  <a:cubicBezTo>
                    <a:pt x="412" y="15628"/>
                    <a:pt x="75" y="15426"/>
                    <a:pt x="75" y="15628"/>
                  </a:cubicBezTo>
                  <a:cubicBezTo>
                    <a:pt x="75" y="15830"/>
                    <a:pt x="-94" y="16032"/>
                    <a:pt x="75" y="16032"/>
                  </a:cubicBezTo>
                  <a:cubicBezTo>
                    <a:pt x="244" y="16032"/>
                    <a:pt x="412" y="16032"/>
                    <a:pt x="581" y="16233"/>
                  </a:cubicBezTo>
                  <a:cubicBezTo>
                    <a:pt x="581" y="16233"/>
                    <a:pt x="-94" y="16435"/>
                    <a:pt x="75" y="16637"/>
                  </a:cubicBezTo>
                  <a:cubicBezTo>
                    <a:pt x="75" y="16839"/>
                    <a:pt x="412" y="16839"/>
                    <a:pt x="412" y="16839"/>
                  </a:cubicBezTo>
                  <a:cubicBezTo>
                    <a:pt x="412" y="16839"/>
                    <a:pt x="919" y="16637"/>
                    <a:pt x="919" y="16839"/>
                  </a:cubicBezTo>
                  <a:cubicBezTo>
                    <a:pt x="750" y="17041"/>
                    <a:pt x="244" y="16839"/>
                    <a:pt x="75" y="17243"/>
                  </a:cubicBezTo>
                  <a:cubicBezTo>
                    <a:pt x="-94" y="17445"/>
                    <a:pt x="919" y="17445"/>
                    <a:pt x="581" y="17848"/>
                  </a:cubicBezTo>
                  <a:cubicBezTo>
                    <a:pt x="581" y="17848"/>
                    <a:pt x="412" y="17445"/>
                    <a:pt x="244" y="17646"/>
                  </a:cubicBezTo>
                  <a:cubicBezTo>
                    <a:pt x="75" y="17848"/>
                    <a:pt x="75" y="18050"/>
                    <a:pt x="244" y="18252"/>
                  </a:cubicBezTo>
                  <a:cubicBezTo>
                    <a:pt x="412" y="18252"/>
                    <a:pt x="750" y="18454"/>
                    <a:pt x="919" y="18454"/>
                  </a:cubicBezTo>
                  <a:cubicBezTo>
                    <a:pt x="1087" y="18252"/>
                    <a:pt x="1256" y="17848"/>
                    <a:pt x="1425" y="18050"/>
                  </a:cubicBezTo>
                  <a:cubicBezTo>
                    <a:pt x="1256" y="18050"/>
                    <a:pt x="1087" y="18252"/>
                    <a:pt x="1087" y="18252"/>
                  </a:cubicBezTo>
                  <a:cubicBezTo>
                    <a:pt x="1087" y="18454"/>
                    <a:pt x="919" y="18454"/>
                    <a:pt x="750" y="18454"/>
                  </a:cubicBezTo>
                  <a:cubicBezTo>
                    <a:pt x="750" y="18454"/>
                    <a:pt x="1087" y="18656"/>
                    <a:pt x="1087" y="18858"/>
                  </a:cubicBezTo>
                  <a:cubicBezTo>
                    <a:pt x="1087" y="18858"/>
                    <a:pt x="581" y="18454"/>
                    <a:pt x="750" y="18858"/>
                  </a:cubicBezTo>
                  <a:cubicBezTo>
                    <a:pt x="750" y="19060"/>
                    <a:pt x="1256" y="19261"/>
                    <a:pt x="1256" y="19261"/>
                  </a:cubicBezTo>
                  <a:cubicBezTo>
                    <a:pt x="1256" y="19463"/>
                    <a:pt x="750" y="19060"/>
                    <a:pt x="581" y="19261"/>
                  </a:cubicBezTo>
                  <a:cubicBezTo>
                    <a:pt x="244" y="19261"/>
                    <a:pt x="581" y="18656"/>
                    <a:pt x="412" y="18656"/>
                  </a:cubicBezTo>
                  <a:cubicBezTo>
                    <a:pt x="412" y="18656"/>
                    <a:pt x="75" y="19060"/>
                    <a:pt x="244" y="19261"/>
                  </a:cubicBezTo>
                  <a:cubicBezTo>
                    <a:pt x="412" y="19261"/>
                    <a:pt x="244" y="19665"/>
                    <a:pt x="244" y="19665"/>
                  </a:cubicBezTo>
                  <a:cubicBezTo>
                    <a:pt x="412" y="19867"/>
                    <a:pt x="581" y="19463"/>
                    <a:pt x="750" y="19261"/>
                  </a:cubicBezTo>
                  <a:cubicBezTo>
                    <a:pt x="750" y="19261"/>
                    <a:pt x="750" y="19463"/>
                    <a:pt x="750" y="19463"/>
                  </a:cubicBezTo>
                  <a:cubicBezTo>
                    <a:pt x="919" y="19463"/>
                    <a:pt x="919" y="19261"/>
                    <a:pt x="1087" y="19261"/>
                  </a:cubicBezTo>
                  <a:cubicBezTo>
                    <a:pt x="1087" y="19261"/>
                    <a:pt x="1087" y="19665"/>
                    <a:pt x="919" y="19665"/>
                  </a:cubicBezTo>
                  <a:cubicBezTo>
                    <a:pt x="581" y="19867"/>
                    <a:pt x="1256" y="20271"/>
                    <a:pt x="1256" y="20069"/>
                  </a:cubicBezTo>
                  <a:cubicBezTo>
                    <a:pt x="1256" y="20473"/>
                    <a:pt x="75" y="20069"/>
                    <a:pt x="750" y="20675"/>
                  </a:cubicBezTo>
                  <a:cubicBezTo>
                    <a:pt x="1087" y="20876"/>
                    <a:pt x="1256" y="21078"/>
                    <a:pt x="1594" y="21078"/>
                  </a:cubicBezTo>
                  <a:cubicBezTo>
                    <a:pt x="1594" y="21078"/>
                    <a:pt x="2100" y="21482"/>
                    <a:pt x="2268" y="21482"/>
                  </a:cubicBezTo>
                  <a:cubicBezTo>
                    <a:pt x="2775" y="21482"/>
                    <a:pt x="3450" y="20876"/>
                    <a:pt x="3787" y="20473"/>
                  </a:cubicBezTo>
                  <a:cubicBezTo>
                    <a:pt x="3956" y="20069"/>
                    <a:pt x="4125" y="20069"/>
                    <a:pt x="4462" y="19867"/>
                  </a:cubicBezTo>
                  <a:cubicBezTo>
                    <a:pt x="4631" y="19665"/>
                    <a:pt x="4631" y="19060"/>
                    <a:pt x="4800" y="19060"/>
                  </a:cubicBezTo>
                  <a:cubicBezTo>
                    <a:pt x="4800" y="19060"/>
                    <a:pt x="4800" y="19665"/>
                    <a:pt x="4969" y="19665"/>
                  </a:cubicBezTo>
                  <a:cubicBezTo>
                    <a:pt x="5306" y="19867"/>
                    <a:pt x="5137" y="19867"/>
                    <a:pt x="5137" y="20069"/>
                  </a:cubicBezTo>
                  <a:cubicBezTo>
                    <a:pt x="5306" y="20069"/>
                    <a:pt x="5475" y="20069"/>
                    <a:pt x="5643" y="20271"/>
                  </a:cubicBezTo>
                  <a:cubicBezTo>
                    <a:pt x="5643" y="20473"/>
                    <a:pt x="5475" y="20069"/>
                    <a:pt x="5643" y="20271"/>
                  </a:cubicBezTo>
                  <a:close/>
                </a:path>
              </a:pathLst>
            </a:custGeom>
            <a:solidFill>
              <a:srgbClr val="00152F"/>
            </a:solidFill>
            <a:ln w="12700">
              <a:miter lim="400000"/>
            </a:ln>
          </p:spPr>
          <p:txBody>
            <a:bodyPr lIns="22275" tIns="22275" rIns="22275" bIns="22275" anchor="ctr"/>
            <a:lstStyle/>
            <a:p>
              <a:pPr algn="ctr"/>
              <a:endParaRPr sz="1403">
                <a:solidFill>
                  <a:srgbClr val="FFFFFF"/>
                </a:solidFill>
                <a:latin typeface="Helvetica Light"/>
              </a:endParaRPr>
            </a:p>
          </p:txBody>
        </p:sp>
        <p:sp>
          <p:nvSpPr>
            <p:cNvPr id="342" name="Shape">
              <a:extLst>
                <a:ext uri="{FF2B5EF4-FFF2-40B4-BE49-F238E27FC236}">
                  <a16:creationId xmlns:a16="http://schemas.microsoft.com/office/drawing/2014/main" id="{8765FBB7-406C-4811-BB77-ABCDB57A10D8}"/>
                </a:ext>
              </a:extLst>
            </p:cNvPr>
            <p:cNvSpPr/>
            <p:nvPr/>
          </p:nvSpPr>
          <p:spPr>
            <a:xfrm>
              <a:off x="9441353" y="678690"/>
              <a:ext cx="7856179" cy="2724383"/>
            </a:xfrm>
            <a:custGeom>
              <a:avLst/>
              <a:gdLst/>
              <a:ahLst/>
              <a:cxnLst>
                <a:cxn ang="0">
                  <a:pos x="wd2" y="hd2"/>
                </a:cxn>
                <a:cxn ang="5400000">
                  <a:pos x="wd2" y="hd2"/>
                </a:cxn>
                <a:cxn ang="10800000">
                  <a:pos x="wd2" y="hd2"/>
                </a:cxn>
                <a:cxn ang="16200000">
                  <a:pos x="wd2" y="hd2"/>
                </a:cxn>
              </a:cxnLst>
              <a:rect l="0" t="0" r="r" b="b"/>
              <a:pathLst>
                <a:path w="21558" h="21438" extrusionOk="0">
                  <a:moveTo>
                    <a:pt x="21531" y="8457"/>
                  </a:moveTo>
                  <a:cubicBezTo>
                    <a:pt x="21477" y="8304"/>
                    <a:pt x="21397" y="8227"/>
                    <a:pt x="21344" y="8074"/>
                  </a:cubicBezTo>
                  <a:cubicBezTo>
                    <a:pt x="21317" y="7998"/>
                    <a:pt x="21291" y="7921"/>
                    <a:pt x="21237" y="7844"/>
                  </a:cubicBezTo>
                  <a:cubicBezTo>
                    <a:pt x="21211" y="7844"/>
                    <a:pt x="21157" y="7844"/>
                    <a:pt x="21131" y="7768"/>
                  </a:cubicBezTo>
                  <a:cubicBezTo>
                    <a:pt x="21131" y="7844"/>
                    <a:pt x="21157" y="7844"/>
                    <a:pt x="21157" y="7844"/>
                  </a:cubicBezTo>
                  <a:cubicBezTo>
                    <a:pt x="21184" y="7844"/>
                    <a:pt x="21104" y="7921"/>
                    <a:pt x="21077" y="7844"/>
                  </a:cubicBezTo>
                  <a:cubicBezTo>
                    <a:pt x="21077" y="7844"/>
                    <a:pt x="21104" y="7844"/>
                    <a:pt x="21104" y="7768"/>
                  </a:cubicBezTo>
                  <a:cubicBezTo>
                    <a:pt x="21077" y="7691"/>
                    <a:pt x="20944" y="7844"/>
                    <a:pt x="20917" y="7768"/>
                  </a:cubicBezTo>
                  <a:cubicBezTo>
                    <a:pt x="20971" y="7844"/>
                    <a:pt x="20971" y="7844"/>
                    <a:pt x="20971" y="8074"/>
                  </a:cubicBezTo>
                  <a:cubicBezTo>
                    <a:pt x="20944" y="8151"/>
                    <a:pt x="20997" y="8304"/>
                    <a:pt x="20997" y="8304"/>
                  </a:cubicBezTo>
                  <a:cubicBezTo>
                    <a:pt x="20971" y="8304"/>
                    <a:pt x="20971" y="8227"/>
                    <a:pt x="20971" y="8227"/>
                  </a:cubicBezTo>
                  <a:cubicBezTo>
                    <a:pt x="20944" y="8151"/>
                    <a:pt x="20944" y="8304"/>
                    <a:pt x="20917" y="8304"/>
                  </a:cubicBezTo>
                  <a:cubicBezTo>
                    <a:pt x="20917" y="8304"/>
                    <a:pt x="20864" y="7998"/>
                    <a:pt x="20864" y="7998"/>
                  </a:cubicBezTo>
                  <a:cubicBezTo>
                    <a:pt x="20864" y="7921"/>
                    <a:pt x="20864" y="7921"/>
                    <a:pt x="20864" y="7921"/>
                  </a:cubicBezTo>
                  <a:cubicBezTo>
                    <a:pt x="20864" y="7844"/>
                    <a:pt x="20837" y="7768"/>
                    <a:pt x="20864" y="7691"/>
                  </a:cubicBezTo>
                  <a:cubicBezTo>
                    <a:pt x="20891" y="7538"/>
                    <a:pt x="20837" y="7615"/>
                    <a:pt x="20811" y="7538"/>
                  </a:cubicBezTo>
                  <a:cubicBezTo>
                    <a:pt x="20811" y="7461"/>
                    <a:pt x="20757" y="7385"/>
                    <a:pt x="20731" y="7385"/>
                  </a:cubicBezTo>
                  <a:cubicBezTo>
                    <a:pt x="20544" y="7078"/>
                    <a:pt x="20384" y="6772"/>
                    <a:pt x="20197" y="6619"/>
                  </a:cubicBezTo>
                  <a:cubicBezTo>
                    <a:pt x="20144" y="6542"/>
                    <a:pt x="20117" y="6466"/>
                    <a:pt x="20091" y="6389"/>
                  </a:cubicBezTo>
                  <a:cubicBezTo>
                    <a:pt x="20064" y="6312"/>
                    <a:pt x="20011" y="6236"/>
                    <a:pt x="19957" y="6236"/>
                  </a:cubicBezTo>
                  <a:cubicBezTo>
                    <a:pt x="19877" y="6159"/>
                    <a:pt x="19797" y="6083"/>
                    <a:pt x="19691" y="5929"/>
                  </a:cubicBezTo>
                  <a:cubicBezTo>
                    <a:pt x="19611" y="5929"/>
                    <a:pt x="19504" y="5929"/>
                    <a:pt x="19451" y="5929"/>
                  </a:cubicBezTo>
                  <a:cubicBezTo>
                    <a:pt x="19397" y="5929"/>
                    <a:pt x="19371" y="5929"/>
                    <a:pt x="19344" y="5929"/>
                  </a:cubicBezTo>
                  <a:cubicBezTo>
                    <a:pt x="19344" y="5929"/>
                    <a:pt x="19317" y="5853"/>
                    <a:pt x="19317" y="5853"/>
                  </a:cubicBezTo>
                  <a:cubicBezTo>
                    <a:pt x="19291" y="5929"/>
                    <a:pt x="19291" y="6006"/>
                    <a:pt x="19264" y="5929"/>
                  </a:cubicBezTo>
                  <a:cubicBezTo>
                    <a:pt x="19184" y="5929"/>
                    <a:pt x="19104" y="5853"/>
                    <a:pt x="19024" y="5776"/>
                  </a:cubicBezTo>
                  <a:cubicBezTo>
                    <a:pt x="18997" y="5776"/>
                    <a:pt x="18917" y="5700"/>
                    <a:pt x="18917" y="5853"/>
                  </a:cubicBezTo>
                  <a:cubicBezTo>
                    <a:pt x="18891" y="6006"/>
                    <a:pt x="18864" y="6006"/>
                    <a:pt x="18917" y="6083"/>
                  </a:cubicBezTo>
                  <a:cubicBezTo>
                    <a:pt x="18971" y="6236"/>
                    <a:pt x="19024" y="6542"/>
                    <a:pt x="18891" y="6619"/>
                  </a:cubicBezTo>
                  <a:cubicBezTo>
                    <a:pt x="18864" y="6695"/>
                    <a:pt x="18784" y="6695"/>
                    <a:pt x="18757" y="6542"/>
                  </a:cubicBezTo>
                  <a:cubicBezTo>
                    <a:pt x="18731" y="6466"/>
                    <a:pt x="18731" y="6389"/>
                    <a:pt x="18651" y="6389"/>
                  </a:cubicBezTo>
                  <a:cubicBezTo>
                    <a:pt x="18571" y="6312"/>
                    <a:pt x="18624" y="6236"/>
                    <a:pt x="18597" y="6159"/>
                  </a:cubicBezTo>
                  <a:cubicBezTo>
                    <a:pt x="18597" y="6083"/>
                    <a:pt x="18517" y="6006"/>
                    <a:pt x="18491" y="6083"/>
                  </a:cubicBezTo>
                  <a:cubicBezTo>
                    <a:pt x="18411" y="6312"/>
                    <a:pt x="18277" y="6083"/>
                    <a:pt x="18171" y="6083"/>
                  </a:cubicBezTo>
                  <a:cubicBezTo>
                    <a:pt x="18064" y="6083"/>
                    <a:pt x="17957" y="6006"/>
                    <a:pt x="17851" y="6006"/>
                  </a:cubicBezTo>
                  <a:cubicBezTo>
                    <a:pt x="17797" y="6006"/>
                    <a:pt x="17771" y="6006"/>
                    <a:pt x="17717" y="6083"/>
                  </a:cubicBezTo>
                  <a:cubicBezTo>
                    <a:pt x="17664" y="6159"/>
                    <a:pt x="17691" y="6389"/>
                    <a:pt x="17691" y="6542"/>
                  </a:cubicBezTo>
                  <a:cubicBezTo>
                    <a:pt x="17691" y="6542"/>
                    <a:pt x="17691" y="6542"/>
                    <a:pt x="17691" y="6542"/>
                  </a:cubicBezTo>
                  <a:cubicBezTo>
                    <a:pt x="17664" y="6542"/>
                    <a:pt x="17637" y="6159"/>
                    <a:pt x="17611" y="6083"/>
                  </a:cubicBezTo>
                  <a:cubicBezTo>
                    <a:pt x="17584" y="6083"/>
                    <a:pt x="17477" y="6083"/>
                    <a:pt x="17451" y="5929"/>
                  </a:cubicBezTo>
                  <a:cubicBezTo>
                    <a:pt x="17451" y="5700"/>
                    <a:pt x="17557" y="5623"/>
                    <a:pt x="17451" y="5393"/>
                  </a:cubicBezTo>
                  <a:cubicBezTo>
                    <a:pt x="17397" y="5317"/>
                    <a:pt x="17344" y="5240"/>
                    <a:pt x="17264" y="5164"/>
                  </a:cubicBezTo>
                  <a:cubicBezTo>
                    <a:pt x="17104" y="5010"/>
                    <a:pt x="16917" y="5164"/>
                    <a:pt x="16757" y="5240"/>
                  </a:cubicBezTo>
                  <a:cubicBezTo>
                    <a:pt x="16677" y="5240"/>
                    <a:pt x="16597" y="5240"/>
                    <a:pt x="16491" y="5240"/>
                  </a:cubicBezTo>
                  <a:cubicBezTo>
                    <a:pt x="16464" y="5240"/>
                    <a:pt x="16464" y="5240"/>
                    <a:pt x="16437" y="5240"/>
                  </a:cubicBezTo>
                  <a:cubicBezTo>
                    <a:pt x="16384" y="5164"/>
                    <a:pt x="16437" y="5164"/>
                    <a:pt x="16464" y="5087"/>
                  </a:cubicBezTo>
                  <a:cubicBezTo>
                    <a:pt x="16464" y="5010"/>
                    <a:pt x="16331" y="4934"/>
                    <a:pt x="16331" y="4934"/>
                  </a:cubicBezTo>
                  <a:cubicBezTo>
                    <a:pt x="16304" y="4857"/>
                    <a:pt x="16197" y="4934"/>
                    <a:pt x="16171" y="4934"/>
                  </a:cubicBezTo>
                  <a:cubicBezTo>
                    <a:pt x="16171" y="4934"/>
                    <a:pt x="16277" y="4857"/>
                    <a:pt x="16251" y="4781"/>
                  </a:cubicBezTo>
                  <a:cubicBezTo>
                    <a:pt x="16224" y="4781"/>
                    <a:pt x="16197" y="4857"/>
                    <a:pt x="16171" y="4857"/>
                  </a:cubicBezTo>
                  <a:cubicBezTo>
                    <a:pt x="16144" y="4781"/>
                    <a:pt x="16091" y="4704"/>
                    <a:pt x="16091" y="4704"/>
                  </a:cubicBezTo>
                  <a:cubicBezTo>
                    <a:pt x="16064" y="4704"/>
                    <a:pt x="15984" y="4551"/>
                    <a:pt x="16037" y="4551"/>
                  </a:cubicBezTo>
                  <a:cubicBezTo>
                    <a:pt x="16064" y="4551"/>
                    <a:pt x="16117" y="4551"/>
                    <a:pt x="16144" y="4551"/>
                  </a:cubicBezTo>
                  <a:cubicBezTo>
                    <a:pt x="16224" y="4551"/>
                    <a:pt x="16117" y="4321"/>
                    <a:pt x="16091" y="4321"/>
                  </a:cubicBezTo>
                  <a:cubicBezTo>
                    <a:pt x="16037" y="4168"/>
                    <a:pt x="15904" y="4244"/>
                    <a:pt x="15824" y="4168"/>
                  </a:cubicBezTo>
                  <a:cubicBezTo>
                    <a:pt x="15771" y="4168"/>
                    <a:pt x="15744" y="4321"/>
                    <a:pt x="15691" y="4474"/>
                  </a:cubicBezTo>
                  <a:cubicBezTo>
                    <a:pt x="15691" y="4474"/>
                    <a:pt x="15504" y="4781"/>
                    <a:pt x="15504" y="4551"/>
                  </a:cubicBezTo>
                  <a:cubicBezTo>
                    <a:pt x="15531" y="4398"/>
                    <a:pt x="15557" y="4551"/>
                    <a:pt x="15611" y="4474"/>
                  </a:cubicBezTo>
                  <a:cubicBezTo>
                    <a:pt x="15611" y="4474"/>
                    <a:pt x="15584" y="4244"/>
                    <a:pt x="15557" y="4244"/>
                  </a:cubicBezTo>
                  <a:cubicBezTo>
                    <a:pt x="15557" y="4244"/>
                    <a:pt x="15397" y="4244"/>
                    <a:pt x="15397" y="4244"/>
                  </a:cubicBezTo>
                  <a:cubicBezTo>
                    <a:pt x="15424" y="4168"/>
                    <a:pt x="15477" y="4091"/>
                    <a:pt x="15531" y="4091"/>
                  </a:cubicBezTo>
                  <a:cubicBezTo>
                    <a:pt x="15557" y="4168"/>
                    <a:pt x="15744" y="4168"/>
                    <a:pt x="15744" y="4168"/>
                  </a:cubicBezTo>
                  <a:cubicBezTo>
                    <a:pt x="15744" y="4091"/>
                    <a:pt x="15584" y="4091"/>
                    <a:pt x="15557" y="4015"/>
                  </a:cubicBezTo>
                  <a:cubicBezTo>
                    <a:pt x="15504" y="4015"/>
                    <a:pt x="15451" y="4015"/>
                    <a:pt x="15397" y="4015"/>
                  </a:cubicBezTo>
                  <a:cubicBezTo>
                    <a:pt x="15291" y="3938"/>
                    <a:pt x="15184" y="3938"/>
                    <a:pt x="15077" y="3861"/>
                  </a:cubicBezTo>
                  <a:cubicBezTo>
                    <a:pt x="15051" y="3861"/>
                    <a:pt x="14944" y="3785"/>
                    <a:pt x="14944" y="3785"/>
                  </a:cubicBezTo>
                  <a:cubicBezTo>
                    <a:pt x="14944" y="3861"/>
                    <a:pt x="14971" y="3938"/>
                    <a:pt x="14944" y="3938"/>
                  </a:cubicBezTo>
                  <a:cubicBezTo>
                    <a:pt x="14917" y="4015"/>
                    <a:pt x="14891" y="4015"/>
                    <a:pt x="14864" y="4015"/>
                  </a:cubicBezTo>
                  <a:cubicBezTo>
                    <a:pt x="14837" y="4015"/>
                    <a:pt x="14704" y="4091"/>
                    <a:pt x="14731" y="4244"/>
                  </a:cubicBezTo>
                  <a:cubicBezTo>
                    <a:pt x="14757" y="4398"/>
                    <a:pt x="14811" y="4168"/>
                    <a:pt x="14837" y="4244"/>
                  </a:cubicBezTo>
                  <a:cubicBezTo>
                    <a:pt x="14837" y="4244"/>
                    <a:pt x="14757" y="4321"/>
                    <a:pt x="14784" y="4474"/>
                  </a:cubicBezTo>
                  <a:cubicBezTo>
                    <a:pt x="14811" y="4474"/>
                    <a:pt x="14784" y="4551"/>
                    <a:pt x="14784" y="4627"/>
                  </a:cubicBezTo>
                  <a:cubicBezTo>
                    <a:pt x="14811" y="4627"/>
                    <a:pt x="14837" y="4704"/>
                    <a:pt x="14837" y="4781"/>
                  </a:cubicBezTo>
                  <a:cubicBezTo>
                    <a:pt x="14837" y="4781"/>
                    <a:pt x="14731" y="4781"/>
                    <a:pt x="14704" y="4781"/>
                  </a:cubicBezTo>
                  <a:cubicBezTo>
                    <a:pt x="14651" y="4781"/>
                    <a:pt x="14704" y="4704"/>
                    <a:pt x="14704" y="4704"/>
                  </a:cubicBezTo>
                  <a:cubicBezTo>
                    <a:pt x="14677" y="4627"/>
                    <a:pt x="14597" y="4704"/>
                    <a:pt x="14597" y="4704"/>
                  </a:cubicBezTo>
                  <a:cubicBezTo>
                    <a:pt x="14544" y="4781"/>
                    <a:pt x="14491" y="4704"/>
                    <a:pt x="14464" y="4704"/>
                  </a:cubicBezTo>
                  <a:cubicBezTo>
                    <a:pt x="14437" y="4704"/>
                    <a:pt x="14544" y="4781"/>
                    <a:pt x="14544" y="4781"/>
                  </a:cubicBezTo>
                  <a:cubicBezTo>
                    <a:pt x="14624" y="4857"/>
                    <a:pt x="14544" y="5010"/>
                    <a:pt x="14517" y="4934"/>
                  </a:cubicBezTo>
                  <a:cubicBezTo>
                    <a:pt x="14491" y="4934"/>
                    <a:pt x="14491" y="4857"/>
                    <a:pt x="14491" y="4781"/>
                  </a:cubicBezTo>
                  <a:cubicBezTo>
                    <a:pt x="14464" y="4781"/>
                    <a:pt x="14437" y="4781"/>
                    <a:pt x="14411" y="4781"/>
                  </a:cubicBezTo>
                  <a:cubicBezTo>
                    <a:pt x="14357" y="4704"/>
                    <a:pt x="14304" y="4627"/>
                    <a:pt x="14224" y="4704"/>
                  </a:cubicBezTo>
                  <a:cubicBezTo>
                    <a:pt x="14144" y="4704"/>
                    <a:pt x="14091" y="4934"/>
                    <a:pt x="14011" y="4781"/>
                  </a:cubicBezTo>
                  <a:cubicBezTo>
                    <a:pt x="13957" y="4704"/>
                    <a:pt x="13904" y="4627"/>
                    <a:pt x="13877" y="4474"/>
                  </a:cubicBezTo>
                  <a:cubicBezTo>
                    <a:pt x="13851" y="4398"/>
                    <a:pt x="13797" y="4704"/>
                    <a:pt x="13771" y="4704"/>
                  </a:cubicBezTo>
                  <a:cubicBezTo>
                    <a:pt x="13744" y="4857"/>
                    <a:pt x="13717" y="5317"/>
                    <a:pt x="13637" y="5240"/>
                  </a:cubicBezTo>
                  <a:cubicBezTo>
                    <a:pt x="13584" y="5164"/>
                    <a:pt x="13531" y="5164"/>
                    <a:pt x="13477" y="5010"/>
                  </a:cubicBezTo>
                  <a:cubicBezTo>
                    <a:pt x="13451" y="4934"/>
                    <a:pt x="13397" y="4781"/>
                    <a:pt x="13371" y="4704"/>
                  </a:cubicBezTo>
                  <a:cubicBezTo>
                    <a:pt x="13344" y="4551"/>
                    <a:pt x="13291" y="4474"/>
                    <a:pt x="13264" y="4398"/>
                  </a:cubicBezTo>
                  <a:cubicBezTo>
                    <a:pt x="13211" y="4244"/>
                    <a:pt x="13317" y="4321"/>
                    <a:pt x="13344" y="4321"/>
                  </a:cubicBezTo>
                  <a:cubicBezTo>
                    <a:pt x="13371" y="4321"/>
                    <a:pt x="13424" y="4244"/>
                    <a:pt x="13424" y="4168"/>
                  </a:cubicBezTo>
                  <a:cubicBezTo>
                    <a:pt x="13424" y="4168"/>
                    <a:pt x="13291" y="3938"/>
                    <a:pt x="13291" y="3938"/>
                  </a:cubicBezTo>
                  <a:cubicBezTo>
                    <a:pt x="13291" y="3938"/>
                    <a:pt x="13371" y="3938"/>
                    <a:pt x="13371" y="3861"/>
                  </a:cubicBezTo>
                  <a:cubicBezTo>
                    <a:pt x="13344" y="3785"/>
                    <a:pt x="13291" y="3785"/>
                    <a:pt x="13291" y="3785"/>
                  </a:cubicBezTo>
                  <a:cubicBezTo>
                    <a:pt x="13291" y="3632"/>
                    <a:pt x="13424" y="3555"/>
                    <a:pt x="13291" y="3478"/>
                  </a:cubicBezTo>
                  <a:cubicBezTo>
                    <a:pt x="13264" y="3478"/>
                    <a:pt x="13237" y="3325"/>
                    <a:pt x="13184" y="3325"/>
                  </a:cubicBezTo>
                  <a:cubicBezTo>
                    <a:pt x="13157" y="3325"/>
                    <a:pt x="13104" y="3249"/>
                    <a:pt x="13077" y="3325"/>
                  </a:cubicBezTo>
                  <a:cubicBezTo>
                    <a:pt x="13051" y="3325"/>
                    <a:pt x="13051" y="3402"/>
                    <a:pt x="13024" y="3402"/>
                  </a:cubicBezTo>
                  <a:cubicBezTo>
                    <a:pt x="12997" y="3325"/>
                    <a:pt x="12997" y="3325"/>
                    <a:pt x="12971" y="3325"/>
                  </a:cubicBezTo>
                  <a:cubicBezTo>
                    <a:pt x="12944" y="3325"/>
                    <a:pt x="12891" y="3325"/>
                    <a:pt x="12864" y="3249"/>
                  </a:cubicBezTo>
                  <a:cubicBezTo>
                    <a:pt x="12837" y="3249"/>
                    <a:pt x="12811" y="3249"/>
                    <a:pt x="12784" y="3095"/>
                  </a:cubicBezTo>
                  <a:cubicBezTo>
                    <a:pt x="12757" y="3095"/>
                    <a:pt x="12784" y="3019"/>
                    <a:pt x="12731" y="3095"/>
                  </a:cubicBezTo>
                  <a:cubicBezTo>
                    <a:pt x="12731" y="3095"/>
                    <a:pt x="12704" y="3172"/>
                    <a:pt x="12677" y="3172"/>
                  </a:cubicBezTo>
                  <a:cubicBezTo>
                    <a:pt x="12651" y="3172"/>
                    <a:pt x="12651" y="3095"/>
                    <a:pt x="12624" y="3172"/>
                  </a:cubicBezTo>
                  <a:cubicBezTo>
                    <a:pt x="12624" y="3249"/>
                    <a:pt x="12597" y="3325"/>
                    <a:pt x="12597" y="3402"/>
                  </a:cubicBezTo>
                  <a:cubicBezTo>
                    <a:pt x="12597" y="3478"/>
                    <a:pt x="12651" y="3478"/>
                    <a:pt x="12624" y="3555"/>
                  </a:cubicBezTo>
                  <a:cubicBezTo>
                    <a:pt x="12597" y="3632"/>
                    <a:pt x="12624" y="3632"/>
                    <a:pt x="12597" y="3632"/>
                  </a:cubicBezTo>
                  <a:cubicBezTo>
                    <a:pt x="12571" y="3632"/>
                    <a:pt x="12517" y="3632"/>
                    <a:pt x="12491" y="3708"/>
                  </a:cubicBezTo>
                  <a:cubicBezTo>
                    <a:pt x="12517" y="3632"/>
                    <a:pt x="12597" y="3785"/>
                    <a:pt x="12597" y="3785"/>
                  </a:cubicBezTo>
                  <a:cubicBezTo>
                    <a:pt x="12571" y="3861"/>
                    <a:pt x="12491" y="3708"/>
                    <a:pt x="12437" y="3708"/>
                  </a:cubicBezTo>
                  <a:cubicBezTo>
                    <a:pt x="12384" y="3708"/>
                    <a:pt x="12304" y="3708"/>
                    <a:pt x="12224" y="3708"/>
                  </a:cubicBezTo>
                  <a:cubicBezTo>
                    <a:pt x="12197" y="3708"/>
                    <a:pt x="12197" y="3632"/>
                    <a:pt x="12171" y="3632"/>
                  </a:cubicBezTo>
                  <a:cubicBezTo>
                    <a:pt x="12144" y="3555"/>
                    <a:pt x="12064" y="3632"/>
                    <a:pt x="12037" y="3632"/>
                  </a:cubicBezTo>
                  <a:cubicBezTo>
                    <a:pt x="12011" y="3555"/>
                    <a:pt x="11957" y="3555"/>
                    <a:pt x="11931" y="3478"/>
                  </a:cubicBezTo>
                  <a:cubicBezTo>
                    <a:pt x="11931" y="3402"/>
                    <a:pt x="11984" y="3402"/>
                    <a:pt x="11984" y="3325"/>
                  </a:cubicBezTo>
                  <a:cubicBezTo>
                    <a:pt x="12011" y="3249"/>
                    <a:pt x="11771" y="3249"/>
                    <a:pt x="11744" y="3249"/>
                  </a:cubicBezTo>
                  <a:cubicBezTo>
                    <a:pt x="11611" y="3172"/>
                    <a:pt x="11504" y="3249"/>
                    <a:pt x="11371" y="3249"/>
                  </a:cubicBezTo>
                  <a:cubicBezTo>
                    <a:pt x="11291" y="3249"/>
                    <a:pt x="11317" y="3249"/>
                    <a:pt x="11344" y="3402"/>
                  </a:cubicBezTo>
                  <a:cubicBezTo>
                    <a:pt x="11344" y="3478"/>
                    <a:pt x="11291" y="3402"/>
                    <a:pt x="11291" y="3402"/>
                  </a:cubicBezTo>
                  <a:cubicBezTo>
                    <a:pt x="11237" y="3402"/>
                    <a:pt x="11264" y="3325"/>
                    <a:pt x="11264" y="3249"/>
                  </a:cubicBezTo>
                  <a:cubicBezTo>
                    <a:pt x="11264" y="3095"/>
                    <a:pt x="11237" y="2866"/>
                    <a:pt x="11184" y="3019"/>
                  </a:cubicBezTo>
                  <a:cubicBezTo>
                    <a:pt x="11184" y="3172"/>
                    <a:pt x="11077" y="3172"/>
                    <a:pt x="11024" y="3095"/>
                  </a:cubicBezTo>
                  <a:cubicBezTo>
                    <a:pt x="10997" y="3019"/>
                    <a:pt x="11051" y="2866"/>
                    <a:pt x="10944" y="2942"/>
                  </a:cubicBezTo>
                  <a:cubicBezTo>
                    <a:pt x="10917" y="2942"/>
                    <a:pt x="10891" y="2942"/>
                    <a:pt x="10864" y="2942"/>
                  </a:cubicBezTo>
                  <a:cubicBezTo>
                    <a:pt x="10837" y="2866"/>
                    <a:pt x="10811" y="2942"/>
                    <a:pt x="10757" y="3019"/>
                  </a:cubicBezTo>
                  <a:cubicBezTo>
                    <a:pt x="10704" y="3172"/>
                    <a:pt x="10837" y="3095"/>
                    <a:pt x="10837" y="3172"/>
                  </a:cubicBezTo>
                  <a:cubicBezTo>
                    <a:pt x="10837" y="3325"/>
                    <a:pt x="10731" y="3249"/>
                    <a:pt x="10704" y="3325"/>
                  </a:cubicBezTo>
                  <a:cubicBezTo>
                    <a:pt x="10677" y="3402"/>
                    <a:pt x="10624" y="3402"/>
                    <a:pt x="10571" y="3478"/>
                  </a:cubicBezTo>
                  <a:cubicBezTo>
                    <a:pt x="10517" y="3555"/>
                    <a:pt x="10464" y="3555"/>
                    <a:pt x="10384" y="3555"/>
                  </a:cubicBezTo>
                  <a:cubicBezTo>
                    <a:pt x="10331" y="3555"/>
                    <a:pt x="10331" y="3555"/>
                    <a:pt x="10304" y="3708"/>
                  </a:cubicBezTo>
                  <a:cubicBezTo>
                    <a:pt x="10277" y="3785"/>
                    <a:pt x="10171" y="3861"/>
                    <a:pt x="10144" y="3861"/>
                  </a:cubicBezTo>
                  <a:cubicBezTo>
                    <a:pt x="10144" y="3785"/>
                    <a:pt x="10197" y="3785"/>
                    <a:pt x="10197" y="3785"/>
                  </a:cubicBezTo>
                  <a:cubicBezTo>
                    <a:pt x="10251" y="3708"/>
                    <a:pt x="10251" y="3555"/>
                    <a:pt x="10277" y="3478"/>
                  </a:cubicBezTo>
                  <a:cubicBezTo>
                    <a:pt x="10304" y="3325"/>
                    <a:pt x="10331" y="3478"/>
                    <a:pt x="10357" y="3402"/>
                  </a:cubicBezTo>
                  <a:cubicBezTo>
                    <a:pt x="10384" y="3402"/>
                    <a:pt x="10384" y="3325"/>
                    <a:pt x="10411" y="3325"/>
                  </a:cubicBezTo>
                  <a:cubicBezTo>
                    <a:pt x="10491" y="3172"/>
                    <a:pt x="10597" y="3095"/>
                    <a:pt x="10677" y="2942"/>
                  </a:cubicBezTo>
                  <a:cubicBezTo>
                    <a:pt x="10731" y="2866"/>
                    <a:pt x="10784" y="2789"/>
                    <a:pt x="10837" y="2712"/>
                  </a:cubicBezTo>
                  <a:cubicBezTo>
                    <a:pt x="10944" y="2483"/>
                    <a:pt x="11077" y="2329"/>
                    <a:pt x="11184" y="2176"/>
                  </a:cubicBezTo>
                  <a:cubicBezTo>
                    <a:pt x="11264" y="2100"/>
                    <a:pt x="11344" y="1946"/>
                    <a:pt x="11264" y="1717"/>
                  </a:cubicBezTo>
                  <a:cubicBezTo>
                    <a:pt x="11237" y="1640"/>
                    <a:pt x="11237" y="1793"/>
                    <a:pt x="11211" y="1717"/>
                  </a:cubicBezTo>
                  <a:cubicBezTo>
                    <a:pt x="11184" y="1640"/>
                    <a:pt x="11157" y="1640"/>
                    <a:pt x="11131" y="1564"/>
                  </a:cubicBezTo>
                  <a:cubicBezTo>
                    <a:pt x="11131" y="1487"/>
                    <a:pt x="11264" y="1640"/>
                    <a:pt x="11264" y="1640"/>
                  </a:cubicBezTo>
                  <a:cubicBezTo>
                    <a:pt x="11291" y="1640"/>
                    <a:pt x="11371" y="1640"/>
                    <a:pt x="11317" y="1487"/>
                  </a:cubicBezTo>
                  <a:cubicBezTo>
                    <a:pt x="11291" y="1410"/>
                    <a:pt x="11291" y="1334"/>
                    <a:pt x="11264" y="1257"/>
                  </a:cubicBezTo>
                  <a:cubicBezTo>
                    <a:pt x="11237" y="1104"/>
                    <a:pt x="11211" y="1410"/>
                    <a:pt x="11184" y="1410"/>
                  </a:cubicBezTo>
                  <a:cubicBezTo>
                    <a:pt x="11184" y="1334"/>
                    <a:pt x="11184" y="1257"/>
                    <a:pt x="11184" y="1257"/>
                  </a:cubicBezTo>
                  <a:cubicBezTo>
                    <a:pt x="11184" y="1181"/>
                    <a:pt x="11184" y="1181"/>
                    <a:pt x="11157" y="1104"/>
                  </a:cubicBezTo>
                  <a:cubicBezTo>
                    <a:pt x="11157" y="1027"/>
                    <a:pt x="11104" y="951"/>
                    <a:pt x="11077" y="951"/>
                  </a:cubicBezTo>
                  <a:cubicBezTo>
                    <a:pt x="11024" y="874"/>
                    <a:pt x="10997" y="874"/>
                    <a:pt x="10944" y="798"/>
                  </a:cubicBezTo>
                  <a:cubicBezTo>
                    <a:pt x="10891" y="798"/>
                    <a:pt x="10891" y="798"/>
                    <a:pt x="10811" y="874"/>
                  </a:cubicBezTo>
                  <a:cubicBezTo>
                    <a:pt x="10757" y="874"/>
                    <a:pt x="10571" y="644"/>
                    <a:pt x="10544" y="874"/>
                  </a:cubicBezTo>
                  <a:cubicBezTo>
                    <a:pt x="10517" y="951"/>
                    <a:pt x="10357" y="1027"/>
                    <a:pt x="10331" y="951"/>
                  </a:cubicBezTo>
                  <a:cubicBezTo>
                    <a:pt x="10331" y="951"/>
                    <a:pt x="10491" y="644"/>
                    <a:pt x="10437" y="568"/>
                  </a:cubicBezTo>
                  <a:cubicBezTo>
                    <a:pt x="10437" y="568"/>
                    <a:pt x="10251" y="644"/>
                    <a:pt x="10224" y="568"/>
                  </a:cubicBezTo>
                  <a:cubicBezTo>
                    <a:pt x="10224" y="491"/>
                    <a:pt x="10277" y="491"/>
                    <a:pt x="10277" y="491"/>
                  </a:cubicBezTo>
                  <a:cubicBezTo>
                    <a:pt x="10277" y="415"/>
                    <a:pt x="10064" y="491"/>
                    <a:pt x="10064" y="491"/>
                  </a:cubicBezTo>
                  <a:cubicBezTo>
                    <a:pt x="10091" y="338"/>
                    <a:pt x="10197" y="415"/>
                    <a:pt x="10224" y="338"/>
                  </a:cubicBezTo>
                  <a:cubicBezTo>
                    <a:pt x="10251" y="261"/>
                    <a:pt x="10304" y="338"/>
                    <a:pt x="10277" y="261"/>
                  </a:cubicBezTo>
                  <a:cubicBezTo>
                    <a:pt x="10277" y="185"/>
                    <a:pt x="10277" y="108"/>
                    <a:pt x="10251" y="108"/>
                  </a:cubicBezTo>
                  <a:cubicBezTo>
                    <a:pt x="10171" y="108"/>
                    <a:pt x="10144" y="32"/>
                    <a:pt x="10064" y="32"/>
                  </a:cubicBezTo>
                  <a:cubicBezTo>
                    <a:pt x="10011" y="-45"/>
                    <a:pt x="9957" y="32"/>
                    <a:pt x="9904" y="108"/>
                  </a:cubicBezTo>
                  <a:cubicBezTo>
                    <a:pt x="9797" y="185"/>
                    <a:pt x="9691" y="415"/>
                    <a:pt x="9637" y="568"/>
                  </a:cubicBezTo>
                  <a:cubicBezTo>
                    <a:pt x="9611" y="644"/>
                    <a:pt x="9611" y="644"/>
                    <a:pt x="9637" y="721"/>
                  </a:cubicBezTo>
                  <a:cubicBezTo>
                    <a:pt x="9664" y="721"/>
                    <a:pt x="9637" y="798"/>
                    <a:pt x="9637" y="874"/>
                  </a:cubicBezTo>
                  <a:cubicBezTo>
                    <a:pt x="9637" y="1027"/>
                    <a:pt x="9744" y="951"/>
                    <a:pt x="9744" y="1027"/>
                  </a:cubicBezTo>
                  <a:cubicBezTo>
                    <a:pt x="9744" y="951"/>
                    <a:pt x="9611" y="1027"/>
                    <a:pt x="9584" y="1027"/>
                  </a:cubicBezTo>
                  <a:cubicBezTo>
                    <a:pt x="9557" y="1027"/>
                    <a:pt x="9397" y="951"/>
                    <a:pt x="9371" y="1027"/>
                  </a:cubicBezTo>
                  <a:cubicBezTo>
                    <a:pt x="9371" y="951"/>
                    <a:pt x="9451" y="1257"/>
                    <a:pt x="9451" y="1257"/>
                  </a:cubicBezTo>
                  <a:cubicBezTo>
                    <a:pt x="9477" y="1334"/>
                    <a:pt x="9344" y="1181"/>
                    <a:pt x="9317" y="1181"/>
                  </a:cubicBezTo>
                  <a:cubicBezTo>
                    <a:pt x="9291" y="1181"/>
                    <a:pt x="9237" y="1257"/>
                    <a:pt x="9184" y="1334"/>
                  </a:cubicBezTo>
                  <a:cubicBezTo>
                    <a:pt x="9184" y="1334"/>
                    <a:pt x="9184" y="1334"/>
                    <a:pt x="9157" y="1334"/>
                  </a:cubicBezTo>
                  <a:cubicBezTo>
                    <a:pt x="9104" y="1334"/>
                    <a:pt x="9157" y="1334"/>
                    <a:pt x="9131" y="1257"/>
                  </a:cubicBezTo>
                  <a:cubicBezTo>
                    <a:pt x="9131" y="1334"/>
                    <a:pt x="8997" y="1487"/>
                    <a:pt x="8997" y="1487"/>
                  </a:cubicBezTo>
                  <a:cubicBezTo>
                    <a:pt x="8997" y="1410"/>
                    <a:pt x="9051" y="1334"/>
                    <a:pt x="9051" y="1334"/>
                  </a:cubicBezTo>
                  <a:cubicBezTo>
                    <a:pt x="9051" y="1257"/>
                    <a:pt x="8917" y="1334"/>
                    <a:pt x="8891" y="1257"/>
                  </a:cubicBezTo>
                  <a:cubicBezTo>
                    <a:pt x="8891" y="1257"/>
                    <a:pt x="8944" y="1181"/>
                    <a:pt x="8944" y="1181"/>
                  </a:cubicBezTo>
                  <a:cubicBezTo>
                    <a:pt x="8917" y="1257"/>
                    <a:pt x="8784" y="1334"/>
                    <a:pt x="8731" y="1334"/>
                  </a:cubicBezTo>
                  <a:cubicBezTo>
                    <a:pt x="8597" y="1410"/>
                    <a:pt x="8757" y="1410"/>
                    <a:pt x="8784" y="1487"/>
                  </a:cubicBezTo>
                  <a:cubicBezTo>
                    <a:pt x="8757" y="1410"/>
                    <a:pt x="8624" y="1564"/>
                    <a:pt x="8597" y="1564"/>
                  </a:cubicBezTo>
                  <a:cubicBezTo>
                    <a:pt x="8571" y="1564"/>
                    <a:pt x="8544" y="1564"/>
                    <a:pt x="8517" y="1640"/>
                  </a:cubicBezTo>
                  <a:cubicBezTo>
                    <a:pt x="8491" y="1717"/>
                    <a:pt x="8437" y="1640"/>
                    <a:pt x="8384" y="1640"/>
                  </a:cubicBezTo>
                  <a:cubicBezTo>
                    <a:pt x="8357" y="1640"/>
                    <a:pt x="8331" y="1793"/>
                    <a:pt x="8277" y="1793"/>
                  </a:cubicBezTo>
                  <a:cubicBezTo>
                    <a:pt x="8224" y="1870"/>
                    <a:pt x="8197" y="1793"/>
                    <a:pt x="8171" y="1870"/>
                  </a:cubicBezTo>
                  <a:cubicBezTo>
                    <a:pt x="8144" y="1946"/>
                    <a:pt x="8117" y="2023"/>
                    <a:pt x="8091" y="2023"/>
                  </a:cubicBezTo>
                  <a:cubicBezTo>
                    <a:pt x="8037" y="2023"/>
                    <a:pt x="7984" y="2023"/>
                    <a:pt x="7957" y="2023"/>
                  </a:cubicBezTo>
                  <a:cubicBezTo>
                    <a:pt x="7957" y="2023"/>
                    <a:pt x="8037" y="2176"/>
                    <a:pt x="8037" y="2176"/>
                  </a:cubicBezTo>
                  <a:cubicBezTo>
                    <a:pt x="8011" y="2253"/>
                    <a:pt x="7851" y="2253"/>
                    <a:pt x="7851" y="2253"/>
                  </a:cubicBezTo>
                  <a:cubicBezTo>
                    <a:pt x="7851" y="2253"/>
                    <a:pt x="7957" y="2253"/>
                    <a:pt x="7957" y="2253"/>
                  </a:cubicBezTo>
                  <a:cubicBezTo>
                    <a:pt x="7957" y="2253"/>
                    <a:pt x="7904" y="2253"/>
                    <a:pt x="7877" y="2253"/>
                  </a:cubicBezTo>
                  <a:cubicBezTo>
                    <a:pt x="7904" y="2253"/>
                    <a:pt x="7957" y="2329"/>
                    <a:pt x="7957" y="2329"/>
                  </a:cubicBezTo>
                  <a:cubicBezTo>
                    <a:pt x="7931" y="2329"/>
                    <a:pt x="7931" y="2329"/>
                    <a:pt x="7904" y="2329"/>
                  </a:cubicBezTo>
                  <a:cubicBezTo>
                    <a:pt x="7931" y="2329"/>
                    <a:pt x="7904" y="2406"/>
                    <a:pt x="7904" y="2406"/>
                  </a:cubicBezTo>
                  <a:cubicBezTo>
                    <a:pt x="7904" y="2483"/>
                    <a:pt x="7824" y="2406"/>
                    <a:pt x="7824" y="2406"/>
                  </a:cubicBezTo>
                  <a:cubicBezTo>
                    <a:pt x="7824" y="2483"/>
                    <a:pt x="7877" y="2483"/>
                    <a:pt x="7877" y="2559"/>
                  </a:cubicBezTo>
                  <a:cubicBezTo>
                    <a:pt x="7904" y="2559"/>
                    <a:pt x="7851" y="2559"/>
                    <a:pt x="7851" y="2559"/>
                  </a:cubicBezTo>
                  <a:cubicBezTo>
                    <a:pt x="7851" y="2712"/>
                    <a:pt x="7957" y="2559"/>
                    <a:pt x="7931" y="2712"/>
                  </a:cubicBezTo>
                  <a:cubicBezTo>
                    <a:pt x="7877" y="2866"/>
                    <a:pt x="8011" y="2942"/>
                    <a:pt x="7931" y="3019"/>
                  </a:cubicBezTo>
                  <a:cubicBezTo>
                    <a:pt x="7877" y="3019"/>
                    <a:pt x="7824" y="3019"/>
                    <a:pt x="7771" y="3019"/>
                  </a:cubicBezTo>
                  <a:cubicBezTo>
                    <a:pt x="7744" y="3095"/>
                    <a:pt x="7744" y="3172"/>
                    <a:pt x="7691" y="3095"/>
                  </a:cubicBezTo>
                  <a:cubicBezTo>
                    <a:pt x="7664" y="3095"/>
                    <a:pt x="7637" y="3095"/>
                    <a:pt x="7611" y="3095"/>
                  </a:cubicBezTo>
                  <a:cubicBezTo>
                    <a:pt x="7504" y="3172"/>
                    <a:pt x="7397" y="3172"/>
                    <a:pt x="7291" y="3172"/>
                  </a:cubicBezTo>
                  <a:cubicBezTo>
                    <a:pt x="7237" y="3172"/>
                    <a:pt x="7184" y="3172"/>
                    <a:pt x="7157" y="3249"/>
                  </a:cubicBezTo>
                  <a:cubicBezTo>
                    <a:pt x="7131" y="3325"/>
                    <a:pt x="7104" y="3402"/>
                    <a:pt x="7104" y="3478"/>
                  </a:cubicBezTo>
                  <a:cubicBezTo>
                    <a:pt x="7104" y="3555"/>
                    <a:pt x="7157" y="3632"/>
                    <a:pt x="7157" y="3708"/>
                  </a:cubicBezTo>
                  <a:cubicBezTo>
                    <a:pt x="7131" y="3861"/>
                    <a:pt x="7131" y="3938"/>
                    <a:pt x="7157" y="4015"/>
                  </a:cubicBezTo>
                  <a:cubicBezTo>
                    <a:pt x="7211" y="4168"/>
                    <a:pt x="7291" y="4091"/>
                    <a:pt x="7344" y="4244"/>
                  </a:cubicBezTo>
                  <a:cubicBezTo>
                    <a:pt x="7344" y="4244"/>
                    <a:pt x="7397" y="4551"/>
                    <a:pt x="7397" y="4551"/>
                  </a:cubicBezTo>
                  <a:cubicBezTo>
                    <a:pt x="7291" y="4551"/>
                    <a:pt x="7264" y="4551"/>
                    <a:pt x="7184" y="4398"/>
                  </a:cubicBezTo>
                  <a:cubicBezTo>
                    <a:pt x="7104" y="4244"/>
                    <a:pt x="6971" y="4091"/>
                    <a:pt x="6864" y="4091"/>
                  </a:cubicBezTo>
                  <a:cubicBezTo>
                    <a:pt x="6811" y="4091"/>
                    <a:pt x="6837" y="4015"/>
                    <a:pt x="6784" y="3938"/>
                  </a:cubicBezTo>
                  <a:cubicBezTo>
                    <a:pt x="6757" y="3938"/>
                    <a:pt x="6651" y="3938"/>
                    <a:pt x="6651" y="4091"/>
                  </a:cubicBezTo>
                  <a:cubicBezTo>
                    <a:pt x="6651" y="4168"/>
                    <a:pt x="6757" y="4168"/>
                    <a:pt x="6757" y="4168"/>
                  </a:cubicBezTo>
                  <a:cubicBezTo>
                    <a:pt x="6757" y="4168"/>
                    <a:pt x="6677" y="4244"/>
                    <a:pt x="6704" y="4244"/>
                  </a:cubicBezTo>
                  <a:cubicBezTo>
                    <a:pt x="6757" y="4321"/>
                    <a:pt x="6784" y="4244"/>
                    <a:pt x="6811" y="4398"/>
                  </a:cubicBezTo>
                  <a:cubicBezTo>
                    <a:pt x="6811" y="4551"/>
                    <a:pt x="6731" y="4474"/>
                    <a:pt x="6704" y="4474"/>
                  </a:cubicBezTo>
                  <a:cubicBezTo>
                    <a:pt x="6651" y="4398"/>
                    <a:pt x="6624" y="4321"/>
                    <a:pt x="6571" y="4398"/>
                  </a:cubicBezTo>
                  <a:cubicBezTo>
                    <a:pt x="6517" y="4398"/>
                    <a:pt x="6544" y="4627"/>
                    <a:pt x="6571" y="4704"/>
                  </a:cubicBezTo>
                  <a:cubicBezTo>
                    <a:pt x="6597" y="4781"/>
                    <a:pt x="6651" y="4781"/>
                    <a:pt x="6677" y="4781"/>
                  </a:cubicBezTo>
                  <a:cubicBezTo>
                    <a:pt x="6731" y="4857"/>
                    <a:pt x="6784" y="4857"/>
                    <a:pt x="6811" y="4934"/>
                  </a:cubicBezTo>
                  <a:cubicBezTo>
                    <a:pt x="6837" y="5010"/>
                    <a:pt x="6837" y="5087"/>
                    <a:pt x="6837" y="5087"/>
                  </a:cubicBezTo>
                  <a:cubicBezTo>
                    <a:pt x="6864" y="5087"/>
                    <a:pt x="6891" y="5087"/>
                    <a:pt x="6917" y="5087"/>
                  </a:cubicBezTo>
                  <a:cubicBezTo>
                    <a:pt x="6917" y="5087"/>
                    <a:pt x="6837" y="5164"/>
                    <a:pt x="6837" y="5164"/>
                  </a:cubicBezTo>
                  <a:cubicBezTo>
                    <a:pt x="6784" y="5164"/>
                    <a:pt x="6784" y="5087"/>
                    <a:pt x="6757" y="5010"/>
                  </a:cubicBezTo>
                  <a:cubicBezTo>
                    <a:pt x="6704" y="4934"/>
                    <a:pt x="6624" y="4934"/>
                    <a:pt x="6544" y="4934"/>
                  </a:cubicBezTo>
                  <a:cubicBezTo>
                    <a:pt x="6517" y="4934"/>
                    <a:pt x="6384" y="4857"/>
                    <a:pt x="6437" y="4704"/>
                  </a:cubicBezTo>
                  <a:cubicBezTo>
                    <a:pt x="6464" y="4704"/>
                    <a:pt x="6437" y="4627"/>
                    <a:pt x="6437" y="4551"/>
                  </a:cubicBezTo>
                  <a:cubicBezTo>
                    <a:pt x="6411" y="4474"/>
                    <a:pt x="6437" y="4398"/>
                    <a:pt x="6437" y="4321"/>
                  </a:cubicBezTo>
                  <a:cubicBezTo>
                    <a:pt x="6464" y="4168"/>
                    <a:pt x="6491" y="3861"/>
                    <a:pt x="6437" y="3785"/>
                  </a:cubicBezTo>
                  <a:cubicBezTo>
                    <a:pt x="6331" y="3708"/>
                    <a:pt x="6411" y="4091"/>
                    <a:pt x="6384" y="4244"/>
                  </a:cubicBezTo>
                  <a:cubicBezTo>
                    <a:pt x="6331" y="4398"/>
                    <a:pt x="6251" y="4474"/>
                    <a:pt x="6197" y="4627"/>
                  </a:cubicBezTo>
                  <a:cubicBezTo>
                    <a:pt x="6117" y="4857"/>
                    <a:pt x="6144" y="4781"/>
                    <a:pt x="6197" y="4934"/>
                  </a:cubicBezTo>
                  <a:cubicBezTo>
                    <a:pt x="6224" y="5010"/>
                    <a:pt x="6304" y="5240"/>
                    <a:pt x="6304" y="5393"/>
                  </a:cubicBezTo>
                  <a:cubicBezTo>
                    <a:pt x="6304" y="5393"/>
                    <a:pt x="6277" y="5546"/>
                    <a:pt x="6251" y="5546"/>
                  </a:cubicBezTo>
                  <a:cubicBezTo>
                    <a:pt x="6224" y="5700"/>
                    <a:pt x="6197" y="5853"/>
                    <a:pt x="6197" y="6006"/>
                  </a:cubicBezTo>
                  <a:cubicBezTo>
                    <a:pt x="6197" y="6006"/>
                    <a:pt x="6224" y="6389"/>
                    <a:pt x="6251" y="6389"/>
                  </a:cubicBezTo>
                  <a:cubicBezTo>
                    <a:pt x="6304" y="6389"/>
                    <a:pt x="6357" y="6389"/>
                    <a:pt x="6411" y="6312"/>
                  </a:cubicBezTo>
                  <a:cubicBezTo>
                    <a:pt x="6464" y="6236"/>
                    <a:pt x="6544" y="6312"/>
                    <a:pt x="6597" y="6389"/>
                  </a:cubicBezTo>
                  <a:cubicBezTo>
                    <a:pt x="6677" y="6389"/>
                    <a:pt x="6731" y="6542"/>
                    <a:pt x="6757" y="6772"/>
                  </a:cubicBezTo>
                  <a:cubicBezTo>
                    <a:pt x="6784" y="6925"/>
                    <a:pt x="6677" y="7155"/>
                    <a:pt x="6731" y="7232"/>
                  </a:cubicBezTo>
                  <a:cubicBezTo>
                    <a:pt x="6731" y="7232"/>
                    <a:pt x="6891" y="7385"/>
                    <a:pt x="6891" y="7385"/>
                  </a:cubicBezTo>
                  <a:cubicBezTo>
                    <a:pt x="6891" y="7461"/>
                    <a:pt x="6704" y="7308"/>
                    <a:pt x="6677" y="7308"/>
                  </a:cubicBezTo>
                  <a:cubicBezTo>
                    <a:pt x="6677" y="7308"/>
                    <a:pt x="6651" y="7078"/>
                    <a:pt x="6651" y="7078"/>
                  </a:cubicBezTo>
                  <a:cubicBezTo>
                    <a:pt x="6677" y="6925"/>
                    <a:pt x="6704" y="6849"/>
                    <a:pt x="6651" y="6772"/>
                  </a:cubicBezTo>
                  <a:cubicBezTo>
                    <a:pt x="6597" y="6695"/>
                    <a:pt x="6624" y="6542"/>
                    <a:pt x="6571" y="6466"/>
                  </a:cubicBezTo>
                  <a:cubicBezTo>
                    <a:pt x="6517" y="6466"/>
                    <a:pt x="6464" y="6542"/>
                    <a:pt x="6411" y="6542"/>
                  </a:cubicBezTo>
                  <a:cubicBezTo>
                    <a:pt x="6411" y="6542"/>
                    <a:pt x="6304" y="6619"/>
                    <a:pt x="6304" y="6695"/>
                  </a:cubicBezTo>
                  <a:cubicBezTo>
                    <a:pt x="6331" y="6695"/>
                    <a:pt x="6357" y="6695"/>
                    <a:pt x="6331" y="6695"/>
                  </a:cubicBezTo>
                  <a:cubicBezTo>
                    <a:pt x="6331" y="6772"/>
                    <a:pt x="6277" y="6849"/>
                    <a:pt x="6304" y="6925"/>
                  </a:cubicBezTo>
                  <a:cubicBezTo>
                    <a:pt x="6411" y="7078"/>
                    <a:pt x="6331" y="7308"/>
                    <a:pt x="6277" y="7461"/>
                  </a:cubicBezTo>
                  <a:cubicBezTo>
                    <a:pt x="6251" y="7538"/>
                    <a:pt x="6224" y="7691"/>
                    <a:pt x="6224" y="7768"/>
                  </a:cubicBezTo>
                  <a:cubicBezTo>
                    <a:pt x="6197" y="7844"/>
                    <a:pt x="6144" y="7921"/>
                    <a:pt x="6091" y="7921"/>
                  </a:cubicBezTo>
                  <a:cubicBezTo>
                    <a:pt x="6064" y="7998"/>
                    <a:pt x="6037" y="7998"/>
                    <a:pt x="6037" y="8151"/>
                  </a:cubicBezTo>
                  <a:cubicBezTo>
                    <a:pt x="6011" y="8304"/>
                    <a:pt x="5957" y="8227"/>
                    <a:pt x="5931" y="8227"/>
                  </a:cubicBezTo>
                  <a:cubicBezTo>
                    <a:pt x="5851" y="8151"/>
                    <a:pt x="5797" y="8227"/>
                    <a:pt x="5744" y="8151"/>
                  </a:cubicBezTo>
                  <a:cubicBezTo>
                    <a:pt x="5717" y="8151"/>
                    <a:pt x="5691" y="8074"/>
                    <a:pt x="5664" y="8074"/>
                  </a:cubicBezTo>
                  <a:cubicBezTo>
                    <a:pt x="5611" y="8074"/>
                    <a:pt x="5611" y="7998"/>
                    <a:pt x="5584" y="7921"/>
                  </a:cubicBezTo>
                  <a:cubicBezTo>
                    <a:pt x="5584" y="7921"/>
                    <a:pt x="5637" y="7844"/>
                    <a:pt x="5637" y="7921"/>
                  </a:cubicBezTo>
                  <a:cubicBezTo>
                    <a:pt x="5664" y="8074"/>
                    <a:pt x="5717" y="8074"/>
                    <a:pt x="5717" y="7998"/>
                  </a:cubicBezTo>
                  <a:cubicBezTo>
                    <a:pt x="5744" y="7921"/>
                    <a:pt x="5877" y="8151"/>
                    <a:pt x="5931" y="7998"/>
                  </a:cubicBezTo>
                  <a:cubicBezTo>
                    <a:pt x="5931" y="7921"/>
                    <a:pt x="5877" y="7844"/>
                    <a:pt x="5931" y="7844"/>
                  </a:cubicBezTo>
                  <a:cubicBezTo>
                    <a:pt x="5957" y="7768"/>
                    <a:pt x="6011" y="7691"/>
                    <a:pt x="6037" y="7615"/>
                  </a:cubicBezTo>
                  <a:cubicBezTo>
                    <a:pt x="6064" y="7461"/>
                    <a:pt x="6037" y="7461"/>
                    <a:pt x="6117" y="7385"/>
                  </a:cubicBezTo>
                  <a:cubicBezTo>
                    <a:pt x="6197" y="7232"/>
                    <a:pt x="6091" y="7078"/>
                    <a:pt x="6144" y="6925"/>
                  </a:cubicBezTo>
                  <a:cubicBezTo>
                    <a:pt x="6197" y="6849"/>
                    <a:pt x="6197" y="6772"/>
                    <a:pt x="6144" y="6695"/>
                  </a:cubicBezTo>
                  <a:cubicBezTo>
                    <a:pt x="6117" y="6695"/>
                    <a:pt x="6091" y="6619"/>
                    <a:pt x="6064" y="6542"/>
                  </a:cubicBezTo>
                  <a:cubicBezTo>
                    <a:pt x="6037" y="6389"/>
                    <a:pt x="6064" y="6159"/>
                    <a:pt x="6064" y="6006"/>
                  </a:cubicBezTo>
                  <a:cubicBezTo>
                    <a:pt x="6064" y="5853"/>
                    <a:pt x="6037" y="5700"/>
                    <a:pt x="6064" y="5546"/>
                  </a:cubicBezTo>
                  <a:cubicBezTo>
                    <a:pt x="6064" y="5393"/>
                    <a:pt x="6117" y="5393"/>
                    <a:pt x="6117" y="5240"/>
                  </a:cubicBezTo>
                  <a:cubicBezTo>
                    <a:pt x="6091" y="5087"/>
                    <a:pt x="6037" y="5010"/>
                    <a:pt x="6011" y="4934"/>
                  </a:cubicBezTo>
                  <a:cubicBezTo>
                    <a:pt x="5984" y="4857"/>
                    <a:pt x="5957" y="4781"/>
                    <a:pt x="5984" y="4704"/>
                  </a:cubicBezTo>
                  <a:cubicBezTo>
                    <a:pt x="6037" y="4627"/>
                    <a:pt x="6037" y="4474"/>
                    <a:pt x="6064" y="4321"/>
                  </a:cubicBezTo>
                  <a:cubicBezTo>
                    <a:pt x="6091" y="4244"/>
                    <a:pt x="6117" y="4015"/>
                    <a:pt x="6091" y="3938"/>
                  </a:cubicBezTo>
                  <a:cubicBezTo>
                    <a:pt x="6091" y="3861"/>
                    <a:pt x="5984" y="3785"/>
                    <a:pt x="5931" y="3708"/>
                  </a:cubicBezTo>
                  <a:cubicBezTo>
                    <a:pt x="5877" y="3708"/>
                    <a:pt x="5824" y="3708"/>
                    <a:pt x="5771" y="3708"/>
                  </a:cubicBezTo>
                  <a:cubicBezTo>
                    <a:pt x="5744" y="3708"/>
                    <a:pt x="5664" y="3632"/>
                    <a:pt x="5637" y="3708"/>
                  </a:cubicBezTo>
                  <a:cubicBezTo>
                    <a:pt x="5557" y="3861"/>
                    <a:pt x="5557" y="4398"/>
                    <a:pt x="5477" y="4551"/>
                  </a:cubicBezTo>
                  <a:cubicBezTo>
                    <a:pt x="5424" y="4781"/>
                    <a:pt x="5264" y="4857"/>
                    <a:pt x="5264" y="5164"/>
                  </a:cubicBezTo>
                  <a:cubicBezTo>
                    <a:pt x="5264" y="5240"/>
                    <a:pt x="5344" y="5164"/>
                    <a:pt x="5344" y="5164"/>
                  </a:cubicBezTo>
                  <a:cubicBezTo>
                    <a:pt x="5371" y="5240"/>
                    <a:pt x="5344" y="5546"/>
                    <a:pt x="5344" y="5546"/>
                  </a:cubicBezTo>
                  <a:cubicBezTo>
                    <a:pt x="5317" y="5700"/>
                    <a:pt x="5371" y="5776"/>
                    <a:pt x="5291" y="5776"/>
                  </a:cubicBezTo>
                  <a:cubicBezTo>
                    <a:pt x="5291" y="5853"/>
                    <a:pt x="5264" y="5853"/>
                    <a:pt x="5264" y="5929"/>
                  </a:cubicBezTo>
                  <a:cubicBezTo>
                    <a:pt x="5291" y="6006"/>
                    <a:pt x="5317" y="6006"/>
                    <a:pt x="5344" y="6006"/>
                  </a:cubicBezTo>
                  <a:cubicBezTo>
                    <a:pt x="5371" y="6006"/>
                    <a:pt x="5477" y="6006"/>
                    <a:pt x="5477" y="6083"/>
                  </a:cubicBezTo>
                  <a:cubicBezTo>
                    <a:pt x="5477" y="6236"/>
                    <a:pt x="5477" y="6389"/>
                    <a:pt x="5531" y="6466"/>
                  </a:cubicBezTo>
                  <a:cubicBezTo>
                    <a:pt x="5584" y="6542"/>
                    <a:pt x="5637" y="6466"/>
                    <a:pt x="5584" y="6619"/>
                  </a:cubicBezTo>
                  <a:cubicBezTo>
                    <a:pt x="5557" y="6695"/>
                    <a:pt x="5557" y="6849"/>
                    <a:pt x="5531" y="6925"/>
                  </a:cubicBezTo>
                  <a:cubicBezTo>
                    <a:pt x="5504" y="7078"/>
                    <a:pt x="5371" y="6695"/>
                    <a:pt x="5344" y="6619"/>
                  </a:cubicBezTo>
                  <a:cubicBezTo>
                    <a:pt x="5264" y="6466"/>
                    <a:pt x="5157" y="6389"/>
                    <a:pt x="5077" y="6312"/>
                  </a:cubicBezTo>
                  <a:cubicBezTo>
                    <a:pt x="5024" y="6236"/>
                    <a:pt x="4997" y="6159"/>
                    <a:pt x="4944" y="6083"/>
                  </a:cubicBezTo>
                  <a:cubicBezTo>
                    <a:pt x="4917" y="6083"/>
                    <a:pt x="4864" y="6006"/>
                    <a:pt x="4837" y="6006"/>
                  </a:cubicBezTo>
                  <a:cubicBezTo>
                    <a:pt x="4757" y="6006"/>
                    <a:pt x="4677" y="5929"/>
                    <a:pt x="4597" y="5929"/>
                  </a:cubicBezTo>
                  <a:cubicBezTo>
                    <a:pt x="4491" y="5929"/>
                    <a:pt x="4384" y="5929"/>
                    <a:pt x="4464" y="6312"/>
                  </a:cubicBezTo>
                  <a:cubicBezTo>
                    <a:pt x="4517" y="6389"/>
                    <a:pt x="4491" y="6542"/>
                    <a:pt x="4437" y="6619"/>
                  </a:cubicBezTo>
                  <a:cubicBezTo>
                    <a:pt x="4411" y="6695"/>
                    <a:pt x="4331" y="6542"/>
                    <a:pt x="4357" y="6772"/>
                  </a:cubicBezTo>
                  <a:cubicBezTo>
                    <a:pt x="4384" y="6849"/>
                    <a:pt x="4171" y="6849"/>
                    <a:pt x="4277" y="6619"/>
                  </a:cubicBezTo>
                  <a:cubicBezTo>
                    <a:pt x="4304" y="6542"/>
                    <a:pt x="4224" y="6389"/>
                    <a:pt x="4197" y="6466"/>
                  </a:cubicBezTo>
                  <a:cubicBezTo>
                    <a:pt x="4144" y="6466"/>
                    <a:pt x="4091" y="6542"/>
                    <a:pt x="4064" y="6619"/>
                  </a:cubicBezTo>
                  <a:cubicBezTo>
                    <a:pt x="3984" y="6772"/>
                    <a:pt x="3904" y="6619"/>
                    <a:pt x="3824" y="6695"/>
                  </a:cubicBezTo>
                  <a:cubicBezTo>
                    <a:pt x="3744" y="6772"/>
                    <a:pt x="3691" y="6925"/>
                    <a:pt x="3637" y="6925"/>
                  </a:cubicBezTo>
                  <a:cubicBezTo>
                    <a:pt x="3611" y="6925"/>
                    <a:pt x="3451" y="6925"/>
                    <a:pt x="3477" y="6849"/>
                  </a:cubicBezTo>
                  <a:cubicBezTo>
                    <a:pt x="3531" y="6849"/>
                    <a:pt x="3531" y="6849"/>
                    <a:pt x="3531" y="6772"/>
                  </a:cubicBezTo>
                  <a:cubicBezTo>
                    <a:pt x="3531" y="6542"/>
                    <a:pt x="3584" y="6619"/>
                    <a:pt x="3584" y="6466"/>
                  </a:cubicBezTo>
                  <a:cubicBezTo>
                    <a:pt x="3611" y="6389"/>
                    <a:pt x="3424" y="6542"/>
                    <a:pt x="3424" y="6542"/>
                  </a:cubicBezTo>
                  <a:cubicBezTo>
                    <a:pt x="3397" y="6542"/>
                    <a:pt x="3371" y="6542"/>
                    <a:pt x="3371" y="6619"/>
                  </a:cubicBezTo>
                  <a:cubicBezTo>
                    <a:pt x="3371" y="6695"/>
                    <a:pt x="3371" y="6772"/>
                    <a:pt x="3371" y="6849"/>
                  </a:cubicBezTo>
                  <a:cubicBezTo>
                    <a:pt x="3344" y="6849"/>
                    <a:pt x="3291" y="6772"/>
                    <a:pt x="3264" y="6772"/>
                  </a:cubicBezTo>
                  <a:cubicBezTo>
                    <a:pt x="3211" y="6772"/>
                    <a:pt x="3131" y="6849"/>
                    <a:pt x="3077" y="6925"/>
                  </a:cubicBezTo>
                  <a:cubicBezTo>
                    <a:pt x="2997" y="7002"/>
                    <a:pt x="2917" y="7155"/>
                    <a:pt x="2837" y="7232"/>
                  </a:cubicBezTo>
                  <a:cubicBezTo>
                    <a:pt x="2784" y="7232"/>
                    <a:pt x="2757" y="7308"/>
                    <a:pt x="2731" y="7461"/>
                  </a:cubicBezTo>
                  <a:cubicBezTo>
                    <a:pt x="2731" y="7538"/>
                    <a:pt x="2731" y="7768"/>
                    <a:pt x="2677" y="7768"/>
                  </a:cubicBezTo>
                  <a:cubicBezTo>
                    <a:pt x="2624" y="7768"/>
                    <a:pt x="2571" y="7844"/>
                    <a:pt x="2517" y="7844"/>
                  </a:cubicBezTo>
                  <a:cubicBezTo>
                    <a:pt x="2491" y="7844"/>
                    <a:pt x="2464" y="7691"/>
                    <a:pt x="2437" y="7615"/>
                  </a:cubicBezTo>
                  <a:cubicBezTo>
                    <a:pt x="2384" y="7461"/>
                    <a:pt x="2304" y="7538"/>
                    <a:pt x="2357" y="7308"/>
                  </a:cubicBezTo>
                  <a:cubicBezTo>
                    <a:pt x="2384" y="7155"/>
                    <a:pt x="2464" y="7232"/>
                    <a:pt x="2491" y="7155"/>
                  </a:cubicBezTo>
                  <a:cubicBezTo>
                    <a:pt x="2544" y="7155"/>
                    <a:pt x="2597" y="7232"/>
                    <a:pt x="2571" y="7078"/>
                  </a:cubicBezTo>
                  <a:cubicBezTo>
                    <a:pt x="2544" y="7002"/>
                    <a:pt x="2517" y="6849"/>
                    <a:pt x="2491" y="6772"/>
                  </a:cubicBezTo>
                  <a:cubicBezTo>
                    <a:pt x="2437" y="6619"/>
                    <a:pt x="2357" y="6695"/>
                    <a:pt x="2304" y="6695"/>
                  </a:cubicBezTo>
                  <a:cubicBezTo>
                    <a:pt x="2277" y="6695"/>
                    <a:pt x="2117" y="6619"/>
                    <a:pt x="2117" y="6619"/>
                  </a:cubicBezTo>
                  <a:cubicBezTo>
                    <a:pt x="2117" y="6619"/>
                    <a:pt x="2197" y="6695"/>
                    <a:pt x="2197" y="6695"/>
                  </a:cubicBezTo>
                  <a:cubicBezTo>
                    <a:pt x="2224" y="6772"/>
                    <a:pt x="2224" y="6849"/>
                    <a:pt x="2224" y="6925"/>
                  </a:cubicBezTo>
                  <a:cubicBezTo>
                    <a:pt x="2224" y="7002"/>
                    <a:pt x="2224" y="7155"/>
                    <a:pt x="2224" y="7232"/>
                  </a:cubicBezTo>
                  <a:cubicBezTo>
                    <a:pt x="2197" y="7308"/>
                    <a:pt x="2171" y="7385"/>
                    <a:pt x="2171" y="7461"/>
                  </a:cubicBezTo>
                  <a:cubicBezTo>
                    <a:pt x="2197" y="7615"/>
                    <a:pt x="2304" y="7615"/>
                    <a:pt x="2277" y="7844"/>
                  </a:cubicBezTo>
                  <a:cubicBezTo>
                    <a:pt x="2251" y="7921"/>
                    <a:pt x="2224" y="8074"/>
                    <a:pt x="2224" y="8151"/>
                  </a:cubicBezTo>
                  <a:cubicBezTo>
                    <a:pt x="2224" y="8151"/>
                    <a:pt x="2224" y="8457"/>
                    <a:pt x="2224" y="8457"/>
                  </a:cubicBezTo>
                  <a:cubicBezTo>
                    <a:pt x="2224" y="8457"/>
                    <a:pt x="2197" y="8227"/>
                    <a:pt x="2197" y="8227"/>
                  </a:cubicBezTo>
                  <a:cubicBezTo>
                    <a:pt x="2171" y="8227"/>
                    <a:pt x="2144" y="8381"/>
                    <a:pt x="2117" y="8304"/>
                  </a:cubicBezTo>
                  <a:cubicBezTo>
                    <a:pt x="2117" y="8304"/>
                    <a:pt x="2171" y="8227"/>
                    <a:pt x="2171" y="8151"/>
                  </a:cubicBezTo>
                  <a:cubicBezTo>
                    <a:pt x="2144" y="8074"/>
                    <a:pt x="2091" y="8074"/>
                    <a:pt x="2064" y="8074"/>
                  </a:cubicBezTo>
                  <a:cubicBezTo>
                    <a:pt x="2037" y="8074"/>
                    <a:pt x="2011" y="7998"/>
                    <a:pt x="1984" y="8074"/>
                  </a:cubicBezTo>
                  <a:cubicBezTo>
                    <a:pt x="1931" y="8074"/>
                    <a:pt x="1904" y="8227"/>
                    <a:pt x="1851" y="8227"/>
                  </a:cubicBezTo>
                  <a:cubicBezTo>
                    <a:pt x="1797" y="8381"/>
                    <a:pt x="1771" y="8381"/>
                    <a:pt x="1717" y="8534"/>
                  </a:cubicBezTo>
                  <a:cubicBezTo>
                    <a:pt x="1664" y="8687"/>
                    <a:pt x="1611" y="8687"/>
                    <a:pt x="1691" y="8840"/>
                  </a:cubicBezTo>
                  <a:cubicBezTo>
                    <a:pt x="1717" y="8917"/>
                    <a:pt x="1771" y="9146"/>
                    <a:pt x="1744" y="9223"/>
                  </a:cubicBezTo>
                  <a:cubicBezTo>
                    <a:pt x="1717" y="9300"/>
                    <a:pt x="1557" y="9146"/>
                    <a:pt x="1531" y="9146"/>
                  </a:cubicBezTo>
                  <a:cubicBezTo>
                    <a:pt x="1504" y="9070"/>
                    <a:pt x="1424" y="9146"/>
                    <a:pt x="1397" y="9146"/>
                  </a:cubicBezTo>
                  <a:cubicBezTo>
                    <a:pt x="1424" y="9070"/>
                    <a:pt x="1291" y="8764"/>
                    <a:pt x="1264" y="8917"/>
                  </a:cubicBezTo>
                  <a:cubicBezTo>
                    <a:pt x="1131" y="9223"/>
                    <a:pt x="1424" y="9300"/>
                    <a:pt x="1424" y="9453"/>
                  </a:cubicBezTo>
                  <a:cubicBezTo>
                    <a:pt x="1397" y="9759"/>
                    <a:pt x="1317" y="9606"/>
                    <a:pt x="1237" y="9606"/>
                  </a:cubicBezTo>
                  <a:cubicBezTo>
                    <a:pt x="1157" y="9529"/>
                    <a:pt x="1131" y="9376"/>
                    <a:pt x="1051" y="9300"/>
                  </a:cubicBezTo>
                  <a:cubicBezTo>
                    <a:pt x="997" y="9223"/>
                    <a:pt x="997" y="9146"/>
                    <a:pt x="971" y="8993"/>
                  </a:cubicBezTo>
                  <a:cubicBezTo>
                    <a:pt x="971" y="8840"/>
                    <a:pt x="944" y="8840"/>
                    <a:pt x="917" y="8764"/>
                  </a:cubicBezTo>
                  <a:cubicBezTo>
                    <a:pt x="917" y="8687"/>
                    <a:pt x="997" y="8534"/>
                    <a:pt x="997" y="8534"/>
                  </a:cubicBezTo>
                  <a:cubicBezTo>
                    <a:pt x="1024" y="8304"/>
                    <a:pt x="891" y="8151"/>
                    <a:pt x="837" y="8151"/>
                  </a:cubicBezTo>
                  <a:cubicBezTo>
                    <a:pt x="784" y="8074"/>
                    <a:pt x="784" y="7921"/>
                    <a:pt x="731" y="7921"/>
                  </a:cubicBezTo>
                  <a:cubicBezTo>
                    <a:pt x="757" y="7844"/>
                    <a:pt x="624" y="7538"/>
                    <a:pt x="624" y="7538"/>
                  </a:cubicBezTo>
                  <a:cubicBezTo>
                    <a:pt x="677" y="7461"/>
                    <a:pt x="731" y="7691"/>
                    <a:pt x="757" y="7768"/>
                  </a:cubicBezTo>
                  <a:cubicBezTo>
                    <a:pt x="784" y="7844"/>
                    <a:pt x="811" y="7844"/>
                    <a:pt x="811" y="7768"/>
                  </a:cubicBezTo>
                  <a:cubicBezTo>
                    <a:pt x="837" y="7768"/>
                    <a:pt x="864" y="7844"/>
                    <a:pt x="864" y="7844"/>
                  </a:cubicBezTo>
                  <a:cubicBezTo>
                    <a:pt x="944" y="7921"/>
                    <a:pt x="997" y="7998"/>
                    <a:pt x="1077" y="7998"/>
                  </a:cubicBezTo>
                  <a:cubicBezTo>
                    <a:pt x="1131" y="8074"/>
                    <a:pt x="1211" y="8074"/>
                    <a:pt x="1291" y="8151"/>
                  </a:cubicBezTo>
                  <a:cubicBezTo>
                    <a:pt x="1424" y="8304"/>
                    <a:pt x="1531" y="8304"/>
                    <a:pt x="1664" y="8074"/>
                  </a:cubicBezTo>
                  <a:cubicBezTo>
                    <a:pt x="1717" y="7998"/>
                    <a:pt x="1744" y="7921"/>
                    <a:pt x="1797" y="7844"/>
                  </a:cubicBezTo>
                  <a:cubicBezTo>
                    <a:pt x="1877" y="7691"/>
                    <a:pt x="1824" y="7615"/>
                    <a:pt x="1824" y="7385"/>
                  </a:cubicBezTo>
                  <a:cubicBezTo>
                    <a:pt x="1824" y="7155"/>
                    <a:pt x="1637" y="7078"/>
                    <a:pt x="1584" y="6925"/>
                  </a:cubicBezTo>
                  <a:cubicBezTo>
                    <a:pt x="1504" y="6772"/>
                    <a:pt x="1397" y="6619"/>
                    <a:pt x="1317" y="6542"/>
                  </a:cubicBezTo>
                  <a:cubicBezTo>
                    <a:pt x="1237" y="6389"/>
                    <a:pt x="1131" y="6236"/>
                    <a:pt x="1051" y="6236"/>
                  </a:cubicBezTo>
                  <a:cubicBezTo>
                    <a:pt x="1024" y="6159"/>
                    <a:pt x="1024" y="6236"/>
                    <a:pt x="997" y="6236"/>
                  </a:cubicBezTo>
                  <a:cubicBezTo>
                    <a:pt x="971" y="6236"/>
                    <a:pt x="944" y="6159"/>
                    <a:pt x="917" y="6159"/>
                  </a:cubicBezTo>
                  <a:cubicBezTo>
                    <a:pt x="864" y="6083"/>
                    <a:pt x="811" y="6389"/>
                    <a:pt x="757" y="6389"/>
                  </a:cubicBezTo>
                  <a:cubicBezTo>
                    <a:pt x="757" y="6312"/>
                    <a:pt x="864" y="6083"/>
                    <a:pt x="757" y="6083"/>
                  </a:cubicBezTo>
                  <a:cubicBezTo>
                    <a:pt x="731" y="6083"/>
                    <a:pt x="624" y="5929"/>
                    <a:pt x="624" y="5929"/>
                  </a:cubicBezTo>
                  <a:cubicBezTo>
                    <a:pt x="651" y="5853"/>
                    <a:pt x="757" y="6083"/>
                    <a:pt x="757" y="5929"/>
                  </a:cubicBezTo>
                  <a:cubicBezTo>
                    <a:pt x="757" y="5853"/>
                    <a:pt x="651" y="5700"/>
                    <a:pt x="624" y="5700"/>
                  </a:cubicBezTo>
                  <a:cubicBezTo>
                    <a:pt x="597" y="5776"/>
                    <a:pt x="517" y="5929"/>
                    <a:pt x="517" y="5929"/>
                  </a:cubicBezTo>
                  <a:cubicBezTo>
                    <a:pt x="517" y="5853"/>
                    <a:pt x="517" y="5853"/>
                    <a:pt x="491" y="5776"/>
                  </a:cubicBezTo>
                  <a:cubicBezTo>
                    <a:pt x="437" y="5776"/>
                    <a:pt x="437" y="5853"/>
                    <a:pt x="411" y="5929"/>
                  </a:cubicBezTo>
                  <a:cubicBezTo>
                    <a:pt x="411" y="5929"/>
                    <a:pt x="411" y="5929"/>
                    <a:pt x="411" y="5853"/>
                  </a:cubicBezTo>
                  <a:cubicBezTo>
                    <a:pt x="384" y="5929"/>
                    <a:pt x="357" y="6083"/>
                    <a:pt x="331" y="6083"/>
                  </a:cubicBezTo>
                  <a:cubicBezTo>
                    <a:pt x="304" y="6159"/>
                    <a:pt x="251" y="6159"/>
                    <a:pt x="251" y="6159"/>
                  </a:cubicBezTo>
                  <a:cubicBezTo>
                    <a:pt x="224" y="6312"/>
                    <a:pt x="117" y="6312"/>
                    <a:pt x="144" y="6466"/>
                  </a:cubicBezTo>
                  <a:cubicBezTo>
                    <a:pt x="224" y="6619"/>
                    <a:pt x="117" y="6466"/>
                    <a:pt x="117" y="6695"/>
                  </a:cubicBezTo>
                  <a:cubicBezTo>
                    <a:pt x="117" y="6849"/>
                    <a:pt x="224" y="6925"/>
                    <a:pt x="251" y="7002"/>
                  </a:cubicBezTo>
                  <a:cubicBezTo>
                    <a:pt x="304" y="7078"/>
                    <a:pt x="357" y="7232"/>
                    <a:pt x="331" y="7385"/>
                  </a:cubicBezTo>
                  <a:cubicBezTo>
                    <a:pt x="304" y="7538"/>
                    <a:pt x="224" y="7615"/>
                    <a:pt x="224" y="7768"/>
                  </a:cubicBezTo>
                  <a:cubicBezTo>
                    <a:pt x="251" y="7921"/>
                    <a:pt x="304" y="8074"/>
                    <a:pt x="331" y="8227"/>
                  </a:cubicBezTo>
                  <a:cubicBezTo>
                    <a:pt x="357" y="8381"/>
                    <a:pt x="304" y="8381"/>
                    <a:pt x="304" y="8534"/>
                  </a:cubicBezTo>
                  <a:cubicBezTo>
                    <a:pt x="304" y="8687"/>
                    <a:pt x="384" y="8840"/>
                    <a:pt x="331" y="8917"/>
                  </a:cubicBezTo>
                  <a:cubicBezTo>
                    <a:pt x="277" y="8993"/>
                    <a:pt x="357" y="9223"/>
                    <a:pt x="357" y="9300"/>
                  </a:cubicBezTo>
                  <a:cubicBezTo>
                    <a:pt x="411" y="9453"/>
                    <a:pt x="464" y="9453"/>
                    <a:pt x="384" y="9606"/>
                  </a:cubicBezTo>
                  <a:cubicBezTo>
                    <a:pt x="331" y="9759"/>
                    <a:pt x="357" y="9759"/>
                    <a:pt x="384" y="9836"/>
                  </a:cubicBezTo>
                  <a:cubicBezTo>
                    <a:pt x="517" y="10066"/>
                    <a:pt x="597" y="10219"/>
                    <a:pt x="464" y="10525"/>
                  </a:cubicBezTo>
                  <a:cubicBezTo>
                    <a:pt x="331" y="10908"/>
                    <a:pt x="197" y="11215"/>
                    <a:pt x="91" y="11598"/>
                  </a:cubicBezTo>
                  <a:cubicBezTo>
                    <a:pt x="144" y="11598"/>
                    <a:pt x="144" y="11521"/>
                    <a:pt x="171" y="11598"/>
                  </a:cubicBezTo>
                  <a:cubicBezTo>
                    <a:pt x="197" y="11751"/>
                    <a:pt x="251" y="11751"/>
                    <a:pt x="277" y="11827"/>
                  </a:cubicBezTo>
                  <a:cubicBezTo>
                    <a:pt x="437" y="11981"/>
                    <a:pt x="224" y="11981"/>
                    <a:pt x="171" y="11981"/>
                  </a:cubicBezTo>
                  <a:cubicBezTo>
                    <a:pt x="117" y="11981"/>
                    <a:pt x="91" y="12057"/>
                    <a:pt x="91" y="12210"/>
                  </a:cubicBezTo>
                  <a:cubicBezTo>
                    <a:pt x="91" y="12364"/>
                    <a:pt x="37" y="12440"/>
                    <a:pt x="11" y="12593"/>
                  </a:cubicBezTo>
                  <a:cubicBezTo>
                    <a:pt x="-16" y="12670"/>
                    <a:pt x="11" y="12823"/>
                    <a:pt x="37" y="12976"/>
                  </a:cubicBezTo>
                  <a:cubicBezTo>
                    <a:pt x="37" y="13129"/>
                    <a:pt x="-16" y="13283"/>
                    <a:pt x="11" y="13359"/>
                  </a:cubicBezTo>
                  <a:cubicBezTo>
                    <a:pt x="64" y="13436"/>
                    <a:pt x="64" y="13436"/>
                    <a:pt x="64" y="13589"/>
                  </a:cubicBezTo>
                  <a:cubicBezTo>
                    <a:pt x="37" y="13742"/>
                    <a:pt x="91" y="13819"/>
                    <a:pt x="91" y="13972"/>
                  </a:cubicBezTo>
                  <a:cubicBezTo>
                    <a:pt x="91" y="14049"/>
                    <a:pt x="171" y="14202"/>
                    <a:pt x="197" y="14202"/>
                  </a:cubicBezTo>
                  <a:cubicBezTo>
                    <a:pt x="197" y="14202"/>
                    <a:pt x="224" y="14125"/>
                    <a:pt x="251" y="14125"/>
                  </a:cubicBezTo>
                  <a:cubicBezTo>
                    <a:pt x="277" y="14125"/>
                    <a:pt x="277" y="14278"/>
                    <a:pt x="304" y="14278"/>
                  </a:cubicBezTo>
                  <a:cubicBezTo>
                    <a:pt x="357" y="14202"/>
                    <a:pt x="357" y="14125"/>
                    <a:pt x="411" y="14278"/>
                  </a:cubicBezTo>
                  <a:cubicBezTo>
                    <a:pt x="464" y="14355"/>
                    <a:pt x="464" y="14355"/>
                    <a:pt x="464" y="14508"/>
                  </a:cubicBezTo>
                  <a:cubicBezTo>
                    <a:pt x="437" y="14891"/>
                    <a:pt x="544" y="15198"/>
                    <a:pt x="624" y="15351"/>
                  </a:cubicBezTo>
                  <a:cubicBezTo>
                    <a:pt x="677" y="15427"/>
                    <a:pt x="704" y="15504"/>
                    <a:pt x="651" y="15581"/>
                  </a:cubicBezTo>
                  <a:cubicBezTo>
                    <a:pt x="624" y="15734"/>
                    <a:pt x="597" y="15657"/>
                    <a:pt x="544" y="15657"/>
                  </a:cubicBezTo>
                  <a:cubicBezTo>
                    <a:pt x="491" y="15657"/>
                    <a:pt x="571" y="16346"/>
                    <a:pt x="624" y="16270"/>
                  </a:cubicBezTo>
                  <a:cubicBezTo>
                    <a:pt x="651" y="16193"/>
                    <a:pt x="677" y="15964"/>
                    <a:pt x="704" y="16040"/>
                  </a:cubicBezTo>
                  <a:cubicBezTo>
                    <a:pt x="731" y="16040"/>
                    <a:pt x="757" y="16117"/>
                    <a:pt x="811" y="16117"/>
                  </a:cubicBezTo>
                  <a:cubicBezTo>
                    <a:pt x="864" y="16117"/>
                    <a:pt x="917" y="16193"/>
                    <a:pt x="917" y="16346"/>
                  </a:cubicBezTo>
                  <a:cubicBezTo>
                    <a:pt x="917" y="16423"/>
                    <a:pt x="891" y="16423"/>
                    <a:pt x="891" y="16423"/>
                  </a:cubicBezTo>
                  <a:cubicBezTo>
                    <a:pt x="864" y="16500"/>
                    <a:pt x="891" y="16653"/>
                    <a:pt x="917" y="16653"/>
                  </a:cubicBezTo>
                  <a:cubicBezTo>
                    <a:pt x="944" y="16729"/>
                    <a:pt x="997" y="16653"/>
                    <a:pt x="1024" y="16729"/>
                  </a:cubicBezTo>
                  <a:cubicBezTo>
                    <a:pt x="1051" y="16806"/>
                    <a:pt x="1051" y="16959"/>
                    <a:pt x="1051" y="17036"/>
                  </a:cubicBezTo>
                  <a:cubicBezTo>
                    <a:pt x="1051" y="17112"/>
                    <a:pt x="1131" y="17036"/>
                    <a:pt x="1157" y="17036"/>
                  </a:cubicBezTo>
                  <a:cubicBezTo>
                    <a:pt x="1184" y="17112"/>
                    <a:pt x="1237" y="17342"/>
                    <a:pt x="1264" y="17189"/>
                  </a:cubicBezTo>
                  <a:cubicBezTo>
                    <a:pt x="1291" y="17036"/>
                    <a:pt x="1317" y="17112"/>
                    <a:pt x="1344" y="17189"/>
                  </a:cubicBezTo>
                  <a:cubicBezTo>
                    <a:pt x="1397" y="17342"/>
                    <a:pt x="1397" y="17266"/>
                    <a:pt x="1451" y="17266"/>
                  </a:cubicBezTo>
                  <a:cubicBezTo>
                    <a:pt x="1477" y="17266"/>
                    <a:pt x="1504" y="17495"/>
                    <a:pt x="1531" y="17419"/>
                  </a:cubicBezTo>
                  <a:cubicBezTo>
                    <a:pt x="1584" y="17342"/>
                    <a:pt x="1637" y="17495"/>
                    <a:pt x="1664" y="17572"/>
                  </a:cubicBezTo>
                  <a:cubicBezTo>
                    <a:pt x="1717" y="17649"/>
                    <a:pt x="1637" y="17725"/>
                    <a:pt x="1637" y="17725"/>
                  </a:cubicBezTo>
                  <a:cubicBezTo>
                    <a:pt x="1584" y="17802"/>
                    <a:pt x="1664" y="17878"/>
                    <a:pt x="1664" y="17878"/>
                  </a:cubicBezTo>
                  <a:cubicBezTo>
                    <a:pt x="1664" y="17878"/>
                    <a:pt x="1584" y="17878"/>
                    <a:pt x="1611" y="18032"/>
                  </a:cubicBezTo>
                  <a:cubicBezTo>
                    <a:pt x="1664" y="18108"/>
                    <a:pt x="1637" y="18185"/>
                    <a:pt x="1611" y="18261"/>
                  </a:cubicBezTo>
                  <a:cubicBezTo>
                    <a:pt x="1611" y="18338"/>
                    <a:pt x="1531" y="18338"/>
                    <a:pt x="1504" y="18338"/>
                  </a:cubicBezTo>
                  <a:cubicBezTo>
                    <a:pt x="1451" y="18338"/>
                    <a:pt x="1424" y="18491"/>
                    <a:pt x="1397" y="18644"/>
                  </a:cubicBezTo>
                  <a:cubicBezTo>
                    <a:pt x="1424" y="18644"/>
                    <a:pt x="1531" y="18644"/>
                    <a:pt x="1531" y="18721"/>
                  </a:cubicBezTo>
                  <a:cubicBezTo>
                    <a:pt x="1531" y="18798"/>
                    <a:pt x="1397" y="18874"/>
                    <a:pt x="1397" y="18951"/>
                  </a:cubicBezTo>
                  <a:cubicBezTo>
                    <a:pt x="1397" y="19027"/>
                    <a:pt x="1451" y="19027"/>
                    <a:pt x="1451" y="19181"/>
                  </a:cubicBezTo>
                  <a:cubicBezTo>
                    <a:pt x="1451" y="19181"/>
                    <a:pt x="1371" y="19257"/>
                    <a:pt x="1371" y="19257"/>
                  </a:cubicBezTo>
                  <a:cubicBezTo>
                    <a:pt x="1344" y="19334"/>
                    <a:pt x="1344" y="19410"/>
                    <a:pt x="1317" y="19487"/>
                  </a:cubicBezTo>
                  <a:cubicBezTo>
                    <a:pt x="1317" y="19564"/>
                    <a:pt x="1264" y="19487"/>
                    <a:pt x="1264" y="19640"/>
                  </a:cubicBezTo>
                  <a:cubicBezTo>
                    <a:pt x="1237" y="19717"/>
                    <a:pt x="1291" y="19870"/>
                    <a:pt x="1344" y="19870"/>
                  </a:cubicBezTo>
                  <a:cubicBezTo>
                    <a:pt x="1397" y="19946"/>
                    <a:pt x="1451" y="20023"/>
                    <a:pt x="1531" y="20176"/>
                  </a:cubicBezTo>
                  <a:cubicBezTo>
                    <a:pt x="1557" y="20253"/>
                    <a:pt x="1584" y="20329"/>
                    <a:pt x="1611" y="20329"/>
                  </a:cubicBezTo>
                  <a:cubicBezTo>
                    <a:pt x="1637" y="20483"/>
                    <a:pt x="1637" y="20406"/>
                    <a:pt x="1691" y="20329"/>
                  </a:cubicBezTo>
                  <a:cubicBezTo>
                    <a:pt x="1771" y="20329"/>
                    <a:pt x="1851" y="20559"/>
                    <a:pt x="1931" y="20559"/>
                  </a:cubicBezTo>
                  <a:cubicBezTo>
                    <a:pt x="2011" y="20559"/>
                    <a:pt x="2091" y="20712"/>
                    <a:pt x="2171" y="20789"/>
                  </a:cubicBezTo>
                  <a:cubicBezTo>
                    <a:pt x="2251" y="20866"/>
                    <a:pt x="2304" y="20789"/>
                    <a:pt x="2384" y="20789"/>
                  </a:cubicBezTo>
                  <a:cubicBezTo>
                    <a:pt x="2411" y="20866"/>
                    <a:pt x="2437" y="20942"/>
                    <a:pt x="2437" y="21019"/>
                  </a:cubicBezTo>
                  <a:cubicBezTo>
                    <a:pt x="2437" y="21095"/>
                    <a:pt x="2464" y="21095"/>
                    <a:pt x="2491" y="21095"/>
                  </a:cubicBezTo>
                  <a:cubicBezTo>
                    <a:pt x="2571" y="21172"/>
                    <a:pt x="2624" y="21555"/>
                    <a:pt x="2731" y="21402"/>
                  </a:cubicBezTo>
                  <a:cubicBezTo>
                    <a:pt x="2757" y="21325"/>
                    <a:pt x="2811" y="21249"/>
                    <a:pt x="2784" y="21172"/>
                  </a:cubicBezTo>
                  <a:cubicBezTo>
                    <a:pt x="2757" y="21095"/>
                    <a:pt x="2731" y="21019"/>
                    <a:pt x="2704" y="20942"/>
                  </a:cubicBezTo>
                  <a:cubicBezTo>
                    <a:pt x="2651" y="20789"/>
                    <a:pt x="2624" y="20636"/>
                    <a:pt x="2651" y="20406"/>
                  </a:cubicBezTo>
                  <a:cubicBezTo>
                    <a:pt x="2651" y="20253"/>
                    <a:pt x="2624" y="20100"/>
                    <a:pt x="2571" y="20023"/>
                  </a:cubicBezTo>
                  <a:cubicBezTo>
                    <a:pt x="2517" y="19946"/>
                    <a:pt x="2597" y="19793"/>
                    <a:pt x="2624" y="19717"/>
                  </a:cubicBezTo>
                  <a:cubicBezTo>
                    <a:pt x="2651" y="19564"/>
                    <a:pt x="2651" y="19410"/>
                    <a:pt x="2731" y="19410"/>
                  </a:cubicBezTo>
                  <a:cubicBezTo>
                    <a:pt x="2757" y="19410"/>
                    <a:pt x="2784" y="19334"/>
                    <a:pt x="2811" y="19257"/>
                  </a:cubicBezTo>
                  <a:cubicBezTo>
                    <a:pt x="2837" y="19181"/>
                    <a:pt x="2864" y="19181"/>
                    <a:pt x="2891" y="19104"/>
                  </a:cubicBezTo>
                  <a:cubicBezTo>
                    <a:pt x="2864" y="19104"/>
                    <a:pt x="2811" y="19027"/>
                    <a:pt x="2811" y="18951"/>
                  </a:cubicBezTo>
                  <a:cubicBezTo>
                    <a:pt x="2811" y="18874"/>
                    <a:pt x="2864" y="18951"/>
                    <a:pt x="2864" y="18951"/>
                  </a:cubicBezTo>
                  <a:cubicBezTo>
                    <a:pt x="2864" y="18874"/>
                    <a:pt x="2811" y="18644"/>
                    <a:pt x="2784" y="18568"/>
                  </a:cubicBezTo>
                  <a:cubicBezTo>
                    <a:pt x="2757" y="18415"/>
                    <a:pt x="2731" y="18415"/>
                    <a:pt x="2677" y="18415"/>
                  </a:cubicBezTo>
                  <a:cubicBezTo>
                    <a:pt x="2597" y="18415"/>
                    <a:pt x="2651" y="18261"/>
                    <a:pt x="2597" y="18185"/>
                  </a:cubicBezTo>
                  <a:cubicBezTo>
                    <a:pt x="2571" y="18108"/>
                    <a:pt x="2491" y="18108"/>
                    <a:pt x="2544" y="17955"/>
                  </a:cubicBezTo>
                  <a:cubicBezTo>
                    <a:pt x="2571" y="17802"/>
                    <a:pt x="2624" y="17725"/>
                    <a:pt x="2571" y="17649"/>
                  </a:cubicBezTo>
                  <a:cubicBezTo>
                    <a:pt x="2544" y="17495"/>
                    <a:pt x="2597" y="17419"/>
                    <a:pt x="2624" y="17342"/>
                  </a:cubicBezTo>
                  <a:cubicBezTo>
                    <a:pt x="2624" y="17266"/>
                    <a:pt x="2677" y="17036"/>
                    <a:pt x="2677" y="17112"/>
                  </a:cubicBezTo>
                  <a:cubicBezTo>
                    <a:pt x="2704" y="17189"/>
                    <a:pt x="2731" y="17342"/>
                    <a:pt x="2757" y="17419"/>
                  </a:cubicBezTo>
                  <a:cubicBezTo>
                    <a:pt x="2811" y="17419"/>
                    <a:pt x="2837" y="17342"/>
                    <a:pt x="2837" y="17266"/>
                  </a:cubicBezTo>
                  <a:cubicBezTo>
                    <a:pt x="2811" y="17112"/>
                    <a:pt x="2811" y="17036"/>
                    <a:pt x="2864" y="16959"/>
                  </a:cubicBezTo>
                  <a:cubicBezTo>
                    <a:pt x="2917" y="16883"/>
                    <a:pt x="2917" y="16729"/>
                    <a:pt x="2971" y="16729"/>
                  </a:cubicBezTo>
                  <a:cubicBezTo>
                    <a:pt x="3024" y="16653"/>
                    <a:pt x="3077" y="16423"/>
                    <a:pt x="3131" y="16500"/>
                  </a:cubicBezTo>
                  <a:cubicBezTo>
                    <a:pt x="3184" y="16500"/>
                    <a:pt x="3184" y="16653"/>
                    <a:pt x="3237" y="16500"/>
                  </a:cubicBezTo>
                  <a:cubicBezTo>
                    <a:pt x="3291" y="16423"/>
                    <a:pt x="3291" y="16500"/>
                    <a:pt x="3344" y="16576"/>
                  </a:cubicBezTo>
                  <a:cubicBezTo>
                    <a:pt x="3397" y="16576"/>
                    <a:pt x="3451" y="16576"/>
                    <a:pt x="3504" y="16653"/>
                  </a:cubicBezTo>
                  <a:cubicBezTo>
                    <a:pt x="3557" y="16729"/>
                    <a:pt x="3557" y="16883"/>
                    <a:pt x="3611" y="17036"/>
                  </a:cubicBezTo>
                  <a:cubicBezTo>
                    <a:pt x="3611" y="17036"/>
                    <a:pt x="3611" y="16806"/>
                    <a:pt x="3664" y="16883"/>
                  </a:cubicBezTo>
                  <a:cubicBezTo>
                    <a:pt x="3691" y="16883"/>
                    <a:pt x="3717" y="17036"/>
                    <a:pt x="3771" y="17036"/>
                  </a:cubicBezTo>
                  <a:cubicBezTo>
                    <a:pt x="3797" y="17112"/>
                    <a:pt x="3824" y="16959"/>
                    <a:pt x="3851" y="16883"/>
                  </a:cubicBezTo>
                  <a:cubicBezTo>
                    <a:pt x="3904" y="16729"/>
                    <a:pt x="3931" y="16883"/>
                    <a:pt x="3984" y="16883"/>
                  </a:cubicBezTo>
                  <a:cubicBezTo>
                    <a:pt x="4037" y="16883"/>
                    <a:pt x="4064" y="16729"/>
                    <a:pt x="4117" y="16806"/>
                  </a:cubicBezTo>
                  <a:cubicBezTo>
                    <a:pt x="4171" y="16883"/>
                    <a:pt x="4197" y="16959"/>
                    <a:pt x="4251" y="17036"/>
                  </a:cubicBezTo>
                  <a:cubicBezTo>
                    <a:pt x="4304" y="17112"/>
                    <a:pt x="4277" y="17036"/>
                    <a:pt x="4331" y="16959"/>
                  </a:cubicBezTo>
                  <a:cubicBezTo>
                    <a:pt x="4357" y="16883"/>
                    <a:pt x="4464" y="16959"/>
                    <a:pt x="4491" y="16959"/>
                  </a:cubicBezTo>
                  <a:cubicBezTo>
                    <a:pt x="4517" y="16959"/>
                    <a:pt x="4571" y="16806"/>
                    <a:pt x="4571" y="16729"/>
                  </a:cubicBezTo>
                  <a:cubicBezTo>
                    <a:pt x="4571" y="16576"/>
                    <a:pt x="4491" y="16576"/>
                    <a:pt x="4464" y="16500"/>
                  </a:cubicBezTo>
                  <a:cubicBezTo>
                    <a:pt x="4277" y="16270"/>
                    <a:pt x="4544" y="16346"/>
                    <a:pt x="4491" y="16040"/>
                  </a:cubicBezTo>
                  <a:cubicBezTo>
                    <a:pt x="4464" y="15964"/>
                    <a:pt x="4411" y="15964"/>
                    <a:pt x="4491" y="15887"/>
                  </a:cubicBezTo>
                  <a:cubicBezTo>
                    <a:pt x="4517" y="15810"/>
                    <a:pt x="4571" y="15887"/>
                    <a:pt x="4597" y="15810"/>
                  </a:cubicBezTo>
                  <a:cubicBezTo>
                    <a:pt x="4704" y="15810"/>
                    <a:pt x="4411" y="15427"/>
                    <a:pt x="4544" y="15274"/>
                  </a:cubicBezTo>
                  <a:cubicBezTo>
                    <a:pt x="4571" y="15274"/>
                    <a:pt x="4624" y="15274"/>
                    <a:pt x="4651" y="15274"/>
                  </a:cubicBezTo>
                  <a:cubicBezTo>
                    <a:pt x="4731" y="15274"/>
                    <a:pt x="4784" y="15274"/>
                    <a:pt x="4864" y="15198"/>
                  </a:cubicBezTo>
                  <a:cubicBezTo>
                    <a:pt x="4917" y="15121"/>
                    <a:pt x="4971" y="15121"/>
                    <a:pt x="5024" y="15121"/>
                  </a:cubicBezTo>
                  <a:cubicBezTo>
                    <a:pt x="5077" y="15044"/>
                    <a:pt x="5131" y="14968"/>
                    <a:pt x="5211" y="14968"/>
                  </a:cubicBezTo>
                  <a:cubicBezTo>
                    <a:pt x="5317" y="14891"/>
                    <a:pt x="5424" y="14815"/>
                    <a:pt x="5531" y="14661"/>
                  </a:cubicBezTo>
                  <a:cubicBezTo>
                    <a:pt x="5611" y="14508"/>
                    <a:pt x="5771" y="14508"/>
                    <a:pt x="5824" y="14815"/>
                  </a:cubicBezTo>
                  <a:cubicBezTo>
                    <a:pt x="5851" y="14968"/>
                    <a:pt x="5824" y="14968"/>
                    <a:pt x="5851" y="15121"/>
                  </a:cubicBezTo>
                  <a:cubicBezTo>
                    <a:pt x="5851" y="15351"/>
                    <a:pt x="5957" y="15121"/>
                    <a:pt x="6011" y="15198"/>
                  </a:cubicBezTo>
                  <a:cubicBezTo>
                    <a:pt x="6037" y="15198"/>
                    <a:pt x="6011" y="15274"/>
                    <a:pt x="6037" y="15274"/>
                  </a:cubicBezTo>
                  <a:cubicBezTo>
                    <a:pt x="6064" y="15351"/>
                    <a:pt x="6064" y="15274"/>
                    <a:pt x="6064" y="15274"/>
                  </a:cubicBezTo>
                  <a:cubicBezTo>
                    <a:pt x="6091" y="15198"/>
                    <a:pt x="6117" y="15274"/>
                    <a:pt x="6144" y="15351"/>
                  </a:cubicBezTo>
                  <a:cubicBezTo>
                    <a:pt x="6171" y="15351"/>
                    <a:pt x="6171" y="15351"/>
                    <a:pt x="6144" y="15427"/>
                  </a:cubicBezTo>
                  <a:cubicBezTo>
                    <a:pt x="6117" y="15657"/>
                    <a:pt x="6304" y="15504"/>
                    <a:pt x="6357" y="15427"/>
                  </a:cubicBezTo>
                  <a:cubicBezTo>
                    <a:pt x="6357" y="15427"/>
                    <a:pt x="6597" y="15044"/>
                    <a:pt x="6597" y="15121"/>
                  </a:cubicBezTo>
                  <a:cubicBezTo>
                    <a:pt x="6597" y="15198"/>
                    <a:pt x="6544" y="15351"/>
                    <a:pt x="6597" y="15427"/>
                  </a:cubicBezTo>
                  <a:cubicBezTo>
                    <a:pt x="6651" y="15427"/>
                    <a:pt x="6677" y="15504"/>
                    <a:pt x="6704" y="15581"/>
                  </a:cubicBezTo>
                  <a:cubicBezTo>
                    <a:pt x="6784" y="15810"/>
                    <a:pt x="6811" y="16040"/>
                    <a:pt x="6864" y="16270"/>
                  </a:cubicBezTo>
                  <a:cubicBezTo>
                    <a:pt x="6917" y="16500"/>
                    <a:pt x="6944" y="16729"/>
                    <a:pt x="6997" y="16883"/>
                  </a:cubicBezTo>
                  <a:cubicBezTo>
                    <a:pt x="7077" y="17112"/>
                    <a:pt x="7077" y="16576"/>
                    <a:pt x="7157" y="16806"/>
                  </a:cubicBezTo>
                  <a:cubicBezTo>
                    <a:pt x="7264" y="17112"/>
                    <a:pt x="7317" y="16959"/>
                    <a:pt x="7451" y="16883"/>
                  </a:cubicBezTo>
                  <a:cubicBezTo>
                    <a:pt x="7504" y="16806"/>
                    <a:pt x="7531" y="17036"/>
                    <a:pt x="7557" y="17112"/>
                  </a:cubicBezTo>
                  <a:cubicBezTo>
                    <a:pt x="7584" y="17266"/>
                    <a:pt x="7637" y="17266"/>
                    <a:pt x="7664" y="17419"/>
                  </a:cubicBezTo>
                  <a:cubicBezTo>
                    <a:pt x="7691" y="17572"/>
                    <a:pt x="7744" y="17572"/>
                    <a:pt x="7797" y="17572"/>
                  </a:cubicBezTo>
                  <a:cubicBezTo>
                    <a:pt x="7877" y="17495"/>
                    <a:pt x="7851" y="17572"/>
                    <a:pt x="7877" y="17649"/>
                  </a:cubicBezTo>
                  <a:cubicBezTo>
                    <a:pt x="7931" y="17955"/>
                    <a:pt x="8091" y="17572"/>
                    <a:pt x="8171" y="17572"/>
                  </a:cubicBezTo>
                  <a:cubicBezTo>
                    <a:pt x="8251" y="17495"/>
                    <a:pt x="8331" y="17266"/>
                    <a:pt x="8411" y="17189"/>
                  </a:cubicBezTo>
                  <a:cubicBezTo>
                    <a:pt x="8517" y="16959"/>
                    <a:pt x="8571" y="16959"/>
                    <a:pt x="8704" y="17036"/>
                  </a:cubicBezTo>
                  <a:cubicBezTo>
                    <a:pt x="8757" y="17036"/>
                    <a:pt x="8757" y="17112"/>
                    <a:pt x="8811" y="17266"/>
                  </a:cubicBezTo>
                  <a:cubicBezTo>
                    <a:pt x="8837" y="17342"/>
                    <a:pt x="8891" y="17342"/>
                    <a:pt x="8944" y="17342"/>
                  </a:cubicBezTo>
                  <a:cubicBezTo>
                    <a:pt x="8997" y="17342"/>
                    <a:pt x="9024" y="17419"/>
                    <a:pt x="9077" y="17419"/>
                  </a:cubicBezTo>
                  <a:cubicBezTo>
                    <a:pt x="9131" y="17572"/>
                    <a:pt x="9157" y="17419"/>
                    <a:pt x="9211" y="17342"/>
                  </a:cubicBezTo>
                  <a:cubicBezTo>
                    <a:pt x="9291" y="17112"/>
                    <a:pt x="9157" y="16959"/>
                    <a:pt x="9211" y="16729"/>
                  </a:cubicBezTo>
                  <a:cubicBezTo>
                    <a:pt x="9237" y="16576"/>
                    <a:pt x="9344" y="16270"/>
                    <a:pt x="9397" y="16346"/>
                  </a:cubicBezTo>
                  <a:cubicBezTo>
                    <a:pt x="9504" y="16500"/>
                    <a:pt x="9637" y="16500"/>
                    <a:pt x="9744" y="16653"/>
                  </a:cubicBezTo>
                  <a:cubicBezTo>
                    <a:pt x="9797" y="16729"/>
                    <a:pt x="9771" y="16883"/>
                    <a:pt x="9797" y="16959"/>
                  </a:cubicBezTo>
                  <a:cubicBezTo>
                    <a:pt x="9824" y="17189"/>
                    <a:pt x="9877" y="17189"/>
                    <a:pt x="9957" y="17266"/>
                  </a:cubicBezTo>
                  <a:cubicBezTo>
                    <a:pt x="10064" y="17342"/>
                    <a:pt x="10171" y="17112"/>
                    <a:pt x="10277" y="17189"/>
                  </a:cubicBezTo>
                  <a:cubicBezTo>
                    <a:pt x="10304" y="17189"/>
                    <a:pt x="10357" y="17189"/>
                    <a:pt x="10384" y="17266"/>
                  </a:cubicBezTo>
                  <a:cubicBezTo>
                    <a:pt x="10437" y="17342"/>
                    <a:pt x="10491" y="17342"/>
                    <a:pt x="10544" y="17495"/>
                  </a:cubicBezTo>
                  <a:cubicBezTo>
                    <a:pt x="10677" y="17802"/>
                    <a:pt x="10891" y="17802"/>
                    <a:pt x="11051" y="17649"/>
                  </a:cubicBezTo>
                  <a:cubicBezTo>
                    <a:pt x="11157" y="17572"/>
                    <a:pt x="11237" y="17419"/>
                    <a:pt x="11344" y="17342"/>
                  </a:cubicBezTo>
                  <a:cubicBezTo>
                    <a:pt x="11397" y="17189"/>
                    <a:pt x="11477" y="17342"/>
                    <a:pt x="11531" y="17342"/>
                  </a:cubicBezTo>
                  <a:cubicBezTo>
                    <a:pt x="11584" y="17419"/>
                    <a:pt x="11611" y="17266"/>
                    <a:pt x="11664" y="17342"/>
                  </a:cubicBezTo>
                  <a:cubicBezTo>
                    <a:pt x="11691" y="17419"/>
                    <a:pt x="11797" y="17649"/>
                    <a:pt x="11851" y="17572"/>
                  </a:cubicBezTo>
                  <a:cubicBezTo>
                    <a:pt x="11877" y="17572"/>
                    <a:pt x="11931" y="17495"/>
                    <a:pt x="11957" y="17419"/>
                  </a:cubicBezTo>
                  <a:cubicBezTo>
                    <a:pt x="12037" y="17342"/>
                    <a:pt x="12064" y="17342"/>
                    <a:pt x="12064" y="17189"/>
                  </a:cubicBezTo>
                  <a:cubicBezTo>
                    <a:pt x="12064" y="16883"/>
                    <a:pt x="12144" y="16576"/>
                    <a:pt x="12197" y="16423"/>
                  </a:cubicBezTo>
                  <a:cubicBezTo>
                    <a:pt x="12224" y="16346"/>
                    <a:pt x="12251" y="16193"/>
                    <a:pt x="12224" y="16117"/>
                  </a:cubicBezTo>
                  <a:cubicBezTo>
                    <a:pt x="12197" y="16040"/>
                    <a:pt x="12117" y="16040"/>
                    <a:pt x="12171" y="15887"/>
                  </a:cubicBezTo>
                  <a:cubicBezTo>
                    <a:pt x="12251" y="15657"/>
                    <a:pt x="12384" y="15657"/>
                    <a:pt x="12517" y="15581"/>
                  </a:cubicBezTo>
                  <a:cubicBezTo>
                    <a:pt x="12571" y="15581"/>
                    <a:pt x="12624" y="15581"/>
                    <a:pt x="12677" y="15657"/>
                  </a:cubicBezTo>
                  <a:cubicBezTo>
                    <a:pt x="12731" y="15734"/>
                    <a:pt x="12811" y="15734"/>
                    <a:pt x="12864" y="15810"/>
                  </a:cubicBezTo>
                  <a:cubicBezTo>
                    <a:pt x="12944" y="15887"/>
                    <a:pt x="12971" y="16193"/>
                    <a:pt x="13024" y="16423"/>
                  </a:cubicBezTo>
                  <a:cubicBezTo>
                    <a:pt x="13051" y="16653"/>
                    <a:pt x="13104" y="16883"/>
                    <a:pt x="13131" y="17112"/>
                  </a:cubicBezTo>
                  <a:cubicBezTo>
                    <a:pt x="13131" y="17189"/>
                    <a:pt x="13131" y="17342"/>
                    <a:pt x="13157" y="17495"/>
                  </a:cubicBezTo>
                  <a:cubicBezTo>
                    <a:pt x="13157" y="17572"/>
                    <a:pt x="13237" y="17572"/>
                    <a:pt x="13264" y="17572"/>
                  </a:cubicBezTo>
                  <a:cubicBezTo>
                    <a:pt x="13371" y="17649"/>
                    <a:pt x="13504" y="17802"/>
                    <a:pt x="13531" y="18108"/>
                  </a:cubicBezTo>
                  <a:cubicBezTo>
                    <a:pt x="13557" y="18338"/>
                    <a:pt x="13584" y="18491"/>
                    <a:pt x="13691" y="18491"/>
                  </a:cubicBezTo>
                  <a:cubicBezTo>
                    <a:pt x="13717" y="18491"/>
                    <a:pt x="13771" y="18491"/>
                    <a:pt x="13797" y="18491"/>
                  </a:cubicBezTo>
                  <a:cubicBezTo>
                    <a:pt x="13851" y="18491"/>
                    <a:pt x="13851" y="18338"/>
                    <a:pt x="13904" y="18338"/>
                  </a:cubicBezTo>
                  <a:cubicBezTo>
                    <a:pt x="13984" y="18338"/>
                    <a:pt x="14064" y="18108"/>
                    <a:pt x="14117" y="18415"/>
                  </a:cubicBezTo>
                  <a:cubicBezTo>
                    <a:pt x="14117" y="18568"/>
                    <a:pt x="14117" y="18568"/>
                    <a:pt x="14091" y="18644"/>
                  </a:cubicBezTo>
                  <a:cubicBezTo>
                    <a:pt x="14037" y="18798"/>
                    <a:pt x="14037" y="18874"/>
                    <a:pt x="14011" y="19027"/>
                  </a:cubicBezTo>
                  <a:cubicBezTo>
                    <a:pt x="13984" y="19257"/>
                    <a:pt x="13931" y="19487"/>
                    <a:pt x="13877" y="19717"/>
                  </a:cubicBezTo>
                  <a:cubicBezTo>
                    <a:pt x="13851" y="19870"/>
                    <a:pt x="13824" y="19793"/>
                    <a:pt x="13797" y="19717"/>
                  </a:cubicBezTo>
                  <a:cubicBezTo>
                    <a:pt x="13744" y="19640"/>
                    <a:pt x="13744" y="19717"/>
                    <a:pt x="13691" y="19793"/>
                  </a:cubicBezTo>
                  <a:cubicBezTo>
                    <a:pt x="13664" y="19793"/>
                    <a:pt x="13611" y="19870"/>
                    <a:pt x="13611" y="19870"/>
                  </a:cubicBezTo>
                  <a:cubicBezTo>
                    <a:pt x="13584" y="19946"/>
                    <a:pt x="13664" y="20253"/>
                    <a:pt x="13664" y="20406"/>
                  </a:cubicBezTo>
                  <a:cubicBezTo>
                    <a:pt x="13637" y="20483"/>
                    <a:pt x="13637" y="20636"/>
                    <a:pt x="13637" y="20712"/>
                  </a:cubicBezTo>
                  <a:cubicBezTo>
                    <a:pt x="13611" y="20866"/>
                    <a:pt x="13557" y="20789"/>
                    <a:pt x="13557" y="20942"/>
                  </a:cubicBezTo>
                  <a:cubicBezTo>
                    <a:pt x="13611" y="20866"/>
                    <a:pt x="13637" y="20942"/>
                    <a:pt x="13691" y="20789"/>
                  </a:cubicBezTo>
                  <a:cubicBezTo>
                    <a:pt x="13717" y="20636"/>
                    <a:pt x="13771" y="20789"/>
                    <a:pt x="13824" y="20789"/>
                  </a:cubicBezTo>
                  <a:cubicBezTo>
                    <a:pt x="13931" y="20942"/>
                    <a:pt x="14037" y="20789"/>
                    <a:pt x="14144" y="20559"/>
                  </a:cubicBezTo>
                  <a:cubicBezTo>
                    <a:pt x="14224" y="20329"/>
                    <a:pt x="14304" y="20023"/>
                    <a:pt x="14384" y="19793"/>
                  </a:cubicBezTo>
                  <a:cubicBezTo>
                    <a:pt x="14464" y="19487"/>
                    <a:pt x="14544" y="19181"/>
                    <a:pt x="14624" y="18874"/>
                  </a:cubicBezTo>
                  <a:cubicBezTo>
                    <a:pt x="14757" y="18338"/>
                    <a:pt x="14891" y="17955"/>
                    <a:pt x="14864" y="17266"/>
                  </a:cubicBezTo>
                  <a:cubicBezTo>
                    <a:pt x="14864" y="16959"/>
                    <a:pt x="14891" y="16806"/>
                    <a:pt x="14944" y="16576"/>
                  </a:cubicBezTo>
                  <a:cubicBezTo>
                    <a:pt x="14971" y="16423"/>
                    <a:pt x="14971" y="16346"/>
                    <a:pt x="14997" y="16193"/>
                  </a:cubicBezTo>
                  <a:cubicBezTo>
                    <a:pt x="14997" y="16193"/>
                    <a:pt x="14997" y="16117"/>
                    <a:pt x="14997" y="16040"/>
                  </a:cubicBezTo>
                  <a:cubicBezTo>
                    <a:pt x="14997" y="15964"/>
                    <a:pt x="14944" y="15887"/>
                    <a:pt x="14944" y="15810"/>
                  </a:cubicBezTo>
                  <a:cubicBezTo>
                    <a:pt x="14944" y="15810"/>
                    <a:pt x="14997" y="15887"/>
                    <a:pt x="14997" y="15810"/>
                  </a:cubicBezTo>
                  <a:cubicBezTo>
                    <a:pt x="14971" y="15734"/>
                    <a:pt x="14971" y="15657"/>
                    <a:pt x="14944" y="15657"/>
                  </a:cubicBezTo>
                  <a:cubicBezTo>
                    <a:pt x="14917" y="15581"/>
                    <a:pt x="14864" y="15351"/>
                    <a:pt x="14837" y="15274"/>
                  </a:cubicBezTo>
                  <a:cubicBezTo>
                    <a:pt x="14811" y="15274"/>
                    <a:pt x="14677" y="15121"/>
                    <a:pt x="14651" y="15198"/>
                  </a:cubicBezTo>
                  <a:cubicBezTo>
                    <a:pt x="14651" y="15274"/>
                    <a:pt x="14677" y="15351"/>
                    <a:pt x="14651" y="15351"/>
                  </a:cubicBezTo>
                  <a:cubicBezTo>
                    <a:pt x="14597" y="15351"/>
                    <a:pt x="14597" y="15504"/>
                    <a:pt x="14571" y="15504"/>
                  </a:cubicBezTo>
                  <a:cubicBezTo>
                    <a:pt x="14517" y="15657"/>
                    <a:pt x="14491" y="15427"/>
                    <a:pt x="14491" y="15351"/>
                  </a:cubicBezTo>
                  <a:cubicBezTo>
                    <a:pt x="14491" y="15198"/>
                    <a:pt x="14544" y="15121"/>
                    <a:pt x="14464" y="15198"/>
                  </a:cubicBezTo>
                  <a:cubicBezTo>
                    <a:pt x="14384" y="15274"/>
                    <a:pt x="14491" y="15427"/>
                    <a:pt x="14384" y="15427"/>
                  </a:cubicBezTo>
                  <a:cubicBezTo>
                    <a:pt x="14357" y="15427"/>
                    <a:pt x="14411" y="15044"/>
                    <a:pt x="14384" y="14968"/>
                  </a:cubicBezTo>
                  <a:cubicBezTo>
                    <a:pt x="14384" y="15044"/>
                    <a:pt x="14091" y="15044"/>
                    <a:pt x="14224" y="14815"/>
                  </a:cubicBezTo>
                  <a:cubicBezTo>
                    <a:pt x="14331" y="14585"/>
                    <a:pt x="14437" y="14355"/>
                    <a:pt x="14544" y="14125"/>
                  </a:cubicBezTo>
                  <a:cubicBezTo>
                    <a:pt x="14571" y="14049"/>
                    <a:pt x="14597" y="13895"/>
                    <a:pt x="14624" y="13819"/>
                  </a:cubicBezTo>
                  <a:cubicBezTo>
                    <a:pt x="14704" y="13666"/>
                    <a:pt x="14784" y="13512"/>
                    <a:pt x="14837" y="13359"/>
                  </a:cubicBezTo>
                  <a:cubicBezTo>
                    <a:pt x="14864" y="13283"/>
                    <a:pt x="14891" y="13129"/>
                    <a:pt x="14944" y="13053"/>
                  </a:cubicBezTo>
                  <a:cubicBezTo>
                    <a:pt x="14997" y="12900"/>
                    <a:pt x="15051" y="12746"/>
                    <a:pt x="15104" y="12593"/>
                  </a:cubicBezTo>
                  <a:cubicBezTo>
                    <a:pt x="15211" y="12364"/>
                    <a:pt x="15371" y="12364"/>
                    <a:pt x="15504" y="12364"/>
                  </a:cubicBezTo>
                  <a:cubicBezTo>
                    <a:pt x="15531" y="12364"/>
                    <a:pt x="15557" y="12364"/>
                    <a:pt x="15584" y="12364"/>
                  </a:cubicBezTo>
                  <a:cubicBezTo>
                    <a:pt x="15611" y="12440"/>
                    <a:pt x="15611" y="12517"/>
                    <a:pt x="15637" y="12517"/>
                  </a:cubicBezTo>
                  <a:cubicBezTo>
                    <a:pt x="15664" y="12440"/>
                    <a:pt x="15717" y="12440"/>
                    <a:pt x="15744" y="12364"/>
                  </a:cubicBezTo>
                  <a:cubicBezTo>
                    <a:pt x="15771" y="12364"/>
                    <a:pt x="15797" y="12440"/>
                    <a:pt x="15824" y="12440"/>
                  </a:cubicBezTo>
                  <a:cubicBezTo>
                    <a:pt x="15851" y="12440"/>
                    <a:pt x="15877" y="12440"/>
                    <a:pt x="15904" y="12440"/>
                  </a:cubicBezTo>
                  <a:cubicBezTo>
                    <a:pt x="15904" y="12364"/>
                    <a:pt x="15931" y="12440"/>
                    <a:pt x="15957" y="12440"/>
                  </a:cubicBezTo>
                  <a:cubicBezTo>
                    <a:pt x="16011" y="12440"/>
                    <a:pt x="16011" y="12210"/>
                    <a:pt x="16091" y="12210"/>
                  </a:cubicBezTo>
                  <a:cubicBezTo>
                    <a:pt x="16117" y="12210"/>
                    <a:pt x="16171" y="12210"/>
                    <a:pt x="16197" y="12210"/>
                  </a:cubicBezTo>
                  <a:cubicBezTo>
                    <a:pt x="16224" y="12287"/>
                    <a:pt x="16251" y="12364"/>
                    <a:pt x="16277" y="12364"/>
                  </a:cubicBezTo>
                  <a:cubicBezTo>
                    <a:pt x="16304" y="12440"/>
                    <a:pt x="16411" y="12287"/>
                    <a:pt x="16411" y="12517"/>
                  </a:cubicBezTo>
                  <a:cubicBezTo>
                    <a:pt x="16411" y="12517"/>
                    <a:pt x="16331" y="12517"/>
                    <a:pt x="16331" y="12593"/>
                  </a:cubicBezTo>
                  <a:cubicBezTo>
                    <a:pt x="16304" y="12746"/>
                    <a:pt x="16411" y="12670"/>
                    <a:pt x="16411" y="12670"/>
                  </a:cubicBezTo>
                  <a:cubicBezTo>
                    <a:pt x="16464" y="12670"/>
                    <a:pt x="16517" y="12670"/>
                    <a:pt x="16544" y="12670"/>
                  </a:cubicBezTo>
                  <a:cubicBezTo>
                    <a:pt x="16571" y="12593"/>
                    <a:pt x="16571" y="12593"/>
                    <a:pt x="16597" y="12517"/>
                  </a:cubicBezTo>
                  <a:cubicBezTo>
                    <a:pt x="16624" y="12517"/>
                    <a:pt x="16651" y="12593"/>
                    <a:pt x="16704" y="12593"/>
                  </a:cubicBezTo>
                  <a:cubicBezTo>
                    <a:pt x="16731" y="12593"/>
                    <a:pt x="16917" y="12440"/>
                    <a:pt x="16811" y="12364"/>
                  </a:cubicBezTo>
                  <a:cubicBezTo>
                    <a:pt x="16757" y="12364"/>
                    <a:pt x="16731" y="12440"/>
                    <a:pt x="16731" y="12210"/>
                  </a:cubicBezTo>
                  <a:cubicBezTo>
                    <a:pt x="16731" y="12134"/>
                    <a:pt x="16784" y="11904"/>
                    <a:pt x="16811" y="11827"/>
                  </a:cubicBezTo>
                  <a:cubicBezTo>
                    <a:pt x="16864" y="11751"/>
                    <a:pt x="16891" y="11674"/>
                    <a:pt x="16944" y="11521"/>
                  </a:cubicBezTo>
                  <a:cubicBezTo>
                    <a:pt x="16971" y="11444"/>
                    <a:pt x="17024" y="11444"/>
                    <a:pt x="17051" y="11291"/>
                  </a:cubicBezTo>
                  <a:cubicBezTo>
                    <a:pt x="17077" y="11138"/>
                    <a:pt x="17104" y="11061"/>
                    <a:pt x="17157" y="11061"/>
                  </a:cubicBezTo>
                  <a:cubicBezTo>
                    <a:pt x="17211" y="11061"/>
                    <a:pt x="17291" y="10985"/>
                    <a:pt x="17344" y="10985"/>
                  </a:cubicBezTo>
                  <a:cubicBezTo>
                    <a:pt x="17397" y="10985"/>
                    <a:pt x="17424" y="11138"/>
                    <a:pt x="17451" y="11138"/>
                  </a:cubicBezTo>
                  <a:cubicBezTo>
                    <a:pt x="17477" y="11061"/>
                    <a:pt x="17504" y="10908"/>
                    <a:pt x="17531" y="10985"/>
                  </a:cubicBezTo>
                  <a:cubicBezTo>
                    <a:pt x="17557" y="11061"/>
                    <a:pt x="17477" y="11291"/>
                    <a:pt x="17477" y="11368"/>
                  </a:cubicBezTo>
                  <a:cubicBezTo>
                    <a:pt x="17477" y="11521"/>
                    <a:pt x="17504" y="11368"/>
                    <a:pt x="17557" y="11444"/>
                  </a:cubicBezTo>
                  <a:cubicBezTo>
                    <a:pt x="17557" y="11444"/>
                    <a:pt x="17504" y="11598"/>
                    <a:pt x="17504" y="11674"/>
                  </a:cubicBezTo>
                  <a:cubicBezTo>
                    <a:pt x="17504" y="11751"/>
                    <a:pt x="17691" y="11368"/>
                    <a:pt x="17691" y="11368"/>
                  </a:cubicBezTo>
                  <a:cubicBezTo>
                    <a:pt x="17717" y="11291"/>
                    <a:pt x="17744" y="11215"/>
                    <a:pt x="17797" y="11138"/>
                  </a:cubicBezTo>
                  <a:cubicBezTo>
                    <a:pt x="17824" y="11061"/>
                    <a:pt x="17904" y="11215"/>
                    <a:pt x="17904" y="11061"/>
                  </a:cubicBezTo>
                  <a:cubicBezTo>
                    <a:pt x="17877" y="10908"/>
                    <a:pt x="17904" y="10602"/>
                    <a:pt x="17984" y="10602"/>
                  </a:cubicBezTo>
                  <a:cubicBezTo>
                    <a:pt x="18011" y="10525"/>
                    <a:pt x="18064" y="10449"/>
                    <a:pt x="18091" y="10525"/>
                  </a:cubicBezTo>
                  <a:cubicBezTo>
                    <a:pt x="18117" y="10525"/>
                    <a:pt x="18171" y="10678"/>
                    <a:pt x="18197" y="10602"/>
                  </a:cubicBezTo>
                  <a:cubicBezTo>
                    <a:pt x="18144" y="10678"/>
                    <a:pt x="18064" y="10602"/>
                    <a:pt x="18037" y="10832"/>
                  </a:cubicBezTo>
                  <a:cubicBezTo>
                    <a:pt x="18037" y="10908"/>
                    <a:pt x="18037" y="10985"/>
                    <a:pt x="18037" y="11061"/>
                  </a:cubicBezTo>
                  <a:cubicBezTo>
                    <a:pt x="18037" y="11138"/>
                    <a:pt x="17984" y="11138"/>
                    <a:pt x="18011" y="11215"/>
                  </a:cubicBezTo>
                  <a:cubicBezTo>
                    <a:pt x="18011" y="11291"/>
                    <a:pt x="18037" y="11291"/>
                    <a:pt x="18011" y="11368"/>
                  </a:cubicBezTo>
                  <a:cubicBezTo>
                    <a:pt x="17984" y="11368"/>
                    <a:pt x="17957" y="11444"/>
                    <a:pt x="17984" y="11521"/>
                  </a:cubicBezTo>
                  <a:cubicBezTo>
                    <a:pt x="17984" y="11521"/>
                    <a:pt x="17824" y="11674"/>
                    <a:pt x="17824" y="11751"/>
                  </a:cubicBezTo>
                  <a:cubicBezTo>
                    <a:pt x="17771" y="11827"/>
                    <a:pt x="17744" y="11981"/>
                    <a:pt x="17691" y="12057"/>
                  </a:cubicBezTo>
                  <a:cubicBezTo>
                    <a:pt x="17637" y="12210"/>
                    <a:pt x="17584" y="12287"/>
                    <a:pt x="17531" y="12440"/>
                  </a:cubicBezTo>
                  <a:cubicBezTo>
                    <a:pt x="17424" y="12670"/>
                    <a:pt x="17344" y="13206"/>
                    <a:pt x="17211" y="13206"/>
                  </a:cubicBezTo>
                  <a:cubicBezTo>
                    <a:pt x="17184" y="13206"/>
                    <a:pt x="17077" y="13283"/>
                    <a:pt x="17077" y="13359"/>
                  </a:cubicBezTo>
                  <a:cubicBezTo>
                    <a:pt x="17077" y="13589"/>
                    <a:pt x="17077" y="13666"/>
                    <a:pt x="16997" y="13819"/>
                  </a:cubicBezTo>
                  <a:cubicBezTo>
                    <a:pt x="16891" y="14049"/>
                    <a:pt x="16891" y="14508"/>
                    <a:pt x="16917" y="14891"/>
                  </a:cubicBezTo>
                  <a:cubicBezTo>
                    <a:pt x="16944" y="15274"/>
                    <a:pt x="16917" y="15734"/>
                    <a:pt x="16997" y="16040"/>
                  </a:cubicBezTo>
                  <a:cubicBezTo>
                    <a:pt x="17024" y="16193"/>
                    <a:pt x="17024" y="16423"/>
                    <a:pt x="17024" y="16576"/>
                  </a:cubicBezTo>
                  <a:cubicBezTo>
                    <a:pt x="17024" y="16576"/>
                    <a:pt x="17024" y="16729"/>
                    <a:pt x="17051" y="16729"/>
                  </a:cubicBezTo>
                  <a:cubicBezTo>
                    <a:pt x="17077" y="16729"/>
                    <a:pt x="17024" y="16959"/>
                    <a:pt x="17051" y="16959"/>
                  </a:cubicBezTo>
                  <a:cubicBezTo>
                    <a:pt x="17051" y="16959"/>
                    <a:pt x="17184" y="16653"/>
                    <a:pt x="17184" y="16576"/>
                  </a:cubicBezTo>
                  <a:cubicBezTo>
                    <a:pt x="17237" y="16423"/>
                    <a:pt x="17264" y="16270"/>
                    <a:pt x="17291" y="16040"/>
                  </a:cubicBezTo>
                  <a:cubicBezTo>
                    <a:pt x="17317" y="15887"/>
                    <a:pt x="17424" y="15734"/>
                    <a:pt x="17451" y="15734"/>
                  </a:cubicBezTo>
                  <a:cubicBezTo>
                    <a:pt x="17531" y="15887"/>
                    <a:pt x="17451" y="15427"/>
                    <a:pt x="17477" y="15351"/>
                  </a:cubicBezTo>
                  <a:cubicBezTo>
                    <a:pt x="17531" y="15121"/>
                    <a:pt x="17557" y="15044"/>
                    <a:pt x="17637" y="15044"/>
                  </a:cubicBezTo>
                  <a:cubicBezTo>
                    <a:pt x="17717" y="15044"/>
                    <a:pt x="17824" y="15044"/>
                    <a:pt x="17771" y="14815"/>
                  </a:cubicBezTo>
                  <a:cubicBezTo>
                    <a:pt x="17691" y="14585"/>
                    <a:pt x="17744" y="14355"/>
                    <a:pt x="17824" y="14202"/>
                  </a:cubicBezTo>
                  <a:cubicBezTo>
                    <a:pt x="17851" y="14125"/>
                    <a:pt x="17851" y="14278"/>
                    <a:pt x="17877" y="14278"/>
                  </a:cubicBezTo>
                  <a:cubicBezTo>
                    <a:pt x="17931" y="14278"/>
                    <a:pt x="17931" y="14049"/>
                    <a:pt x="17931" y="13972"/>
                  </a:cubicBezTo>
                  <a:cubicBezTo>
                    <a:pt x="17877" y="13819"/>
                    <a:pt x="17824" y="13742"/>
                    <a:pt x="17877" y="13512"/>
                  </a:cubicBezTo>
                  <a:cubicBezTo>
                    <a:pt x="17877" y="13512"/>
                    <a:pt x="17957" y="13436"/>
                    <a:pt x="17931" y="13359"/>
                  </a:cubicBezTo>
                  <a:cubicBezTo>
                    <a:pt x="17904" y="13359"/>
                    <a:pt x="17877" y="13206"/>
                    <a:pt x="17851" y="13206"/>
                  </a:cubicBezTo>
                  <a:cubicBezTo>
                    <a:pt x="17824" y="13206"/>
                    <a:pt x="17851" y="13283"/>
                    <a:pt x="17824" y="13283"/>
                  </a:cubicBezTo>
                  <a:cubicBezTo>
                    <a:pt x="17771" y="13283"/>
                    <a:pt x="17744" y="13206"/>
                    <a:pt x="17771" y="13053"/>
                  </a:cubicBezTo>
                  <a:cubicBezTo>
                    <a:pt x="17797" y="12900"/>
                    <a:pt x="17851" y="12823"/>
                    <a:pt x="17904" y="12593"/>
                  </a:cubicBezTo>
                  <a:cubicBezTo>
                    <a:pt x="17931" y="12440"/>
                    <a:pt x="17931" y="12210"/>
                    <a:pt x="18011" y="12057"/>
                  </a:cubicBezTo>
                  <a:cubicBezTo>
                    <a:pt x="18037" y="11981"/>
                    <a:pt x="18037" y="12134"/>
                    <a:pt x="18037" y="12134"/>
                  </a:cubicBezTo>
                  <a:cubicBezTo>
                    <a:pt x="18091" y="12134"/>
                    <a:pt x="18091" y="11981"/>
                    <a:pt x="18117" y="12057"/>
                  </a:cubicBezTo>
                  <a:cubicBezTo>
                    <a:pt x="18144" y="12057"/>
                    <a:pt x="18144" y="12134"/>
                    <a:pt x="18171" y="12057"/>
                  </a:cubicBezTo>
                  <a:cubicBezTo>
                    <a:pt x="18224" y="11981"/>
                    <a:pt x="18251" y="11904"/>
                    <a:pt x="18304" y="11827"/>
                  </a:cubicBezTo>
                  <a:cubicBezTo>
                    <a:pt x="18384" y="11751"/>
                    <a:pt x="18277" y="12057"/>
                    <a:pt x="18331" y="12134"/>
                  </a:cubicBezTo>
                  <a:cubicBezTo>
                    <a:pt x="18331" y="12210"/>
                    <a:pt x="18437" y="11904"/>
                    <a:pt x="18464" y="11904"/>
                  </a:cubicBezTo>
                  <a:cubicBezTo>
                    <a:pt x="18517" y="11827"/>
                    <a:pt x="18571" y="11751"/>
                    <a:pt x="18651" y="11751"/>
                  </a:cubicBezTo>
                  <a:cubicBezTo>
                    <a:pt x="18704" y="11751"/>
                    <a:pt x="18757" y="11751"/>
                    <a:pt x="18784" y="11904"/>
                  </a:cubicBezTo>
                  <a:cubicBezTo>
                    <a:pt x="18811" y="11904"/>
                    <a:pt x="18837" y="11981"/>
                    <a:pt x="18864" y="12057"/>
                  </a:cubicBezTo>
                  <a:cubicBezTo>
                    <a:pt x="18891" y="12134"/>
                    <a:pt x="18891" y="11904"/>
                    <a:pt x="18917" y="11904"/>
                  </a:cubicBezTo>
                  <a:cubicBezTo>
                    <a:pt x="19131" y="11368"/>
                    <a:pt x="19371" y="11138"/>
                    <a:pt x="19611" y="10832"/>
                  </a:cubicBezTo>
                  <a:cubicBezTo>
                    <a:pt x="19664" y="10755"/>
                    <a:pt x="19744" y="10678"/>
                    <a:pt x="19771" y="10525"/>
                  </a:cubicBezTo>
                  <a:cubicBezTo>
                    <a:pt x="19797" y="10372"/>
                    <a:pt x="19797" y="10602"/>
                    <a:pt x="19851" y="10602"/>
                  </a:cubicBezTo>
                  <a:cubicBezTo>
                    <a:pt x="19877" y="10602"/>
                    <a:pt x="19931" y="10602"/>
                    <a:pt x="19957" y="10602"/>
                  </a:cubicBezTo>
                  <a:cubicBezTo>
                    <a:pt x="19984" y="10678"/>
                    <a:pt x="20011" y="10755"/>
                    <a:pt x="20037" y="10755"/>
                  </a:cubicBezTo>
                  <a:cubicBezTo>
                    <a:pt x="20117" y="10755"/>
                    <a:pt x="20117" y="10449"/>
                    <a:pt x="20091" y="10295"/>
                  </a:cubicBezTo>
                  <a:cubicBezTo>
                    <a:pt x="20091" y="10219"/>
                    <a:pt x="19984" y="10066"/>
                    <a:pt x="20011" y="9989"/>
                  </a:cubicBezTo>
                  <a:cubicBezTo>
                    <a:pt x="20011" y="9912"/>
                    <a:pt x="19957" y="9529"/>
                    <a:pt x="19931" y="9606"/>
                  </a:cubicBezTo>
                  <a:cubicBezTo>
                    <a:pt x="19931" y="9683"/>
                    <a:pt x="19877" y="9529"/>
                    <a:pt x="19851" y="9529"/>
                  </a:cubicBezTo>
                  <a:cubicBezTo>
                    <a:pt x="19824" y="9453"/>
                    <a:pt x="19851" y="9376"/>
                    <a:pt x="19824" y="9300"/>
                  </a:cubicBezTo>
                  <a:cubicBezTo>
                    <a:pt x="19824" y="9223"/>
                    <a:pt x="19744" y="9300"/>
                    <a:pt x="19744" y="9300"/>
                  </a:cubicBezTo>
                  <a:cubicBezTo>
                    <a:pt x="19717" y="9376"/>
                    <a:pt x="19637" y="9300"/>
                    <a:pt x="19664" y="9223"/>
                  </a:cubicBezTo>
                  <a:cubicBezTo>
                    <a:pt x="19664" y="9146"/>
                    <a:pt x="19744" y="9223"/>
                    <a:pt x="19771" y="9223"/>
                  </a:cubicBezTo>
                  <a:cubicBezTo>
                    <a:pt x="19771" y="9146"/>
                    <a:pt x="19691" y="9146"/>
                    <a:pt x="19691" y="9146"/>
                  </a:cubicBezTo>
                  <a:cubicBezTo>
                    <a:pt x="19691" y="8917"/>
                    <a:pt x="19904" y="9300"/>
                    <a:pt x="19931" y="9300"/>
                  </a:cubicBezTo>
                  <a:cubicBezTo>
                    <a:pt x="19984" y="9376"/>
                    <a:pt x="20144" y="9223"/>
                    <a:pt x="20197" y="9070"/>
                  </a:cubicBezTo>
                  <a:cubicBezTo>
                    <a:pt x="20224" y="8993"/>
                    <a:pt x="20171" y="8993"/>
                    <a:pt x="20171" y="8917"/>
                  </a:cubicBezTo>
                  <a:cubicBezTo>
                    <a:pt x="20171" y="8917"/>
                    <a:pt x="20277" y="8917"/>
                    <a:pt x="20277" y="8764"/>
                  </a:cubicBezTo>
                  <a:cubicBezTo>
                    <a:pt x="20251" y="8687"/>
                    <a:pt x="20197" y="8610"/>
                    <a:pt x="20224" y="8534"/>
                  </a:cubicBezTo>
                  <a:cubicBezTo>
                    <a:pt x="20224" y="8457"/>
                    <a:pt x="20277" y="8304"/>
                    <a:pt x="20277" y="8304"/>
                  </a:cubicBezTo>
                  <a:cubicBezTo>
                    <a:pt x="20304" y="8304"/>
                    <a:pt x="20411" y="8381"/>
                    <a:pt x="20411" y="8304"/>
                  </a:cubicBezTo>
                  <a:cubicBezTo>
                    <a:pt x="20384" y="8381"/>
                    <a:pt x="20304" y="8457"/>
                    <a:pt x="20331" y="8534"/>
                  </a:cubicBezTo>
                  <a:cubicBezTo>
                    <a:pt x="20357" y="8610"/>
                    <a:pt x="20384" y="8687"/>
                    <a:pt x="20384" y="8687"/>
                  </a:cubicBezTo>
                  <a:cubicBezTo>
                    <a:pt x="20384" y="8764"/>
                    <a:pt x="20357" y="8840"/>
                    <a:pt x="20384" y="8840"/>
                  </a:cubicBezTo>
                  <a:cubicBezTo>
                    <a:pt x="20437" y="8840"/>
                    <a:pt x="20491" y="8764"/>
                    <a:pt x="20544" y="8764"/>
                  </a:cubicBezTo>
                  <a:cubicBezTo>
                    <a:pt x="20597" y="8764"/>
                    <a:pt x="20651" y="8764"/>
                    <a:pt x="20704" y="8840"/>
                  </a:cubicBezTo>
                  <a:cubicBezTo>
                    <a:pt x="20731" y="8917"/>
                    <a:pt x="20731" y="8917"/>
                    <a:pt x="20731" y="9070"/>
                  </a:cubicBezTo>
                  <a:cubicBezTo>
                    <a:pt x="20731" y="9146"/>
                    <a:pt x="20837" y="9223"/>
                    <a:pt x="20864" y="9223"/>
                  </a:cubicBezTo>
                  <a:cubicBezTo>
                    <a:pt x="20891" y="9300"/>
                    <a:pt x="21051" y="9606"/>
                    <a:pt x="21077" y="9453"/>
                  </a:cubicBezTo>
                  <a:cubicBezTo>
                    <a:pt x="21051" y="9683"/>
                    <a:pt x="21211" y="9453"/>
                    <a:pt x="21211" y="9453"/>
                  </a:cubicBezTo>
                  <a:cubicBezTo>
                    <a:pt x="21211" y="9376"/>
                    <a:pt x="21104" y="9376"/>
                    <a:pt x="21131" y="9300"/>
                  </a:cubicBezTo>
                  <a:cubicBezTo>
                    <a:pt x="21131" y="9146"/>
                    <a:pt x="21211" y="9300"/>
                    <a:pt x="21211" y="9300"/>
                  </a:cubicBezTo>
                  <a:cubicBezTo>
                    <a:pt x="21211" y="9146"/>
                    <a:pt x="21184" y="9300"/>
                    <a:pt x="21211" y="9070"/>
                  </a:cubicBezTo>
                  <a:cubicBezTo>
                    <a:pt x="21211" y="8993"/>
                    <a:pt x="21211" y="8917"/>
                    <a:pt x="21211" y="8840"/>
                  </a:cubicBezTo>
                  <a:cubicBezTo>
                    <a:pt x="21184" y="8764"/>
                    <a:pt x="21157" y="8764"/>
                    <a:pt x="21157" y="8687"/>
                  </a:cubicBezTo>
                  <a:cubicBezTo>
                    <a:pt x="21157" y="8687"/>
                    <a:pt x="21344" y="8840"/>
                    <a:pt x="21371" y="8764"/>
                  </a:cubicBezTo>
                  <a:cubicBezTo>
                    <a:pt x="21371" y="8764"/>
                    <a:pt x="21344" y="8687"/>
                    <a:pt x="21317" y="8687"/>
                  </a:cubicBezTo>
                  <a:cubicBezTo>
                    <a:pt x="21344" y="8687"/>
                    <a:pt x="21424" y="8764"/>
                    <a:pt x="21451" y="8687"/>
                  </a:cubicBezTo>
                  <a:cubicBezTo>
                    <a:pt x="21451" y="8610"/>
                    <a:pt x="21451" y="8534"/>
                    <a:pt x="21477" y="8457"/>
                  </a:cubicBezTo>
                  <a:cubicBezTo>
                    <a:pt x="21477" y="8457"/>
                    <a:pt x="21557" y="8457"/>
                    <a:pt x="21557" y="8457"/>
                  </a:cubicBezTo>
                  <a:cubicBezTo>
                    <a:pt x="21557" y="8457"/>
                    <a:pt x="21531" y="8457"/>
                    <a:pt x="21531" y="8457"/>
                  </a:cubicBezTo>
                  <a:cubicBezTo>
                    <a:pt x="21504" y="8381"/>
                    <a:pt x="21584" y="8457"/>
                    <a:pt x="21531" y="8457"/>
                  </a:cubicBezTo>
                  <a:close/>
                  <a:moveTo>
                    <a:pt x="10784" y="14661"/>
                  </a:moveTo>
                  <a:cubicBezTo>
                    <a:pt x="10757" y="14891"/>
                    <a:pt x="10757" y="15121"/>
                    <a:pt x="10731" y="15351"/>
                  </a:cubicBezTo>
                  <a:cubicBezTo>
                    <a:pt x="10704" y="15504"/>
                    <a:pt x="10624" y="15427"/>
                    <a:pt x="10624" y="15581"/>
                  </a:cubicBezTo>
                  <a:cubicBezTo>
                    <a:pt x="10624" y="15581"/>
                    <a:pt x="10677" y="15581"/>
                    <a:pt x="10704" y="15581"/>
                  </a:cubicBezTo>
                  <a:cubicBezTo>
                    <a:pt x="10704" y="15581"/>
                    <a:pt x="10464" y="16040"/>
                    <a:pt x="10437" y="16040"/>
                  </a:cubicBezTo>
                  <a:cubicBezTo>
                    <a:pt x="10411" y="16117"/>
                    <a:pt x="10384" y="16193"/>
                    <a:pt x="10331" y="16193"/>
                  </a:cubicBezTo>
                  <a:cubicBezTo>
                    <a:pt x="10304" y="16270"/>
                    <a:pt x="10277" y="16423"/>
                    <a:pt x="10251" y="16500"/>
                  </a:cubicBezTo>
                  <a:cubicBezTo>
                    <a:pt x="10224" y="16576"/>
                    <a:pt x="10037" y="16729"/>
                    <a:pt x="10011" y="16576"/>
                  </a:cubicBezTo>
                  <a:cubicBezTo>
                    <a:pt x="10011" y="16500"/>
                    <a:pt x="10197" y="16346"/>
                    <a:pt x="10224" y="16270"/>
                  </a:cubicBezTo>
                  <a:cubicBezTo>
                    <a:pt x="10304" y="16117"/>
                    <a:pt x="10384" y="15887"/>
                    <a:pt x="10464" y="15734"/>
                  </a:cubicBezTo>
                  <a:cubicBezTo>
                    <a:pt x="10517" y="15657"/>
                    <a:pt x="10517" y="15427"/>
                    <a:pt x="10571" y="15351"/>
                  </a:cubicBezTo>
                  <a:cubicBezTo>
                    <a:pt x="10624" y="15121"/>
                    <a:pt x="10677" y="14891"/>
                    <a:pt x="10704" y="14661"/>
                  </a:cubicBezTo>
                  <a:cubicBezTo>
                    <a:pt x="10704" y="14508"/>
                    <a:pt x="10704" y="14508"/>
                    <a:pt x="10757" y="14432"/>
                  </a:cubicBezTo>
                  <a:cubicBezTo>
                    <a:pt x="10811" y="14355"/>
                    <a:pt x="10784" y="14585"/>
                    <a:pt x="10784" y="14661"/>
                  </a:cubicBezTo>
                  <a:cubicBezTo>
                    <a:pt x="10757" y="14738"/>
                    <a:pt x="10784" y="14508"/>
                    <a:pt x="10784" y="14661"/>
                  </a:cubicBezTo>
                  <a:close/>
                </a:path>
              </a:pathLst>
            </a:custGeom>
            <a:solidFill>
              <a:srgbClr val="00152F"/>
            </a:solidFill>
            <a:ln w="12700">
              <a:miter lim="400000"/>
            </a:ln>
          </p:spPr>
          <p:txBody>
            <a:bodyPr lIns="22275" tIns="22275" rIns="22275" bIns="22275" anchor="ctr"/>
            <a:lstStyle/>
            <a:p>
              <a:pPr algn="ctr"/>
              <a:endParaRPr sz="1403">
                <a:solidFill>
                  <a:srgbClr val="FFFFFF"/>
                </a:solidFill>
                <a:latin typeface="Helvetica Light"/>
              </a:endParaRPr>
            </a:p>
          </p:txBody>
        </p:sp>
        <p:sp>
          <p:nvSpPr>
            <p:cNvPr id="343" name="Shape">
              <a:extLst>
                <a:ext uri="{FF2B5EF4-FFF2-40B4-BE49-F238E27FC236}">
                  <a16:creationId xmlns:a16="http://schemas.microsoft.com/office/drawing/2014/main" id="{84673521-4B78-47CB-AF4A-DD7538249183}"/>
                </a:ext>
              </a:extLst>
            </p:cNvPr>
            <p:cNvSpPr/>
            <p:nvPr/>
          </p:nvSpPr>
          <p:spPr>
            <a:xfrm>
              <a:off x="14911789" y="2609075"/>
              <a:ext cx="131757" cy="311632"/>
            </a:xfrm>
            <a:custGeom>
              <a:avLst/>
              <a:gdLst/>
              <a:ahLst/>
              <a:cxnLst>
                <a:cxn ang="0">
                  <a:pos x="wd2" y="hd2"/>
                </a:cxn>
                <a:cxn ang="5400000">
                  <a:pos x="wd2" y="hd2"/>
                </a:cxn>
                <a:cxn ang="10800000">
                  <a:pos x="wd2" y="hd2"/>
                </a:cxn>
                <a:cxn ang="16200000">
                  <a:pos x="wd2" y="hd2"/>
                </a:cxn>
              </a:cxnLst>
              <a:rect l="0" t="0" r="r" b="b"/>
              <a:pathLst>
                <a:path w="19515" h="21600" extrusionOk="0">
                  <a:moveTo>
                    <a:pt x="16635" y="17550"/>
                  </a:moveTo>
                  <a:cubicBezTo>
                    <a:pt x="16635" y="14850"/>
                    <a:pt x="10875" y="11475"/>
                    <a:pt x="12315" y="8775"/>
                  </a:cubicBezTo>
                  <a:cubicBezTo>
                    <a:pt x="13755" y="6750"/>
                    <a:pt x="12315" y="4725"/>
                    <a:pt x="10875" y="2700"/>
                  </a:cubicBezTo>
                  <a:cubicBezTo>
                    <a:pt x="10875" y="2025"/>
                    <a:pt x="10875" y="1350"/>
                    <a:pt x="10875" y="675"/>
                  </a:cubicBezTo>
                  <a:cubicBezTo>
                    <a:pt x="10875" y="0"/>
                    <a:pt x="6555" y="0"/>
                    <a:pt x="6555" y="0"/>
                  </a:cubicBezTo>
                  <a:cubicBezTo>
                    <a:pt x="6555" y="675"/>
                    <a:pt x="7995" y="1350"/>
                    <a:pt x="7995" y="2025"/>
                  </a:cubicBezTo>
                  <a:cubicBezTo>
                    <a:pt x="9435" y="2700"/>
                    <a:pt x="7995" y="3375"/>
                    <a:pt x="6555" y="3375"/>
                  </a:cubicBezTo>
                  <a:cubicBezTo>
                    <a:pt x="5115" y="4050"/>
                    <a:pt x="3675" y="3375"/>
                    <a:pt x="3675" y="4725"/>
                  </a:cubicBezTo>
                  <a:cubicBezTo>
                    <a:pt x="3675" y="5400"/>
                    <a:pt x="3675" y="5400"/>
                    <a:pt x="3675" y="6075"/>
                  </a:cubicBezTo>
                  <a:cubicBezTo>
                    <a:pt x="2235" y="7425"/>
                    <a:pt x="2235" y="8775"/>
                    <a:pt x="795" y="9450"/>
                  </a:cubicBezTo>
                  <a:cubicBezTo>
                    <a:pt x="-2085" y="10125"/>
                    <a:pt x="3675" y="12150"/>
                    <a:pt x="5115" y="13500"/>
                  </a:cubicBezTo>
                  <a:cubicBezTo>
                    <a:pt x="6555" y="14850"/>
                    <a:pt x="3675" y="21600"/>
                    <a:pt x="6555" y="21600"/>
                  </a:cubicBezTo>
                  <a:cubicBezTo>
                    <a:pt x="10875" y="21600"/>
                    <a:pt x="15195" y="21600"/>
                    <a:pt x="19515" y="21600"/>
                  </a:cubicBezTo>
                  <a:cubicBezTo>
                    <a:pt x="19515" y="20250"/>
                    <a:pt x="18075" y="18900"/>
                    <a:pt x="16635" y="17550"/>
                  </a:cubicBezTo>
                  <a:cubicBezTo>
                    <a:pt x="16635" y="16200"/>
                    <a:pt x="16635" y="18225"/>
                    <a:pt x="16635" y="17550"/>
                  </a:cubicBezTo>
                  <a:close/>
                </a:path>
              </a:pathLst>
            </a:custGeom>
            <a:solidFill>
              <a:srgbClr val="00152F"/>
            </a:solidFill>
            <a:ln w="12700">
              <a:miter lim="400000"/>
            </a:ln>
          </p:spPr>
          <p:txBody>
            <a:bodyPr lIns="22275" tIns="22275" rIns="22275" bIns="22275" anchor="ctr"/>
            <a:lstStyle/>
            <a:p>
              <a:pPr algn="ctr"/>
              <a:endParaRPr sz="1403">
                <a:solidFill>
                  <a:srgbClr val="FFFFFF"/>
                </a:solidFill>
                <a:latin typeface="Helvetica Light"/>
              </a:endParaRPr>
            </a:p>
          </p:txBody>
        </p:sp>
        <p:sp>
          <p:nvSpPr>
            <p:cNvPr id="344" name="Shape">
              <a:extLst>
                <a:ext uri="{FF2B5EF4-FFF2-40B4-BE49-F238E27FC236}">
                  <a16:creationId xmlns:a16="http://schemas.microsoft.com/office/drawing/2014/main" id="{16CFFB90-4DD4-4A0A-A896-3779DCEDC61E}"/>
                </a:ext>
              </a:extLst>
            </p:cNvPr>
            <p:cNvSpPr/>
            <p:nvPr/>
          </p:nvSpPr>
          <p:spPr>
            <a:xfrm>
              <a:off x="14934544" y="2918108"/>
              <a:ext cx="138832" cy="218082"/>
            </a:xfrm>
            <a:custGeom>
              <a:avLst/>
              <a:gdLst/>
              <a:ahLst/>
              <a:cxnLst>
                <a:cxn ang="0">
                  <a:pos x="wd2" y="hd2"/>
                </a:cxn>
                <a:cxn ang="5400000">
                  <a:pos x="wd2" y="hd2"/>
                </a:cxn>
                <a:cxn ang="10800000">
                  <a:pos x="wd2" y="hd2"/>
                </a:cxn>
                <a:cxn ang="16200000">
                  <a:pos x="wd2" y="hd2"/>
                </a:cxn>
              </a:cxnLst>
              <a:rect l="0" t="0" r="r" b="b"/>
              <a:pathLst>
                <a:path w="20563" h="20896" extrusionOk="0">
                  <a:moveTo>
                    <a:pt x="16243" y="235"/>
                  </a:moveTo>
                  <a:cubicBezTo>
                    <a:pt x="14803" y="235"/>
                    <a:pt x="11923" y="235"/>
                    <a:pt x="9043" y="235"/>
                  </a:cubicBezTo>
                  <a:cubicBezTo>
                    <a:pt x="6163" y="235"/>
                    <a:pt x="3283" y="-704"/>
                    <a:pt x="1843" y="1174"/>
                  </a:cubicBezTo>
                  <a:cubicBezTo>
                    <a:pt x="1843" y="3053"/>
                    <a:pt x="403" y="3992"/>
                    <a:pt x="403" y="5870"/>
                  </a:cubicBezTo>
                  <a:cubicBezTo>
                    <a:pt x="403" y="6809"/>
                    <a:pt x="1843" y="7748"/>
                    <a:pt x="1843" y="9626"/>
                  </a:cubicBezTo>
                  <a:cubicBezTo>
                    <a:pt x="1843" y="10566"/>
                    <a:pt x="-1037" y="20896"/>
                    <a:pt x="403" y="20896"/>
                  </a:cubicBezTo>
                  <a:cubicBezTo>
                    <a:pt x="3283" y="19957"/>
                    <a:pt x="403" y="17139"/>
                    <a:pt x="4723" y="18079"/>
                  </a:cubicBezTo>
                  <a:cubicBezTo>
                    <a:pt x="6163" y="18079"/>
                    <a:pt x="9043" y="17139"/>
                    <a:pt x="9043" y="18079"/>
                  </a:cubicBezTo>
                  <a:cubicBezTo>
                    <a:pt x="10483" y="18079"/>
                    <a:pt x="10483" y="20896"/>
                    <a:pt x="11923" y="20896"/>
                  </a:cubicBezTo>
                  <a:cubicBezTo>
                    <a:pt x="11923" y="20896"/>
                    <a:pt x="11923" y="18079"/>
                    <a:pt x="11923" y="18079"/>
                  </a:cubicBezTo>
                  <a:cubicBezTo>
                    <a:pt x="11923" y="16200"/>
                    <a:pt x="9043" y="15261"/>
                    <a:pt x="7603" y="14322"/>
                  </a:cubicBezTo>
                  <a:cubicBezTo>
                    <a:pt x="6163" y="12444"/>
                    <a:pt x="1843" y="7748"/>
                    <a:pt x="4723" y="5870"/>
                  </a:cubicBezTo>
                  <a:cubicBezTo>
                    <a:pt x="9043" y="3992"/>
                    <a:pt x="7603" y="3053"/>
                    <a:pt x="11923" y="2113"/>
                  </a:cubicBezTo>
                  <a:cubicBezTo>
                    <a:pt x="14803" y="1174"/>
                    <a:pt x="19123" y="3053"/>
                    <a:pt x="20563" y="4931"/>
                  </a:cubicBezTo>
                  <a:cubicBezTo>
                    <a:pt x="19123" y="3053"/>
                    <a:pt x="17683" y="1174"/>
                    <a:pt x="16243" y="235"/>
                  </a:cubicBezTo>
                  <a:close/>
                </a:path>
              </a:pathLst>
            </a:custGeom>
            <a:solidFill>
              <a:srgbClr val="00152F"/>
            </a:solidFill>
            <a:ln w="12700">
              <a:miter lim="400000"/>
            </a:ln>
          </p:spPr>
          <p:txBody>
            <a:bodyPr lIns="22275" tIns="22275" rIns="22275" bIns="22275" anchor="ctr"/>
            <a:lstStyle/>
            <a:p>
              <a:pPr algn="ctr"/>
              <a:endParaRPr sz="1403">
                <a:solidFill>
                  <a:srgbClr val="FFFFFF"/>
                </a:solidFill>
                <a:latin typeface="Helvetica Light"/>
              </a:endParaRPr>
            </a:p>
          </p:txBody>
        </p:sp>
        <p:sp>
          <p:nvSpPr>
            <p:cNvPr id="345" name="Shape">
              <a:extLst>
                <a:ext uri="{FF2B5EF4-FFF2-40B4-BE49-F238E27FC236}">
                  <a16:creationId xmlns:a16="http://schemas.microsoft.com/office/drawing/2014/main" id="{D9EB19DB-FD51-4C75-A885-7321C2FD47A5}"/>
                </a:ext>
              </a:extLst>
            </p:cNvPr>
            <p:cNvSpPr/>
            <p:nvPr/>
          </p:nvSpPr>
          <p:spPr>
            <a:xfrm>
              <a:off x="14158614" y="3573802"/>
              <a:ext cx="198446" cy="238263"/>
            </a:xfrm>
            <a:custGeom>
              <a:avLst/>
              <a:gdLst/>
              <a:ahLst/>
              <a:cxnLst>
                <a:cxn ang="0">
                  <a:pos x="wd2" y="hd2"/>
                </a:cxn>
                <a:cxn ang="5400000">
                  <a:pos x="wd2" y="hd2"/>
                </a:cxn>
                <a:cxn ang="10800000">
                  <a:pos x="wd2" y="hd2"/>
                </a:cxn>
                <a:cxn ang="16200000">
                  <a:pos x="wd2" y="hd2"/>
                </a:cxn>
              </a:cxnLst>
              <a:rect l="0" t="0" r="r" b="b"/>
              <a:pathLst>
                <a:path w="20859" h="20978" extrusionOk="0">
                  <a:moveTo>
                    <a:pt x="5143" y="864"/>
                  </a:moveTo>
                  <a:cubicBezTo>
                    <a:pt x="3086" y="1728"/>
                    <a:pt x="2057" y="5184"/>
                    <a:pt x="4114" y="6048"/>
                  </a:cubicBezTo>
                  <a:cubicBezTo>
                    <a:pt x="7200" y="8640"/>
                    <a:pt x="2057" y="7776"/>
                    <a:pt x="1029" y="7776"/>
                  </a:cubicBezTo>
                  <a:cubicBezTo>
                    <a:pt x="1029" y="7776"/>
                    <a:pt x="3086" y="9504"/>
                    <a:pt x="3086" y="9504"/>
                  </a:cubicBezTo>
                  <a:cubicBezTo>
                    <a:pt x="3086" y="11232"/>
                    <a:pt x="3086" y="11232"/>
                    <a:pt x="2057" y="12096"/>
                  </a:cubicBezTo>
                  <a:cubicBezTo>
                    <a:pt x="2057" y="12096"/>
                    <a:pt x="3086" y="12960"/>
                    <a:pt x="3086" y="13824"/>
                  </a:cubicBezTo>
                  <a:cubicBezTo>
                    <a:pt x="2057" y="14688"/>
                    <a:pt x="1029" y="17280"/>
                    <a:pt x="1029" y="17280"/>
                  </a:cubicBezTo>
                  <a:cubicBezTo>
                    <a:pt x="1029" y="17280"/>
                    <a:pt x="3086" y="17280"/>
                    <a:pt x="3086" y="18144"/>
                  </a:cubicBezTo>
                  <a:cubicBezTo>
                    <a:pt x="3086" y="18144"/>
                    <a:pt x="0" y="19872"/>
                    <a:pt x="0" y="20736"/>
                  </a:cubicBezTo>
                  <a:cubicBezTo>
                    <a:pt x="0" y="20736"/>
                    <a:pt x="1029" y="19872"/>
                    <a:pt x="2057" y="19872"/>
                  </a:cubicBezTo>
                  <a:cubicBezTo>
                    <a:pt x="2057" y="19872"/>
                    <a:pt x="2057" y="21600"/>
                    <a:pt x="3086" y="20736"/>
                  </a:cubicBezTo>
                  <a:cubicBezTo>
                    <a:pt x="3086" y="19872"/>
                    <a:pt x="5143" y="19008"/>
                    <a:pt x="6171" y="19008"/>
                  </a:cubicBezTo>
                  <a:cubicBezTo>
                    <a:pt x="7200" y="18144"/>
                    <a:pt x="6171" y="21600"/>
                    <a:pt x="8229" y="19008"/>
                  </a:cubicBezTo>
                  <a:cubicBezTo>
                    <a:pt x="9257" y="17280"/>
                    <a:pt x="8229" y="18144"/>
                    <a:pt x="9257" y="19008"/>
                  </a:cubicBezTo>
                  <a:cubicBezTo>
                    <a:pt x="9257" y="19008"/>
                    <a:pt x="12343" y="18144"/>
                    <a:pt x="12343" y="18144"/>
                  </a:cubicBezTo>
                  <a:cubicBezTo>
                    <a:pt x="14400" y="18144"/>
                    <a:pt x="13371" y="17280"/>
                    <a:pt x="14400" y="17280"/>
                  </a:cubicBezTo>
                  <a:cubicBezTo>
                    <a:pt x="16457" y="17280"/>
                    <a:pt x="16457" y="16416"/>
                    <a:pt x="17486" y="15552"/>
                  </a:cubicBezTo>
                  <a:cubicBezTo>
                    <a:pt x="18514" y="13824"/>
                    <a:pt x="19543" y="16416"/>
                    <a:pt x="20571" y="17280"/>
                  </a:cubicBezTo>
                  <a:cubicBezTo>
                    <a:pt x="21600" y="17280"/>
                    <a:pt x="19543" y="13824"/>
                    <a:pt x="19543" y="13824"/>
                  </a:cubicBezTo>
                  <a:cubicBezTo>
                    <a:pt x="18514" y="12960"/>
                    <a:pt x="17486" y="12096"/>
                    <a:pt x="17486" y="10368"/>
                  </a:cubicBezTo>
                  <a:cubicBezTo>
                    <a:pt x="17486" y="6048"/>
                    <a:pt x="14400" y="3456"/>
                    <a:pt x="12343" y="0"/>
                  </a:cubicBezTo>
                  <a:cubicBezTo>
                    <a:pt x="10286" y="1728"/>
                    <a:pt x="8229" y="864"/>
                    <a:pt x="5143" y="864"/>
                  </a:cubicBezTo>
                  <a:cubicBezTo>
                    <a:pt x="5143" y="1728"/>
                    <a:pt x="6171" y="864"/>
                    <a:pt x="5143" y="864"/>
                  </a:cubicBezTo>
                  <a:close/>
                </a:path>
              </a:pathLst>
            </a:custGeom>
            <a:solidFill>
              <a:srgbClr val="00152F"/>
            </a:solidFill>
            <a:ln w="12700">
              <a:miter lim="400000"/>
            </a:ln>
          </p:spPr>
          <p:txBody>
            <a:bodyPr lIns="22275" tIns="22275" rIns="22275" bIns="22275" anchor="ctr"/>
            <a:lstStyle/>
            <a:p>
              <a:pPr algn="ctr"/>
              <a:endParaRPr sz="1403">
                <a:solidFill>
                  <a:srgbClr val="FFFFFF"/>
                </a:solidFill>
                <a:latin typeface="Helvetica Light"/>
              </a:endParaRPr>
            </a:p>
          </p:txBody>
        </p:sp>
        <p:sp>
          <p:nvSpPr>
            <p:cNvPr id="346" name="Shape">
              <a:extLst>
                <a:ext uri="{FF2B5EF4-FFF2-40B4-BE49-F238E27FC236}">
                  <a16:creationId xmlns:a16="http://schemas.microsoft.com/office/drawing/2014/main" id="{5C493B7F-EE85-445C-BB3A-10E08757ACE8}"/>
                </a:ext>
              </a:extLst>
            </p:cNvPr>
            <p:cNvSpPr/>
            <p:nvPr/>
          </p:nvSpPr>
          <p:spPr>
            <a:xfrm>
              <a:off x="14072441" y="3318978"/>
              <a:ext cx="311551" cy="294609"/>
            </a:xfrm>
            <a:custGeom>
              <a:avLst/>
              <a:gdLst/>
              <a:ahLst/>
              <a:cxnLst>
                <a:cxn ang="0">
                  <a:pos x="wd2" y="hd2"/>
                </a:cxn>
                <a:cxn ang="5400000">
                  <a:pos x="wd2" y="hd2"/>
                </a:cxn>
                <a:cxn ang="10800000">
                  <a:pos x="wd2" y="hd2"/>
                </a:cxn>
                <a:cxn ang="16200000">
                  <a:pos x="wd2" y="hd2"/>
                </a:cxn>
              </a:cxnLst>
              <a:rect l="0" t="0" r="r" b="b"/>
              <a:pathLst>
                <a:path w="21600" h="21093" extrusionOk="0">
                  <a:moveTo>
                    <a:pt x="21600" y="1583"/>
                  </a:moveTo>
                  <a:cubicBezTo>
                    <a:pt x="20925" y="887"/>
                    <a:pt x="20250" y="-507"/>
                    <a:pt x="19575" y="190"/>
                  </a:cubicBezTo>
                  <a:cubicBezTo>
                    <a:pt x="18900" y="190"/>
                    <a:pt x="18900" y="1583"/>
                    <a:pt x="18225" y="2280"/>
                  </a:cubicBezTo>
                  <a:cubicBezTo>
                    <a:pt x="18225" y="2280"/>
                    <a:pt x="17550" y="1583"/>
                    <a:pt x="16875" y="2977"/>
                  </a:cubicBezTo>
                  <a:cubicBezTo>
                    <a:pt x="16200" y="3674"/>
                    <a:pt x="14850" y="3674"/>
                    <a:pt x="13500" y="3674"/>
                  </a:cubicBezTo>
                  <a:cubicBezTo>
                    <a:pt x="12150" y="4370"/>
                    <a:pt x="14850" y="5764"/>
                    <a:pt x="13500" y="6461"/>
                  </a:cubicBezTo>
                  <a:cubicBezTo>
                    <a:pt x="11475" y="7158"/>
                    <a:pt x="10800" y="5764"/>
                    <a:pt x="8775" y="5764"/>
                  </a:cubicBezTo>
                  <a:cubicBezTo>
                    <a:pt x="8100" y="5067"/>
                    <a:pt x="6750" y="7158"/>
                    <a:pt x="6750" y="7854"/>
                  </a:cubicBezTo>
                  <a:cubicBezTo>
                    <a:pt x="4725" y="9945"/>
                    <a:pt x="675" y="9945"/>
                    <a:pt x="0" y="12732"/>
                  </a:cubicBezTo>
                  <a:cubicBezTo>
                    <a:pt x="0" y="12732"/>
                    <a:pt x="4050" y="14125"/>
                    <a:pt x="4050" y="14125"/>
                  </a:cubicBezTo>
                  <a:cubicBezTo>
                    <a:pt x="4050" y="14822"/>
                    <a:pt x="3375" y="16216"/>
                    <a:pt x="3375" y="16216"/>
                  </a:cubicBezTo>
                  <a:cubicBezTo>
                    <a:pt x="3375" y="17609"/>
                    <a:pt x="4050" y="16912"/>
                    <a:pt x="4050" y="17609"/>
                  </a:cubicBezTo>
                  <a:cubicBezTo>
                    <a:pt x="4050" y="16912"/>
                    <a:pt x="1350" y="19003"/>
                    <a:pt x="2025" y="19699"/>
                  </a:cubicBezTo>
                  <a:cubicBezTo>
                    <a:pt x="2025" y="19699"/>
                    <a:pt x="3375" y="20396"/>
                    <a:pt x="3375" y="20396"/>
                  </a:cubicBezTo>
                  <a:cubicBezTo>
                    <a:pt x="4050" y="20396"/>
                    <a:pt x="3375" y="20396"/>
                    <a:pt x="3375" y="21093"/>
                  </a:cubicBezTo>
                  <a:cubicBezTo>
                    <a:pt x="3375" y="20396"/>
                    <a:pt x="6075" y="20396"/>
                    <a:pt x="6075" y="21093"/>
                  </a:cubicBezTo>
                  <a:cubicBezTo>
                    <a:pt x="6750" y="21093"/>
                    <a:pt x="7425" y="21093"/>
                    <a:pt x="8100" y="21093"/>
                  </a:cubicBezTo>
                  <a:cubicBezTo>
                    <a:pt x="8100" y="21093"/>
                    <a:pt x="8775" y="19699"/>
                    <a:pt x="9450" y="19003"/>
                  </a:cubicBezTo>
                  <a:cubicBezTo>
                    <a:pt x="11475" y="19003"/>
                    <a:pt x="12825" y="19699"/>
                    <a:pt x="14175" y="18306"/>
                  </a:cubicBezTo>
                  <a:cubicBezTo>
                    <a:pt x="14175" y="16912"/>
                    <a:pt x="10800" y="15519"/>
                    <a:pt x="10800" y="14822"/>
                  </a:cubicBezTo>
                  <a:cubicBezTo>
                    <a:pt x="11475" y="14125"/>
                    <a:pt x="12150" y="13428"/>
                    <a:pt x="13500" y="12732"/>
                  </a:cubicBezTo>
                  <a:cubicBezTo>
                    <a:pt x="14850" y="11338"/>
                    <a:pt x="16200" y="9945"/>
                    <a:pt x="18225" y="9248"/>
                  </a:cubicBezTo>
                  <a:cubicBezTo>
                    <a:pt x="19575" y="7854"/>
                    <a:pt x="17550" y="5764"/>
                    <a:pt x="18225" y="5067"/>
                  </a:cubicBezTo>
                  <a:cubicBezTo>
                    <a:pt x="19575" y="3674"/>
                    <a:pt x="20250" y="2280"/>
                    <a:pt x="21600" y="1583"/>
                  </a:cubicBezTo>
                  <a:close/>
                </a:path>
              </a:pathLst>
            </a:custGeom>
            <a:solidFill>
              <a:srgbClr val="00152F"/>
            </a:solidFill>
            <a:ln w="12700">
              <a:miter lim="400000"/>
            </a:ln>
          </p:spPr>
          <p:txBody>
            <a:bodyPr lIns="22275" tIns="22275" rIns="22275" bIns="22275" anchor="ctr"/>
            <a:lstStyle/>
            <a:p>
              <a:pPr algn="ctr"/>
              <a:endParaRPr sz="1403">
                <a:solidFill>
                  <a:srgbClr val="FFFFFF"/>
                </a:solidFill>
                <a:latin typeface="Helvetica Light"/>
              </a:endParaRPr>
            </a:p>
          </p:txBody>
        </p:sp>
        <p:sp>
          <p:nvSpPr>
            <p:cNvPr id="347" name="Shape">
              <a:extLst>
                <a:ext uri="{FF2B5EF4-FFF2-40B4-BE49-F238E27FC236}">
                  <a16:creationId xmlns:a16="http://schemas.microsoft.com/office/drawing/2014/main" id="{AD99D8B8-7254-4848-A7C9-AAFF2B12D3C0}"/>
                </a:ext>
              </a:extLst>
            </p:cNvPr>
            <p:cNvSpPr/>
            <p:nvPr/>
          </p:nvSpPr>
          <p:spPr>
            <a:xfrm>
              <a:off x="7629341" y="2548146"/>
              <a:ext cx="219320" cy="236631"/>
            </a:xfrm>
            <a:custGeom>
              <a:avLst/>
              <a:gdLst/>
              <a:ahLst/>
              <a:cxnLst>
                <a:cxn ang="0">
                  <a:pos x="wd2" y="hd2"/>
                </a:cxn>
                <a:cxn ang="5400000">
                  <a:pos x="wd2" y="hd2"/>
                </a:cxn>
                <a:cxn ang="10800000">
                  <a:pos x="wd2" y="hd2"/>
                </a:cxn>
                <a:cxn ang="16200000">
                  <a:pos x="wd2" y="hd2"/>
                </a:cxn>
              </a:cxnLst>
              <a:rect l="0" t="0" r="r" b="b"/>
              <a:pathLst>
                <a:path w="20419" h="21120" extrusionOk="0">
                  <a:moveTo>
                    <a:pt x="18900" y="6432"/>
                  </a:moveTo>
                  <a:cubicBezTo>
                    <a:pt x="18000" y="6432"/>
                    <a:pt x="17100" y="3840"/>
                    <a:pt x="16200" y="3840"/>
                  </a:cubicBezTo>
                  <a:cubicBezTo>
                    <a:pt x="14400" y="4704"/>
                    <a:pt x="15300" y="5568"/>
                    <a:pt x="13500" y="4704"/>
                  </a:cubicBezTo>
                  <a:cubicBezTo>
                    <a:pt x="9900" y="3840"/>
                    <a:pt x="13500" y="2112"/>
                    <a:pt x="14400" y="384"/>
                  </a:cubicBezTo>
                  <a:cubicBezTo>
                    <a:pt x="12600" y="384"/>
                    <a:pt x="9900" y="-480"/>
                    <a:pt x="9000" y="384"/>
                  </a:cubicBezTo>
                  <a:cubicBezTo>
                    <a:pt x="9000" y="384"/>
                    <a:pt x="10800" y="384"/>
                    <a:pt x="9000" y="1248"/>
                  </a:cubicBezTo>
                  <a:cubicBezTo>
                    <a:pt x="9000" y="1248"/>
                    <a:pt x="7200" y="2112"/>
                    <a:pt x="8100" y="2112"/>
                  </a:cubicBezTo>
                  <a:cubicBezTo>
                    <a:pt x="8100" y="2976"/>
                    <a:pt x="9900" y="2112"/>
                    <a:pt x="9900" y="2976"/>
                  </a:cubicBezTo>
                  <a:cubicBezTo>
                    <a:pt x="10800" y="3840"/>
                    <a:pt x="8100" y="3840"/>
                    <a:pt x="8100" y="3840"/>
                  </a:cubicBezTo>
                  <a:cubicBezTo>
                    <a:pt x="6300" y="4704"/>
                    <a:pt x="2700" y="3840"/>
                    <a:pt x="1800" y="4704"/>
                  </a:cubicBezTo>
                  <a:cubicBezTo>
                    <a:pt x="1800" y="4704"/>
                    <a:pt x="2700" y="4704"/>
                    <a:pt x="2700" y="5568"/>
                  </a:cubicBezTo>
                  <a:cubicBezTo>
                    <a:pt x="2700" y="5568"/>
                    <a:pt x="900" y="5568"/>
                    <a:pt x="1800" y="6432"/>
                  </a:cubicBezTo>
                  <a:cubicBezTo>
                    <a:pt x="1800" y="6432"/>
                    <a:pt x="1800" y="6432"/>
                    <a:pt x="1800" y="6432"/>
                  </a:cubicBezTo>
                  <a:cubicBezTo>
                    <a:pt x="2700" y="6432"/>
                    <a:pt x="900" y="6432"/>
                    <a:pt x="900" y="6432"/>
                  </a:cubicBezTo>
                  <a:cubicBezTo>
                    <a:pt x="900" y="7296"/>
                    <a:pt x="4500" y="7296"/>
                    <a:pt x="2700" y="8160"/>
                  </a:cubicBezTo>
                  <a:cubicBezTo>
                    <a:pt x="0" y="9888"/>
                    <a:pt x="3600" y="10752"/>
                    <a:pt x="5400" y="10752"/>
                  </a:cubicBezTo>
                  <a:cubicBezTo>
                    <a:pt x="6300" y="10752"/>
                    <a:pt x="4500" y="13344"/>
                    <a:pt x="4500" y="14208"/>
                  </a:cubicBezTo>
                  <a:cubicBezTo>
                    <a:pt x="3600" y="14208"/>
                    <a:pt x="1800" y="17664"/>
                    <a:pt x="900" y="16800"/>
                  </a:cubicBezTo>
                  <a:cubicBezTo>
                    <a:pt x="900" y="16800"/>
                    <a:pt x="2700" y="16800"/>
                    <a:pt x="2700" y="16800"/>
                  </a:cubicBezTo>
                  <a:cubicBezTo>
                    <a:pt x="1800" y="17664"/>
                    <a:pt x="900" y="16800"/>
                    <a:pt x="0" y="18528"/>
                  </a:cubicBezTo>
                  <a:cubicBezTo>
                    <a:pt x="0" y="18528"/>
                    <a:pt x="2700" y="17664"/>
                    <a:pt x="2700" y="17664"/>
                  </a:cubicBezTo>
                  <a:cubicBezTo>
                    <a:pt x="2700" y="17664"/>
                    <a:pt x="1800" y="19392"/>
                    <a:pt x="1800" y="20256"/>
                  </a:cubicBezTo>
                  <a:cubicBezTo>
                    <a:pt x="1800" y="20256"/>
                    <a:pt x="3600" y="19392"/>
                    <a:pt x="3600" y="19392"/>
                  </a:cubicBezTo>
                  <a:cubicBezTo>
                    <a:pt x="3600" y="19392"/>
                    <a:pt x="3600" y="20256"/>
                    <a:pt x="3600" y="21120"/>
                  </a:cubicBezTo>
                  <a:cubicBezTo>
                    <a:pt x="4500" y="21120"/>
                    <a:pt x="6300" y="20256"/>
                    <a:pt x="7200" y="20256"/>
                  </a:cubicBezTo>
                  <a:cubicBezTo>
                    <a:pt x="9900" y="19392"/>
                    <a:pt x="12600" y="16800"/>
                    <a:pt x="15300" y="16800"/>
                  </a:cubicBezTo>
                  <a:cubicBezTo>
                    <a:pt x="18900" y="16800"/>
                    <a:pt x="18000" y="15936"/>
                    <a:pt x="19800" y="13344"/>
                  </a:cubicBezTo>
                  <a:cubicBezTo>
                    <a:pt x="21600" y="10752"/>
                    <a:pt x="18900" y="9024"/>
                    <a:pt x="18900" y="6432"/>
                  </a:cubicBezTo>
                  <a:cubicBezTo>
                    <a:pt x="18000" y="6432"/>
                    <a:pt x="18900" y="7296"/>
                    <a:pt x="18900" y="6432"/>
                  </a:cubicBezTo>
                  <a:close/>
                </a:path>
              </a:pathLst>
            </a:custGeom>
            <a:solidFill>
              <a:srgbClr val="00152F"/>
            </a:solidFill>
            <a:ln w="12700">
              <a:miter lim="400000"/>
            </a:ln>
          </p:spPr>
          <p:txBody>
            <a:bodyPr lIns="22275" tIns="22275" rIns="22275" bIns="22275" anchor="ctr"/>
            <a:lstStyle/>
            <a:p>
              <a:pPr algn="ctr"/>
              <a:endParaRPr sz="1403">
                <a:solidFill>
                  <a:srgbClr val="FFFFFF"/>
                </a:solidFill>
                <a:latin typeface="Helvetica Light"/>
              </a:endParaRPr>
            </a:p>
          </p:txBody>
        </p:sp>
        <p:sp>
          <p:nvSpPr>
            <p:cNvPr id="348" name="Shape">
              <a:extLst>
                <a:ext uri="{FF2B5EF4-FFF2-40B4-BE49-F238E27FC236}">
                  <a16:creationId xmlns:a16="http://schemas.microsoft.com/office/drawing/2014/main" id="{72024D8E-2E85-4896-9AB7-116D7C1487CC}"/>
                </a:ext>
              </a:extLst>
            </p:cNvPr>
            <p:cNvSpPr/>
            <p:nvPr/>
          </p:nvSpPr>
          <p:spPr>
            <a:xfrm>
              <a:off x="7753117" y="2536125"/>
              <a:ext cx="118228" cy="78111"/>
            </a:xfrm>
            <a:custGeom>
              <a:avLst/>
              <a:gdLst/>
              <a:ahLst/>
              <a:cxnLst>
                <a:cxn ang="0">
                  <a:pos x="wd2" y="hd2"/>
                </a:cxn>
                <a:cxn ang="5400000">
                  <a:pos x="wd2" y="hd2"/>
                </a:cxn>
                <a:cxn ang="10800000">
                  <a:pos x="wd2" y="hd2"/>
                </a:cxn>
                <a:cxn ang="16200000">
                  <a:pos x="wd2" y="hd2"/>
                </a:cxn>
              </a:cxnLst>
              <a:rect l="0" t="0" r="r" b="b"/>
              <a:pathLst>
                <a:path w="16394" h="17549" extrusionOk="0">
                  <a:moveTo>
                    <a:pt x="272" y="12219"/>
                  </a:moveTo>
                  <a:cubicBezTo>
                    <a:pt x="-1078" y="14379"/>
                    <a:pt x="2972" y="16539"/>
                    <a:pt x="4322" y="16539"/>
                  </a:cubicBezTo>
                  <a:cubicBezTo>
                    <a:pt x="4322" y="16539"/>
                    <a:pt x="5672" y="14379"/>
                    <a:pt x="5672" y="14379"/>
                  </a:cubicBezTo>
                  <a:cubicBezTo>
                    <a:pt x="7022" y="12219"/>
                    <a:pt x="8372" y="14379"/>
                    <a:pt x="9722" y="16539"/>
                  </a:cubicBezTo>
                  <a:cubicBezTo>
                    <a:pt x="12422" y="20859"/>
                    <a:pt x="20522" y="10059"/>
                    <a:pt x="13772" y="7899"/>
                  </a:cubicBezTo>
                  <a:cubicBezTo>
                    <a:pt x="15122" y="7899"/>
                    <a:pt x="13772" y="3579"/>
                    <a:pt x="13772" y="3579"/>
                  </a:cubicBezTo>
                  <a:cubicBezTo>
                    <a:pt x="12422" y="-741"/>
                    <a:pt x="11072" y="-741"/>
                    <a:pt x="8372" y="1419"/>
                  </a:cubicBezTo>
                  <a:cubicBezTo>
                    <a:pt x="7022" y="1419"/>
                    <a:pt x="4322" y="1419"/>
                    <a:pt x="4322" y="3579"/>
                  </a:cubicBezTo>
                  <a:cubicBezTo>
                    <a:pt x="2972" y="5739"/>
                    <a:pt x="272" y="7899"/>
                    <a:pt x="272" y="12219"/>
                  </a:cubicBezTo>
                  <a:cubicBezTo>
                    <a:pt x="272" y="12219"/>
                    <a:pt x="272" y="10059"/>
                    <a:pt x="272" y="12219"/>
                  </a:cubicBezTo>
                  <a:close/>
                </a:path>
              </a:pathLst>
            </a:custGeom>
            <a:solidFill>
              <a:srgbClr val="00152F"/>
            </a:solidFill>
            <a:ln w="12700">
              <a:miter lim="400000"/>
            </a:ln>
          </p:spPr>
          <p:txBody>
            <a:bodyPr lIns="22275" tIns="22275" rIns="22275" bIns="22275" anchor="ctr"/>
            <a:lstStyle/>
            <a:p>
              <a:pPr algn="ctr"/>
              <a:endParaRPr sz="1403">
                <a:solidFill>
                  <a:srgbClr val="FFFFFF"/>
                </a:solidFill>
                <a:latin typeface="Helvetica Light"/>
              </a:endParaRPr>
            </a:p>
          </p:txBody>
        </p:sp>
        <p:sp>
          <p:nvSpPr>
            <p:cNvPr id="349" name="Shape">
              <a:extLst>
                <a:ext uri="{FF2B5EF4-FFF2-40B4-BE49-F238E27FC236}">
                  <a16:creationId xmlns:a16="http://schemas.microsoft.com/office/drawing/2014/main" id="{D069C3C3-D569-4598-9E56-08BDCFF13D25}"/>
                </a:ext>
              </a:extLst>
            </p:cNvPr>
            <p:cNvSpPr/>
            <p:nvPr/>
          </p:nvSpPr>
          <p:spPr>
            <a:xfrm>
              <a:off x="7697181" y="3262171"/>
              <a:ext cx="601658" cy="441857"/>
            </a:xfrm>
            <a:custGeom>
              <a:avLst/>
              <a:gdLst/>
              <a:ahLst/>
              <a:cxnLst>
                <a:cxn ang="0">
                  <a:pos x="wd2" y="hd2"/>
                </a:cxn>
                <a:cxn ang="5400000">
                  <a:pos x="wd2" y="hd2"/>
                </a:cxn>
                <a:cxn ang="10800000">
                  <a:pos x="wd2" y="hd2"/>
                </a:cxn>
                <a:cxn ang="16200000">
                  <a:pos x="wd2" y="hd2"/>
                </a:cxn>
              </a:cxnLst>
              <a:rect l="0" t="0" r="r" b="b"/>
              <a:pathLst>
                <a:path w="21310" h="21325" extrusionOk="0">
                  <a:moveTo>
                    <a:pt x="19596" y="3757"/>
                  </a:moveTo>
                  <a:cubicBezTo>
                    <a:pt x="18567" y="3757"/>
                    <a:pt x="18224" y="3287"/>
                    <a:pt x="17539" y="2817"/>
                  </a:cubicBezTo>
                  <a:cubicBezTo>
                    <a:pt x="17196" y="2348"/>
                    <a:pt x="16853" y="2817"/>
                    <a:pt x="16510" y="2817"/>
                  </a:cubicBezTo>
                  <a:cubicBezTo>
                    <a:pt x="16167" y="2817"/>
                    <a:pt x="15481" y="2817"/>
                    <a:pt x="15139" y="2817"/>
                  </a:cubicBezTo>
                  <a:cubicBezTo>
                    <a:pt x="14453" y="2348"/>
                    <a:pt x="13767" y="1878"/>
                    <a:pt x="13424" y="1878"/>
                  </a:cubicBezTo>
                  <a:cubicBezTo>
                    <a:pt x="13081" y="1409"/>
                    <a:pt x="13081" y="1409"/>
                    <a:pt x="12739" y="939"/>
                  </a:cubicBezTo>
                  <a:cubicBezTo>
                    <a:pt x="12396" y="1409"/>
                    <a:pt x="12053" y="939"/>
                    <a:pt x="11710" y="939"/>
                  </a:cubicBezTo>
                  <a:cubicBezTo>
                    <a:pt x="11024" y="470"/>
                    <a:pt x="10681" y="939"/>
                    <a:pt x="10339" y="939"/>
                  </a:cubicBezTo>
                  <a:cubicBezTo>
                    <a:pt x="9653" y="939"/>
                    <a:pt x="9310" y="939"/>
                    <a:pt x="8967" y="939"/>
                  </a:cubicBezTo>
                  <a:cubicBezTo>
                    <a:pt x="7939" y="939"/>
                    <a:pt x="6910" y="470"/>
                    <a:pt x="5539" y="470"/>
                  </a:cubicBezTo>
                  <a:cubicBezTo>
                    <a:pt x="4853" y="470"/>
                    <a:pt x="3481" y="0"/>
                    <a:pt x="2453" y="0"/>
                  </a:cubicBezTo>
                  <a:cubicBezTo>
                    <a:pt x="2110" y="470"/>
                    <a:pt x="1081" y="939"/>
                    <a:pt x="396" y="1409"/>
                  </a:cubicBezTo>
                  <a:cubicBezTo>
                    <a:pt x="-290" y="1878"/>
                    <a:pt x="53" y="2348"/>
                    <a:pt x="396" y="2817"/>
                  </a:cubicBezTo>
                  <a:cubicBezTo>
                    <a:pt x="396" y="3757"/>
                    <a:pt x="396" y="4226"/>
                    <a:pt x="396" y="5165"/>
                  </a:cubicBezTo>
                  <a:cubicBezTo>
                    <a:pt x="739" y="5165"/>
                    <a:pt x="1424" y="4696"/>
                    <a:pt x="1424" y="4696"/>
                  </a:cubicBezTo>
                  <a:cubicBezTo>
                    <a:pt x="1767" y="4696"/>
                    <a:pt x="1424" y="5635"/>
                    <a:pt x="2110" y="5635"/>
                  </a:cubicBezTo>
                  <a:cubicBezTo>
                    <a:pt x="2796" y="5635"/>
                    <a:pt x="3139" y="5165"/>
                    <a:pt x="3824" y="5165"/>
                  </a:cubicBezTo>
                  <a:cubicBezTo>
                    <a:pt x="4510" y="4696"/>
                    <a:pt x="5196" y="6104"/>
                    <a:pt x="4510" y="6574"/>
                  </a:cubicBezTo>
                  <a:cubicBezTo>
                    <a:pt x="3824" y="7513"/>
                    <a:pt x="4167" y="7983"/>
                    <a:pt x="4167" y="9391"/>
                  </a:cubicBezTo>
                  <a:cubicBezTo>
                    <a:pt x="3824" y="9861"/>
                    <a:pt x="4167" y="11270"/>
                    <a:pt x="3824" y="11739"/>
                  </a:cubicBezTo>
                  <a:cubicBezTo>
                    <a:pt x="2796" y="11739"/>
                    <a:pt x="3139" y="12209"/>
                    <a:pt x="3824" y="13148"/>
                  </a:cubicBezTo>
                  <a:cubicBezTo>
                    <a:pt x="4167" y="13617"/>
                    <a:pt x="3139" y="14557"/>
                    <a:pt x="3139" y="15496"/>
                  </a:cubicBezTo>
                  <a:cubicBezTo>
                    <a:pt x="3824" y="16435"/>
                    <a:pt x="3139" y="16904"/>
                    <a:pt x="3139" y="17843"/>
                  </a:cubicBezTo>
                  <a:cubicBezTo>
                    <a:pt x="4167" y="17374"/>
                    <a:pt x="4853" y="19722"/>
                    <a:pt x="5539" y="20661"/>
                  </a:cubicBezTo>
                  <a:cubicBezTo>
                    <a:pt x="5539" y="21130"/>
                    <a:pt x="6224" y="21600"/>
                    <a:pt x="6567" y="21130"/>
                  </a:cubicBezTo>
                  <a:cubicBezTo>
                    <a:pt x="6567" y="21130"/>
                    <a:pt x="6910" y="20661"/>
                    <a:pt x="6910" y="20191"/>
                  </a:cubicBezTo>
                  <a:cubicBezTo>
                    <a:pt x="7253" y="20191"/>
                    <a:pt x="7939" y="19722"/>
                    <a:pt x="7939" y="19722"/>
                  </a:cubicBezTo>
                  <a:cubicBezTo>
                    <a:pt x="9310" y="19252"/>
                    <a:pt x="10681" y="19722"/>
                    <a:pt x="12053" y="19252"/>
                  </a:cubicBezTo>
                  <a:cubicBezTo>
                    <a:pt x="12396" y="18783"/>
                    <a:pt x="12396" y="18313"/>
                    <a:pt x="13081" y="17843"/>
                  </a:cubicBezTo>
                  <a:cubicBezTo>
                    <a:pt x="13767" y="17374"/>
                    <a:pt x="14110" y="16904"/>
                    <a:pt x="14453" y="16435"/>
                  </a:cubicBezTo>
                  <a:cubicBezTo>
                    <a:pt x="14796" y="15026"/>
                    <a:pt x="15139" y="14557"/>
                    <a:pt x="15824" y="14087"/>
                  </a:cubicBezTo>
                  <a:cubicBezTo>
                    <a:pt x="16167" y="13617"/>
                    <a:pt x="15481" y="12678"/>
                    <a:pt x="15139" y="12209"/>
                  </a:cubicBezTo>
                  <a:cubicBezTo>
                    <a:pt x="15139" y="11739"/>
                    <a:pt x="15824" y="10330"/>
                    <a:pt x="16167" y="9861"/>
                  </a:cubicBezTo>
                  <a:cubicBezTo>
                    <a:pt x="16167" y="9861"/>
                    <a:pt x="16510" y="9391"/>
                    <a:pt x="16853" y="8922"/>
                  </a:cubicBezTo>
                  <a:cubicBezTo>
                    <a:pt x="16853" y="8922"/>
                    <a:pt x="16853" y="7983"/>
                    <a:pt x="17196" y="7983"/>
                  </a:cubicBezTo>
                  <a:cubicBezTo>
                    <a:pt x="18224" y="7043"/>
                    <a:pt x="19253" y="6574"/>
                    <a:pt x="20281" y="6104"/>
                  </a:cubicBezTo>
                  <a:cubicBezTo>
                    <a:pt x="20624" y="5635"/>
                    <a:pt x="21310" y="5165"/>
                    <a:pt x="21310" y="4226"/>
                  </a:cubicBezTo>
                  <a:cubicBezTo>
                    <a:pt x="20967" y="3287"/>
                    <a:pt x="20281" y="4226"/>
                    <a:pt x="19596" y="3757"/>
                  </a:cubicBezTo>
                  <a:cubicBezTo>
                    <a:pt x="18567" y="3757"/>
                    <a:pt x="20281" y="4226"/>
                    <a:pt x="19596" y="3757"/>
                  </a:cubicBezTo>
                  <a:close/>
                </a:path>
              </a:pathLst>
            </a:custGeom>
            <a:solidFill>
              <a:srgbClr val="00152F"/>
            </a:solidFill>
            <a:ln w="12700">
              <a:miter lim="400000"/>
            </a:ln>
          </p:spPr>
          <p:txBody>
            <a:bodyPr lIns="22275" tIns="22275" rIns="22275" bIns="22275" anchor="ctr"/>
            <a:lstStyle/>
            <a:p>
              <a:pPr algn="ctr"/>
              <a:endParaRPr sz="1403">
                <a:solidFill>
                  <a:srgbClr val="FFFFFF"/>
                </a:solidFill>
                <a:latin typeface="Helvetica Light"/>
              </a:endParaRPr>
            </a:p>
          </p:txBody>
        </p:sp>
        <p:sp>
          <p:nvSpPr>
            <p:cNvPr id="350" name="Shape">
              <a:extLst>
                <a:ext uri="{FF2B5EF4-FFF2-40B4-BE49-F238E27FC236}">
                  <a16:creationId xmlns:a16="http://schemas.microsoft.com/office/drawing/2014/main" id="{105BF84D-3FE1-4204-B321-6309F6B2544C}"/>
                </a:ext>
              </a:extLst>
            </p:cNvPr>
            <p:cNvSpPr/>
            <p:nvPr/>
          </p:nvSpPr>
          <p:spPr>
            <a:xfrm>
              <a:off x="7688998" y="3358314"/>
              <a:ext cx="144369" cy="295058"/>
            </a:xfrm>
            <a:custGeom>
              <a:avLst/>
              <a:gdLst/>
              <a:ahLst/>
              <a:cxnLst>
                <a:cxn ang="0">
                  <a:pos x="wd2" y="hd2"/>
                </a:cxn>
                <a:cxn ang="5400000">
                  <a:pos x="wd2" y="hd2"/>
                </a:cxn>
                <a:cxn ang="10800000">
                  <a:pos x="wd2" y="hd2"/>
                </a:cxn>
                <a:cxn ang="16200000">
                  <a:pos x="wd2" y="hd2"/>
                </a:cxn>
              </a:cxnLst>
              <a:rect l="0" t="0" r="r" b="b"/>
              <a:pathLst>
                <a:path w="20018" h="21600" extrusionOk="0">
                  <a:moveTo>
                    <a:pt x="14850" y="18000"/>
                  </a:moveTo>
                  <a:cubicBezTo>
                    <a:pt x="16200" y="16560"/>
                    <a:pt x="13500" y="15840"/>
                    <a:pt x="14850" y="15120"/>
                  </a:cubicBezTo>
                  <a:cubicBezTo>
                    <a:pt x="16200" y="12960"/>
                    <a:pt x="16200" y="12960"/>
                    <a:pt x="13500" y="11520"/>
                  </a:cubicBezTo>
                  <a:cubicBezTo>
                    <a:pt x="12150" y="10080"/>
                    <a:pt x="14850" y="10800"/>
                    <a:pt x="16200" y="10080"/>
                  </a:cubicBezTo>
                  <a:cubicBezTo>
                    <a:pt x="17550" y="9360"/>
                    <a:pt x="17550" y="7200"/>
                    <a:pt x="17550" y="6480"/>
                  </a:cubicBezTo>
                  <a:cubicBezTo>
                    <a:pt x="17550" y="4320"/>
                    <a:pt x="16200" y="4320"/>
                    <a:pt x="18900" y="2880"/>
                  </a:cubicBezTo>
                  <a:cubicBezTo>
                    <a:pt x="21600" y="2160"/>
                    <a:pt x="18900" y="0"/>
                    <a:pt x="16200" y="720"/>
                  </a:cubicBezTo>
                  <a:cubicBezTo>
                    <a:pt x="13500" y="720"/>
                    <a:pt x="12150" y="1440"/>
                    <a:pt x="9450" y="1440"/>
                  </a:cubicBezTo>
                  <a:cubicBezTo>
                    <a:pt x="6750" y="1440"/>
                    <a:pt x="8100" y="0"/>
                    <a:pt x="6750" y="0"/>
                  </a:cubicBezTo>
                  <a:cubicBezTo>
                    <a:pt x="8100" y="0"/>
                    <a:pt x="4050" y="0"/>
                    <a:pt x="5400" y="0"/>
                  </a:cubicBezTo>
                  <a:cubicBezTo>
                    <a:pt x="2700" y="720"/>
                    <a:pt x="4050" y="1440"/>
                    <a:pt x="4050" y="2880"/>
                  </a:cubicBezTo>
                  <a:cubicBezTo>
                    <a:pt x="4050" y="3600"/>
                    <a:pt x="4050" y="5040"/>
                    <a:pt x="4050" y="5760"/>
                  </a:cubicBezTo>
                  <a:cubicBezTo>
                    <a:pt x="2700" y="7200"/>
                    <a:pt x="2700" y="8640"/>
                    <a:pt x="2700" y="9360"/>
                  </a:cubicBezTo>
                  <a:cubicBezTo>
                    <a:pt x="1350" y="11520"/>
                    <a:pt x="0" y="12240"/>
                    <a:pt x="0" y="14400"/>
                  </a:cubicBezTo>
                  <a:cubicBezTo>
                    <a:pt x="1350" y="15120"/>
                    <a:pt x="2700" y="14400"/>
                    <a:pt x="2700" y="15840"/>
                  </a:cubicBezTo>
                  <a:cubicBezTo>
                    <a:pt x="4050" y="16560"/>
                    <a:pt x="2700" y="18720"/>
                    <a:pt x="2700" y="20160"/>
                  </a:cubicBezTo>
                  <a:cubicBezTo>
                    <a:pt x="2700" y="21600"/>
                    <a:pt x="5400" y="21600"/>
                    <a:pt x="8100" y="21600"/>
                  </a:cubicBezTo>
                  <a:cubicBezTo>
                    <a:pt x="13500" y="21600"/>
                    <a:pt x="12150" y="19440"/>
                    <a:pt x="14850" y="18000"/>
                  </a:cubicBezTo>
                  <a:cubicBezTo>
                    <a:pt x="16200" y="16560"/>
                    <a:pt x="13500" y="18720"/>
                    <a:pt x="14850" y="18000"/>
                  </a:cubicBezTo>
                  <a:close/>
                </a:path>
              </a:pathLst>
            </a:custGeom>
            <a:solidFill>
              <a:srgbClr val="00152F"/>
            </a:solidFill>
            <a:ln w="12700">
              <a:miter lim="400000"/>
            </a:ln>
          </p:spPr>
          <p:txBody>
            <a:bodyPr lIns="22275" tIns="22275" rIns="22275" bIns="22275" anchor="ctr"/>
            <a:lstStyle/>
            <a:p>
              <a:pPr algn="ctr"/>
              <a:endParaRPr sz="1403">
                <a:solidFill>
                  <a:srgbClr val="FFFFFF"/>
                </a:solidFill>
                <a:latin typeface="Helvetica Light"/>
              </a:endParaRPr>
            </a:p>
          </p:txBody>
        </p:sp>
        <p:sp>
          <p:nvSpPr>
            <p:cNvPr id="351" name="Shape">
              <a:extLst>
                <a:ext uri="{FF2B5EF4-FFF2-40B4-BE49-F238E27FC236}">
                  <a16:creationId xmlns:a16="http://schemas.microsoft.com/office/drawing/2014/main" id="{690A9927-C72D-412B-95BD-206DC79AF84C}"/>
                </a:ext>
              </a:extLst>
            </p:cNvPr>
            <p:cNvSpPr/>
            <p:nvPr/>
          </p:nvSpPr>
          <p:spPr>
            <a:xfrm>
              <a:off x="9564921" y="6040872"/>
              <a:ext cx="505120" cy="839116"/>
            </a:xfrm>
            <a:custGeom>
              <a:avLst/>
              <a:gdLst/>
              <a:ahLst/>
              <a:cxnLst>
                <a:cxn ang="0">
                  <a:pos x="wd2" y="hd2"/>
                </a:cxn>
                <a:cxn ang="5400000">
                  <a:pos x="wd2" y="hd2"/>
                </a:cxn>
                <a:cxn ang="10800000">
                  <a:pos x="wd2" y="hd2"/>
                </a:cxn>
                <a:cxn ang="16200000">
                  <a:pos x="wd2" y="hd2"/>
                </a:cxn>
              </a:cxnLst>
              <a:rect l="0" t="0" r="r" b="b"/>
              <a:pathLst>
                <a:path w="21238" h="21109" extrusionOk="0">
                  <a:moveTo>
                    <a:pt x="21192" y="5298"/>
                  </a:moveTo>
                  <a:cubicBezTo>
                    <a:pt x="19970" y="3826"/>
                    <a:pt x="20377" y="1862"/>
                    <a:pt x="20377" y="389"/>
                  </a:cubicBezTo>
                  <a:cubicBezTo>
                    <a:pt x="20377" y="-347"/>
                    <a:pt x="19562" y="144"/>
                    <a:pt x="18747" y="389"/>
                  </a:cubicBezTo>
                  <a:cubicBezTo>
                    <a:pt x="18340" y="635"/>
                    <a:pt x="17525" y="1126"/>
                    <a:pt x="16709" y="1126"/>
                  </a:cubicBezTo>
                  <a:cubicBezTo>
                    <a:pt x="16302" y="1126"/>
                    <a:pt x="15487" y="880"/>
                    <a:pt x="15487" y="1371"/>
                  </a:cubicBezTo>
                  <a:cubicBezTo>
                    <a:pt x="14672" y="2108"/>
                    <a:pt x="13857" y="1371"/>
                    <a:pt x="13042" y="1371"/>
                  </a:cubicBezTo>
                  <a:cubicBezTo>
                    <a:pt x="12226" y="1371"/>
                    <a:pt x="12226" y="1862"/>
                    <a:pt x="11411" y="1371"/>
                  </a:cubicBezTo>
                  <a:cubicBezTo>
                    <a:pt x="11004" y="1371"/>
                    <a:pt x="9781" y="1371"/>
                    <a:pt x="9374" y="1371"/>
                  </a:cubicBezTo>
                  <a:cubicBezTo>
                    <a:pt x="8151" y="1371"/>
                    <a:pt x="8558" y="3580"/>
                    <a:pt x="9781" y="4071"/>
                  </a:cubicBezTo>
                  <a:cubicBezTo>
                    <a:pt x="9781" y="4071"/>
                    <a:pt x="9781" y="4562"/>
                    <a:pt x="10189" y="4562"/>
                  </a:cubicBezTo>
                  <a:cubicBezTo>
                    <a:pt x="10189" y="4808"/>
                    <a:pt x="10596" y="4808"/>
                    <a:pt x="11004" y="5053"/>
                  </a:cubicBezTo>
                  <a:cubicBezTo>
                    <a:pt x="11004" y="5544"/>
                    <a:pt x="11004" y="6280"/>
                    <a:pt x="11004" y="6526"/>
                  </a:cubicBezTo>
                  <a:cubicBezTo>
                    <a:pt x="11004" y="7017"/>
                    <a:pt x="11411" y="7262"/>
                    <a:pt x="10189" y="7262"/>
                  </a:cubicBezTo>
                  <a:cubicBezTo>
                    <a:pt x="9781" y="7262"/>
                    <a:pt x="9781" y="7998"/>
                    <a:pt x="9781" y="8244"/>
                  </a:cubicBezTo>
                  <a:cubicBezTo>
                    <a:pt x="9374" y="7998"/>
                    <a:pt x="8558" y="7508"/>
                    <a:pt x="8151" y="7262"/>
                  </a:cubicBezTo>
                  <a:cubicBezTo>
                    <a:pt x="7743" y="6771"/>
                    <a:pt x="8558" y="6280"/>
                    <a:pt x="8558" y="5789"/>
                  </a:cubicBezTo>
                  <a:cubicBezTo>
                    <a:pt x="8966" y="4562"/>
                    <a:pt x="7743" y="5544"/>
                    <a:pt x="6521" y="5053"/>
                  </a:cubicBezTo>
                  <a:cubicBezTo>
                    <a:pt x="6113" y="4808"/>
                    <a:pt x="6113" y="4317"/>
                    <a:pt x="5298" y="4562"/>
                  </a:cubicBezTo>
                  <a:cubicBezTo>
                    <a:pt x="3668" y="5053"/>
                    <a:pt x="2445" y="5298"/>
                    <a:pt x="815" y="5544"/>
                  </a:cubicBezTo>
                  <a:cubicBezTo>
                    <a:pt x="408" y="5789"/>
                    <a:pt x="0" y="5789"/>
                    <a:pt x="0" y="6035"/>
                  </a:cubicBezTo>
                  <a:cubicBezTo>
                    <a:pt x="0" y="6280"/>
                    <a:pt x="408" y="6771"/>
                    <a:pt x="408" y="7017"/>
                  </a:cubicBezTo>
                  <a:cubicBezTo>
                    <a:pt x="1630" y="7017"/>
                    <a:pt x="4891" y="7508"/>
                    <a:pt x="4891" y="8244"/>
                  </a:cubicBezTo>
                  <a:cubicBezTo>
                    <a:pt x="5298" y="8980"/>
                    <a:pt x="5298" y="9717"/>
                    <a:pt x="5298" y="10453"/>
                  </a:cubicBezTo>
                  <a:cubicBezTo>
                    <a:pt x="4891" y="10944"/>
                    <a:pt x="5706" y="11680"/>
                    <a:pt x="4891" y="12417"/>
                  </a:cubicBezTo>
                  <a:cubicBezTo>
                    <a:pt x="4075" y="13153"/>
                    <a:pt x="3260" y="14135"/>
                    <a:pt x="2445" y="14871"/>
                  </a:cubicBezTo>
                  <a:cubicBezTo>
                    <a:pt x="1630" y="15362"/>
                    <a:pt x="2445" y="16344"/>
                    <a:pt x="2445" y="16589"/>
                  </a:cubicBezTo>
                  <a:cubicBezTo>
                    <a:pt x="3260" y="17571"/>
                    <a:pt x="3260" y="18062"/>
                    <a:pt x="3260" y="18798"/>
                  </a:cubicBezTo>
                  <a:cubicBezTo>
                    <a:pt x="3260" y="19535"/>
                    <a:pt x="3260" y="20271"/>
                    <a:pt x="3668" y="21008"/>
                  </a:cubicBezTo>
                  <a:cubicBezTo>
                    <a:pt x="3668" y="21253"/>
                    <a:pt x="4891" y="21008"/>
                    <a:pt x="4891" y="20762"/>
                  </a:cubicBezTo>
                  <a:cubicBezTo>
                    <a:pt x="5298" y="20517"/>
                    <a:pt x="5298" y="20026"/>
                    <a:pt x="5298" y="20026"/>
                  </a:cubicBezTo>
                  <a:cubicBezTo>
                    <a:pt x="4891" y="20026"/>
                    <a:pt x="4483" y="20026"/>
                    <a:pt x="4483" y="20026"/>
                  </a:cubicBezTo>
                  <a:cubicBezTo>
                    <a:pt x="4483" y="19289"/>
                    <a:pt x="5706" y="18798"/>
                    <a:pt x="6521" y="18553"/>
                  </a:cubicBezTo>
                  <a:cubicBezTo>
                    <a:pt x="7743" y="18308"/>
                    <a:pt x="9374" y="18062"/>
                    <a:pt x="10189" y="17326"/>
                  </a:cubicBezTo>
                  <a:cubicBezTo>
                    <a:pt x="10189" y="17080"/>
                    <a:pt x="10189" y="15853"/>
                    <a:pt x="10189" y="15362"/>
                  </a:cubicBezTo>
                  <a:cubicBezTo>
                    <a:pt x="10189" y="14871"/>
                    <a:pt x="8558" y="11435"/>
                    <a:pt x="8558" y="11435"/>
                  </a:cubicBezTo>
                  <a:cubicBezTo>
                    <a:pt x="8966" y="11189"/>
                    <a:pt x="8966" y="11926"/>
                    <a:pt x="9781" y="11435"/>
                  </a:cubicBezTo>
                  <a:cubicBezTo>
                    <a:pt x="10596" y="10944"/>
                    <a:pt x="11004" y="10698"/>
                    <a:pt x="11819" y="10453"/>
                  </a:cubicBezTo>
                  <a:cubicBezTo>
                    <a:pt x="12634" y="10208"/>
                    <a:pt x="13042" y="8735"/>
                    <a:pt x="14264" y="8980"/>
                  </a:cubicBezTo>
                  <a:cubicBezTo>
                    <a:pt x="14672" y="8980"/>
                    <a:pt x="15487" y="8489"/>
                    <a:pt x="16302" y="8489"/>
                  </a:cubicBezTo>
                  <a:cubicBezTo>
                    <a:pt x="17117" y="8244"/>
                    <a:pt x="17932" y="7998"/>
                    <a:pt x="18747" y="7508"/>
                  </a:cubicBezTo>
                  <a:cubicBezTo>
                    <a:pt x="19155" y="7262"/>
                    <a:pt x="21600" y="5789"/>
                    <a:pt x="21192" y="5298"/>
                  </a:cubicBezTo>
                  <a:cubicBezTo>
                    <a:pt x="20785" y="5053"/>
                    <a:pt x="21192" y="5544"/>
                    <a:pt x="21192" y="5298"/>
                  </a:cubicBezTo>
                  <a:close/>
                </a:path>
              </a:pathLst>
            </a:custGeom>
            <a:solidFill>
              <a:srgbClr val="00152F"/>
            </a:solidFill>
            <a:ln w="12700">
              <a:miter lim="400000"/>
            </a:ln>
          </p:spPr>
          <p:txBody>
            <a:bodyPr lIns="22275" tIns="22275" rIns="22275" bIns="22275" anchor="ctr"/>
            <a:lstStyle/>
            <a:p>
              <a:pPr algn="ctr"/>
              <a:endParaRPr sz="1403">
                <a:solidFill>
                  <a:srgbClr val="FFFFFF"/>
                </a:solidFill>
                <a:latin typeface="Helvetica Light"/>
              </a:endParaRPr>
            </a:p>
          </p:txBody>
        </p:sp>
        <p:sp>
          <p:nvSpPr>
            <p:cNvPr id="352" name="Shape">
              <a:extLst>
                <a:ext uri="{FF2B5EF4-FFF2-40B4-BE49-F238E27FC236}">
                  <a16:creationId xmlns:a16="http://schemas.microsoft.com/office/drawing/2014/main" id="{4A2E6CC2-5DCC-4884-8897-0CFA39367FD4}"/>
                </a:ext>
              </a:extLst>
            </p:cNvPr>
            <p:cNvSpPr/>
            <p:nvPr/>
          </p:nvSpPr>
          <p:spPr>
            <a:xfrm>
              <a:off x="9688700" y="6000539"/>
              <a:ext cx="140223" cy="367992"/>
            </a:xfrm>
            <a:custGeom>
              <a:avLst/>
              <a:gdLst/>
              <a:ahLst/>
              <a:cxnLst>
                <a:cxn ang="0">
                  <a:pos x="wd2" y="hd2"/>
                </a:cxn>
                <a:cxn ang="5400000">
                  <a:pos x="wd2" y="hd2"/>
                </a:cxn>
                <a:cxn ang="10800000">
                  <a:pos x="wd2" y="hd2"/>
                </a:cxn>
                <a:cxn ang="16200000">
                  <a:pos x="wd2" y="hd2"/>
                </a:cxn>
              </a:cxnLst>
              <a:rect l="0" t="0" r="r" b="b"/>
              <a:pathLst>
                <a:path w="19443" h="21600" extrusionOk="0">
                  <a:moveTo>
                    <a:pt x="4322" y="14211"/>
                  </a:moveTo>
                  <a:cubicBezTo>
                    <a:pt x="7022" y="14779"/>
                    <a:pt x="11072" y="13642"/>
                    <a:pt x="11072" y="14779"/>
                  </a:cubicBezTo>
                  <a:cubicBezTo>
                    <a:pt x="12422" y="15916"/>
                    <a:pt x="11072" y="16484"/>
                    <a:pt x="9722" y="17621"/>
                  </a:cubicBezTo>
                  <a:cubicBezTo>
                    <a:pt x="7022" y="18758"/>
                    <a:pt x="12422" y="20463"/>
                    <a:pt x="15122" y="21600"/>
                  </a:cubicBezTo>
                  <a:cubicBezTo>
                    <a:pt x="16472" y="21032"/>
                    <a:pt x="15122" y="19895"/>
                    <a:pt x="15122" y="19326"/>
                  </a:cubicBezTo>
                  <a:cubicBezTo>
                    <a:pt x="16472" y="18758"/>
                    <a:pt x="20522" y="19895"/>
                    <a:pt x="19172" y="18758"/>
                  </a:cubicBezTo>
                  <a:cubicBezTo>
                    <a:pt x="19172" y="17621"/>
                    <a:pt x="19172" y="16484"/>
                    <a:pt x="19172" y="15347"/>
                  </a:cubicBezTo>
                  <a:cubicBezTo>
                    <a:pt x="17822" y="14211"/>
                    <a:pt x="16472" y="13642"/>
                    <a:pt x="15122" y="12505"/>
                  </a:cubicBezTo>
                  <a:cubicBezTo>
                    <a:pt x="13772" y="14211"/>
                    <a:pt x="9722" y="11937"/>
                    <a:pt x="9722" y="11368"/>
                  </a:cubicBezTo>
                  <a:cubicBezTo>
                    <a:pt x="9722" y="10232"/>
                    <a:pt x="9722" y="9663"/>
                    <a:pt x="9722" y="9095"/>
                  </a:cubicBezTo>
                  <a:cubicBezTo>
                    <a:pt x="9722" y="7958"/>
                    <a:pt x="9722" y="8526"/>
                    <a:pt x="8372" y="7958"/>
                  </a:cubicBezTo>
                  <a:cubicBezTo>
                    <a:pt x="7022" y="7958"/>
                    <a:pt x="9722" y="4547"/>
                    <a:pt x="9722" y="4547"/>
                  </a:cubicBezTo>
                  <a:cubicBezTo>
                    <a:pt x="9722" y="3411"/>
                    <a:pt x="8372" y="2842"/>
                    <a:pt x="8372" y="1705"/>
                  </a:cubicBezTo>
                  <a:cubicBezTo>
                    <a:pt x="7022" y="1137"/>
                    <a:pt x="5672" y="0"/>
                    <a:pt x="8372" y="568"/>
                  </a:cubicBezTo>
                  <a:cubicBezTo>
                    <a:pt x="7022" y="0"/>
                    <a:pt x="2972" y="0"/>
                    <a:pt x="1622" y="0"/>
                  </a:cubicBezTo>
                  <a:cubicBezTo>
                    <a:pt x="1622" y="568"/>
                    <a:pt x="7022" y="2842"/>
                    <a:pt x="4322" y="3411"/>
                  </a:cubicBezTo>
                  <a:cubicBezTo>
                    <a:pt x="272" y="3979"/>
                    <a:pt x="1622" y="6821"/>
                    <a:pt x="4322" y="7958"/>
                  </a:cubicBezTo>
                  <a:cubicBezTo>
                    <a:pt x="4322" y="8526"/>
                    <a:pt x="1622" y="8526"/>
                    <a:pt x="1622" y="9095"/>
                  </a:cubicBezTo>
                  <a:cubicBezTo>
                    <a:pt x="272" y="9095"/>
                    <a:pt x="272" y="10800"/>
                    <a:pt x="272" y="11368"/>
                  </a:cubicBezTo>
                  <a:cubicBezTo>
                    <a:pt x="-1078" y="12505"/>
                    <a:pt x="2972" y="13642"/>
                    <a:pt x="4322" y="14211"/>
                  </a:cubicBezTo>
                  <a:cubicBezTo>
                    <a:pt x="5672" y="14779"/>
                    <a:pt x="4322" y="13642"/>
                    <a:pt x="4322" y="14211"/>
                  </a:cubicBezTo>
                  <a:close/>
                </a:path>
              </a:pathLst>
            </a:custGeom>
            <a:solidFill>
              <a:srgbClr val="00152F"/>
            </a:solidFill>
            <a:ln w="12700">
              <a:miter lim="400000"/>
            </a:ln>
          </p:spPr>
          <p:txBody>
            <a:bodyPr lIns="22275" tIns="22275" rIns="22275" bIns="22275" anchor="ctr"/>
            <a:lstStyle/>
            <a:p>
              <a:pPr algn="ctr"/>
              <a:endParaRPr sz="1403">
                <a:solidFill>
                  <a:srgbClr val="FFFFFF"/>
                </a:solidFill>
                <a:latin typeface="Helvetica Light"/>
              </a:endParaRPr>
            </a:p>
          </p:txBody>
        </p:sp>
        <p:sp>
          <p:nvSpPr>
            <p:cNvPr id="353" name="Shape">
              <a:extLst>
                <a:ext uri="{FF2B5EF4-FFF2-40B4-BE49-F238E27FC236}">
                  <a16:creationId xmlns:a16="http://schemas.microsoft.com/office/drawing/2014/main" id="{003664B1-2E57-4C12-B58E-41E99109568C}"/>
                </a:ext>
              </a:extLst>
            </p:cNvPr>
            <p:cNvSpPr/>
            <p:nvPr/>
          </p:nvSpPr>
          <p:spPr>
            <a:xfrm>
              <a:off x="9162107" y="5930920"/>
              <a:ext cx="562256" cy="487339"/>
            </a:xfrm>
            <a:custGeom>
              <a:avLst/>
              <a:gdLst/>
              <a:ahLst/>
              <a:cxnLst>
                <a:cxn ang="0">
                  <a:pos x="wd2" y="hd2"/>
                </a:cxn>
                <a:cxn ang="5400000">
                  <a:pos x="wd2" y="hd2"/>
                </a:cxn>
                <a:cxn ang="10800000">
                  <a:pos x="wd2" y="hd2"/>
                </a:cxn>
                <a:cxn ang="16200000">
                  <a:pos x="wd2" y="hd2"/>
                </a:cxn>
              </a:cxnLst>
              <a:rect l="0" t="0" r="r" b="b"/>
              <a:pathLst>
                <a:path w="20820" h="21600" extrusionOk="0">
                  <a:moveTo>
                    <a:pt x="19858" y="12960"/>
                  </a:moveTo>
                  <a:cubicBezTo>
                    <a:pt x="19138" y="11664"/>
                    <a:pt x="19858" y="11664"/>
                    <a:pt x="19498" y="10368"/>
                  </a:cubicBezTo>
                  <a:cubicBezTo>
                    <a:pt x="19498" y="9936"/>
                    <a:pt x="19858" y="9936"/>
                    <a:pt x="20218" y="9504"/>
                  </a:cubicBezTo>
                  <a:cubicBezTo>
                    <a:pt x="20578" y="9072"/>
                    <a:pt x="20218" y="8640"/>
                    <a:pt x="20218" y="8208"/>
                  </a:cubicBezTo>
                  <a:cubicBezTo>
                    <a:pt x="19858" y="7344"/>
                    <a:pt x="19858" y="6048"/>
                    <a:pt x="20578" y="5616"/>
                  </a:cubicBezTo>
                  <a:cubicBezTo>
                    <a:pt x="21298" y="5184"/>
                    <a:pt x="20218" y="3888"/>
                    <a:pt x="19858" y="3456"/>
                  </a:cubicBezTo>
                  <a:cubicBezTo>
                    <a:pt x="19498" y="2592"/>
                    <a:pt x="18778" y="2160"/>
                    <a:pt x="18058" y="2160"/>
                  </a:cubicBezTo>
                  <a:cubicBezTo>
                    <a:pt x="17698" y="1728"/>
                    <a:pt x="17338" y="1296"/>
                    <a:pt x="16978" y="1296"/>
                  </a:cubicBezTo>
                  <a:cubicBezTo>
                    <a:pt x="16618" y="864"/>
                    <a:pt x="16258" y="432"/>
                    <a:pt x="15898" y="0"/>
                  </a:cubicBezTo>
                  <a:cubicBezTo>
                    <a:pt x="15898" y="0"/>
                    <a:pt x="13738" y="432"/>
                    <a:pt x="13378" y="432"/>
                  </a:cubicBezTo>
                  <a:cubicBezTo>
                    <a:pt x="12658" y="432"/>
                    <a:pt x="12658" y="1296"/>
                    <a:pt x="11938" y="1728"/>
                  </a:cubicBezTo>
                  <a:cubicBezTo>
                    <a:pt x="11578" y="2592"/>
                    <a:pt x="11938" y="3888"/>
                    <a:pt x="12298" y="4320"/>
                  </a:cubicBezTo>
                  <a:cubicBezTo>
                    <a:pt x="12298" y="5616"/>
                    <a:pt x="11578" y="6048"/>
                    <a:pt x="11578" y="7344"/>
                  </a:cubicBezTo>
                  <a:cubicBezTo>
                    <a:pt x="11578" y="7776"/>
                    <a:pt x="12298" y="9072"/>
                    <a:pt x="13018" y="9072"/>
                  </a:cubicBezTo>
                  <a:cubicBezTo>
                    <a:pt x="13738" y="9072"/>
                    <a:pt x="14098" y="8640"/>
                    <a:pt x="14098" y="9936"/>
                  </a:cubicBezTo>
                  <a:cubicBezTo>
                    <a:pt x="14098" y="10800"/>
                    <a:pt x="14098" y="11232"/>
                    <a:pt x="13738" y="11232"/>
                  </a:cubicBezTo>
                  <a:cubicBezTo>
                    <a:pt x="13018" y="11664"/>
                    <a:pt x="12658" y="12096"/>
                    <a:pt x="12298" y="11232"/>
                  </a:cubicBezTo>
                  <a:cubicBezTo>
                    <a:pt x="11938" y="10368"/>
                    <a:pt x="11578" y="9504"/>
                    <a:pt x="10858" y="9504"/>
                  </a:cubicBezTo>
                  <a:cubicBezTo>
                    <a:pt x="10138" y="9072"/>
                    <a:pt x="9778" y="8208"/>
                    <a:pt x="9418" y="7344"/>
                  </a:cubicBezTo>
                  <a:cubicBezTo>
                    <a:pt x="8698" y="9072"/>
                    <a:pt x="7978" y="8208"/>
                    <a:pt x="6898" y="7776"/>
                  </a:cubicBezTo>
                  <a:cubicBezTo>
                    <a:pt x="6178" y="7776"/>
                    <a:pt x="6178" y="6912"/>
                    <a:pt x="5458" y="6912"/>
                  </a:cubicBezTo>
                  <a:cubicBezTo>
                    <a:pt x="5458" y="6912"/>
                    <a:pt x="5098" y="7344"/>
                    <a:pt x="4738" y="6912"/>
                  </a:cubicBezTo>
                  <a:cubicBezTo>
                    <a:pt x="4378" y="6912"/>
                    <a:pt x="4378" y="6048"/>
                    <a:pt x="3658" y="6048"/>
                  </a:cubicBezTo>
                  <a:cubicBezTo>
                    <a:pt x="3658" y="6912"/>
                    <a:pt x="3658" y="7776"/>
                    <a:pt x="3658" y="8640"/>
                  </a:cubicBezTo>
                  <a:cubicBezTo>
                    <a:pt x="3658" y="9504"/>
                    <a:pt x="4018" y="10368"/>
                    <a:pt x="3298" y="10368"/>
                  </a:cubicBezTo>
                  <a:cubicBezTo>
                    <a:pt x="2218" y="10368"/>
                    <a:pt x="1138" y="10368"/>
                    <a:pt x="418" y="10368"/>
                  </a:cubicBezTo>
                  <a:cubicBezTo>
                    <a:pt x="58" y="10368"/>
                    <a:pt x="58" y="12096"/>
                    <a:pt x="58" y="12528"/>
                  </a:cubicBezTo>
                  <a:cubicBezTo>
                    <a:pt x="58" y="14256"/>
                    <a:pt x="-302" y="17280"/>
                    <a:pt x="778" y="18576"/>
                  </a:cubicBezTo>
                  <a:cubicBezTo>
                    <a:pt x="1138" y="19008"/>
                    <a:pt x="2218" y="20736"/>
                    <a:pt x="2578" y="20736"/>
                  </a:cubicBezTo>
                  <a:cubicBezTo>
                    <a:pt x="3298" y="20304"/>
                    <a:pt x="6538" y="20304"/>
                    <a:pt x="5458" y="21600"/>
                  </a:cubicBezTo>
                  <a:cubicBezTo>
                    <a:pt x="6178" y="21600"/>
                    <a:pt x="5818" y="21600"/>
                    <a:pt x="6178" y="21600"/>
                  </a:cubicBezTo>
                  <a:cubicBezTo>
                    <a:pt x="6898" y="21168"/>
                    <a:pt x="7258" y="21600"/>
                    <a:pt x="7618" y="21600"/>
                  </a:cubicBezTo>
                  <a:cubicBezTo>
                    <a:pt x="8698" y="21600"/>
                    <a:pt x="9418" y="21600"/>
                    <a:pt x="9778" y="20304"/>
                  </a:cubicBezTo>
                  <a:cubicBezTo>
                    <a:pt x="10138" y="19872"/>
                    <a:pt x="10498" y="19440"/>
                    <a:pt x="10858" y="19008"/>
                  </a:cubicBezTo>
                  <a:cubicBezTo>
                    <a:pt x="11218" y="18576"/>
                    <a:pt x="11938" y="18576"/>
                    <a:pt x="12298" y="17712"/>
                  </a:cubicBezTo>
                  <a:cubicBezTo>
                    <a:pt x="12658" y="17280"/>
                    <a:pt x="12658" y="16848"/>
                    <a:pt x="13018" y="16416"/>
                  </a:cubicBezTo>
                  <a:cubicBezTo>
                    <a:pt x="13738" y="16416"/>
                    <a:pt x="14458" y="16416"/>
                    <a:pt x="15178" y="16416"/>
                  </a:cubicBezTo>
                  <a:cubicBezTo>
                    <a:pt x="14818" y="15984"/>
                    <a:pt x="14818" y="15120"/>
                    <a:pt x="14818" y="15120"/>
                  </a:cubicBezTo>
                  <a:cubicBezTo>
                    <a:pt x="15538" y="14688"/>
                    <a:pt x="15898" y="14688"/>
                    <a:pt x="16258" y="14256"/>
                  </a:cubicBezTo>
                  <a:cubicBezTo>
                    <a:pt x="17338" y="13824"/>
                    <a:pt x="18778" y="13392"/>
                    <a:pt x="19858" y="12960"/>
                  </a:cubicBezTo>
                  <a:cubicBezTo>
                    <a:pt x="19498" y="12528"/>
                    <a:pt x="19498" y="12960"/>
                    <a:pt x="19858" y="12960"/>
                  </a:cubicBezTo>
                  <a:close/>
                </a:path>
              </a:pathLst>
            </a:custGeom>
            <a:solidFill>
              <a:srgbClr val="00152F"/>
            </a:solidFill>
            <a:ln w="12700">
              <a:miter lim="400000"/>
            </a:ln>
          </p:spPr>
          <p:txBody>
            <a:bodyPr lIns="22275" tIns="22275" rIns="22275" bIns="22275" anchor="ctr"/>
            <a:lstStyle/>
            <a:p>
              <a:pPr algn="ctr"/>
              <a:endParaRPr sz="1403">
                <a:solidFill>
                  <a:srgbClr val="FFFFFF"/>
                </a:solidFill>
                <a:latin typeface="Helvetica Light"/>
              </a:endParaRPr>
            </a:p>
          </p:txBody>
        </p:sp>
        <p:sp>
          <p:nvSpPr>
            <p:cNvPr id="354" name="Shape">
              <a:extLst>
                <a:ext uri="{FF2B5EF4-FFF2-40B4-BE49-F238E27FC236}">
                  <a16:creationId xmlns:a16="http://schemas.microsoft.com/office/drawing/2014/main" id="{4F2D841B-3BDB-49B6-B293-4B8BE23F36B4}"/>
                </a:ext>
              </a:extLst>
            </p:cNvPr>
            <p:cNvSpPr/>
            <p:nvPr/>
          </p:nvSpPr>
          <p:spPr>
            <a:xfrm>
              <a:off x="8717976" y="6368528"/>
              <a:ext cx="597610" cy="610886"/>
            </a:xfrm>
            <a:custGeom>
              <a:avLst/>
              <a:gdLst/>
              <a:ahLst/>
              <a:cxnLst>
                <a:cxn ang="0">
                  <a:pos x="wd2" y="hd2"/>
                </a:cxn>
                <a:cxn ang="5400000">
                  <a:pos x="wd2" y="hd2"/>
                </a:cxn>
                <a:cxn ang="10800000">
                  <a:pos x="wd2" y="hd2"/>
                </a:cxn>
                <a:cxn ang="16200000">
                  <a:pos x="wd2" y="hd2"/>
                </a:cxn>
              </a:cxnLst>
              <a:rect l="0" t="0" r="r" b="b"/>
              <a:pathLst>
                <a:path w="20827" h="21514" extrusionOk="0">
                  <a:moveTo>
                    <a:pt x="10854" y="1714"/>
                  </a:moveTo>
                  <a:cubicBezTo>
                    <a:pt x="10516" y="1714"/>
                    <a:pt x="10179" y="686"/>
                    <a:pt x="10179" y="686"/>
                  </a:cubicBezTo>
                  <a:cubicBezTo>
                    <a:pt x="9841" y="686"/>
                    <a:pt x="9504" y="686"/>
                    <a:pt x="9166" y="686"/>
                  </a:cubicBezTo>
                  <a:cubicBezTo>
                    <a:pt x="8154" y="686"/>
                    <a:pt x="6803" y="686"/>
                    <a:pt x="5791" y="686"/>
                  </a:cubicBezTo>
                  <a:cubicBezTo>
                    <a:pt x="4779" y="686"/>
                    <a:pt x="4104" y="686"/>
                    <a:pt x="3091" y="686"/>
                  </a:cubicBezTo>
                  <a:cubicBezTo>
                    <a:pt x="2753" y="686"/>
                    <a:pt x="2753" y="0"/>
                    <a:pt x="2078" y="0"/>
                  </a:cubicBezTo>
                  <a:cubicBezTo>
                    <a:pt x="1741" y="0"/>
                    <a:pt x="1403" y="686"/>
                    <a:pt x="1066" y="686"/>
                  </a:cubicBezTo>
                  <a:cubicBezTo>
                    <a:pt x="728" y="686"/>
                    <a:pt x="391" y="686"/>
                    <a:pt x="53" y="686"/>
                  </a:cubicBezTo>
                  <a:cubicBezTo>
                    <a:pt x="-284" y="2400"/>
                    <a:pt x="1066" y="3086"/>
                    <a:pt x="1741" y="4800"/>
                  </a:cubicBezTo>
                  <a:cubicBezTo>
                    <a:pt x="2078" y="5486"/>
                    <a:pt x="2416" y="6514"/>
                    <a:pt x="2753" y="7200"/>
                  </a:cubicBezTo>
                  <a:cubicBezTo>
                    <a:pt x="3091" y="8229"/>
                    <a:pt x="3766" y="8914"/>
                    <a:pt x="4104" y="9943"/>
                  </a:cubicBezTo>
                  <a:cubicBezTo>
                    <a:pt x="4104" y="10286"/>
                    <a:pt x="4104" y="11314"/>
                    <a:pt x="4104" y="11657"/>
                  </a:cubicBezTo>
                  <a:cubicBezTo>
                    <a:pt x="4104" y="12686"/>
                    <a:pt x="4441" y="13371"/>
                    <a:pt x="4441" y="14400"/>
                  </a:cubicBezTo>
                  <a:cubicBezTo>
                    <a:pt x="4779" y="15429"/>
                    <a:pt x="4779" y="16457"/>
                    <a:pt x="5116" y="17486"/>
                  </a:cubicBezTo>
                  <a:cubicBezTo>
                    <a:pt x="5454" y="18857"/>
                    <a:pt x="6466" y="19886"/>
                    <a:pt x="7141" y="20914"/>
                  </a:cubicBezTo>
                  <a:cubicBezTo>
                    <a:pt x="8154" y="19886"/>
                    <a:pt x="8154" y="20571"/>
                    <a:pt x="9166" y="21257"/>
                  </a:cubicBezTo>
                  <a:cubicBezTo>
                    <a:pt x="9504" y="21600"/>
                    <a:pt x="10516" y="21600"/>
                    <a:pt x="10854" y="21257"/>
                  </a:cubicBezTo>
                  <a:cubicBezTo>
                    <a:pt x="11866" y="21257"/>
                    <a:pt x="12541" y="20914"/>
                    <a:pt x="12541" y="19886"/>
                  </a:cubicBezTo>
                  <a:cubicBezTo>
                    <a:pt x="12541" y="17829"/>
                    <a:pt x="12541" y="15771"/>
                    <a:pt x="12541" y="13714"/>
                  </a:cubicBezTo>
                  <a:cubicBezTo>
                    <a:pt x="12541" y="12343"/>
                    <a:pt x="12541" y="10971"/>
                    <a:pt x="12541" y="9600"/>
                  </a:cubicBezTo>
                  <a:cubicBezTo>
                    <a:pt x="12541" y="9257"/>
                    <a:pt x="12541" y="8914"/>
                    <a:pt x="12879" y="8914"/>
                  </a:cubicBezTo>
                  <a:cubicBezTo>
                    <a:pt x="12879" y="8914"/>
                    <a:pt x="14229" y="8914"/>
                    <a:pt x="14229" y="8914"/>
                  </a:cubicBezTo>
                  <a:cubicBezTo>
                    <a:pt x="14229" y="6857"/>
                    <a:pt x="14229" y="4457"/>
                    <a:pt x="14229" y="2400"/>
                  </a:cubicBezTo>
                  <a:cubicBezTo>
                    <a:pt x="15241" y="2743"/>
                    <a:pt x="15916" y="2057"/>
                    <a:pt x="16929" y="2057"/>
                  </a:cubicBezTo>
                  <a:cubicBezTo>
                    <a:pt x="16929" y="1714"/>
                    <a:pt x="17266" y="1714"/>
                    <a:pt x="17604" y="1714"/>
                  </a:cubicBezTo>
                  <a:cubicBezTo>
                    <a:pt x="17604" y="1714"/>
                    <a:pt x="18279" y="2743"/>
                    <a:pt x="18616" y="2743"/>
                  </a:cubicBezTo>
                  <a:cubicBezTo>
                    <a:pt x="18954" y="2400"/>
                    <a:pt x="18616" y="2057"/>
                    <a:pt x="19291" y="2057"/>
                  </a:cubicBezTo>
                  <a:cubicBezTo>
                    <a:pt x="19629" y="2057"/>
                    <a:pt x="19966" y="1714"/>
                    <a:pt x="20641" y="1714"/>
                  </a:cubicBezTo>
                  <a:cubicBezTo>
                    <a:pt x="21316" y="1371"/>
                    <a:pt x="19966" y="686"/>
                    <a:pt x="19629" y="686"/>
                  </a:cubicBezTo>
                  <a:cubicBezTo>
                    <a:pt x="17941" y="686"/>
                    <a:pt x="16591" y="1714"/>
                    <a:pt x="14904" y="1714"/>
                  </a:cubicBezTo>
                  <a:cubicBezTo>
                    <a:pt x="13554" y="1714"/>
                    <a:pt x="12204" y="1714"/>
                    <a:pt x="10854" y="1714"/>
                  </a:cubicBezTo>
                  <a:close/>
                </a:path>
              </a:pathLst>
            </a:custGeom>
            <a:solidFill>
              <a:srgbClr val="00152F"/>
            </a:solidFill>
            <a:ln w="12700">
              <a:miter lim="400000"/>
            </a:ln>
          </p:spPr>
          <p:txBody>
            <a:bodyPr lIns="22275" tIns="22275" rIns="22275" bIns="22275" anchor="ctr"/>
            <a:lstStyle/>
            <a:p>
              <a:pPr algn="ctr"/>
              <a:endParaRPr sz="1403">
                <a:solidFill>
                  <a:srgbClr val="FFFFFF"/>
                </a:solidFill>
                <a:latin typeface="Helvetica Light"/>
              </a:endParaRPr>
            </a:p>
          </p:txBody>
        </p:sp>
        <p:sp>
          <p:nvSpPr>
            <p:cNvPr id="355" name="Shape">
              <a:extLst>
                <a:ext uri="{FF2B5EF4-FFF2-40B4-BE49-F238E27FC236}">
                  <a16:creationId xmlns:a16="http://schemas.microsoft.com/office/drawing/2014/main" id="{A753E1D4-EE14-497E-A6B4-D855CA39E5BE}"/>
                </a:ext>
              </a:extLst>
            </p:cNvPr>
            <p:cNvSpPr/>
            <p:nvPr/>
          </p:nvSpPr>
          <p:spPr>
            <a:xfrm>
              <a:off x="8731793" y="5273582"/>
              <a:ext cx="877101" cy="919245"/>
            </a:xfrm>
            <a:custGeom>
              <a:avLst/>
              <a:gdLst/>
              <a:ahLst/>
              <a:cxnLst>
                <a:cxn ang="0">
                  <a:pos x="wd2" y="hd2"/>
                </a:cxn>
                <a:cxn ang="5400000">
                  <a:pos x="wd2" y="hd2"/>
                </a:cxn>
                <a:cxn ang="10800000">
                  <a:pos x="wd2" y="hd2"/>
                </a:cxn>
                <a:cxn ang="16200000">
                  <a:pos x="wd2" y="hd2"/>
                </a:cxn>
              </a:cxnLst>
              <a:rect l="0" t="0" r="r" b="b"/>
              <a:pathLst>
                <a:path w="21409" h="21467" extrusionOk="0">
                  <a:moveTo>
                    <a:pt x="21231" y="3278"/>
                  </a:moveTo>
                  <a:cubicBezTo>
                    <a:pt x="20993" y="3050"/>
                    <a:pt x="20993" y="2595"/>
                    <a:pt x="20993" y="2141"/>
                  </a:cubicBezTo>
                  <a:cubicBezTo>
                    <a:pt x="20993" y="1913"/>
                    <a:pt x="20519" y="1686"/>
                    <a:pt x="20281" y="1459"/>
                  </a:cubicBezTo>
                  <a:cubicBezTo>
                    <a:pt x="20281" y="1231"/>
                    <a:pt x="19806" y="776"/>
                    <a:pt x="19569" y="776"/>
                  </a:cubicBezTo>
                  <a:cubicBezTo>
                    <a:pt x="19332" y="776"/>
                    <a:pt x="19332" y="1231"/>
                    <a:pt x="18857" y="1004"/>
                  </a:cubicBezTo>
                  <a:cubicBezTo>
                    <a:pt x="18382" y="776"/>
                    <a:pt x="18620" y="1004"/>
                    <a:pt x="18145" y="1231"/>
                  </a:cubicBezTo>
                  <a:cubicBezTo>
                    <a:pt x="18145" y="1231"/>
                    <a:pt x="17670" y="1004"/>
                    <a:pt x="17670" y="776"/>
                  </a:cubicBezTo>
                  <a:cubicBezTo>
                    <a:pt x="17433" y="549"/>
                    <a:pt x="17195" y="322"/>
                    <a:pt x="16958" y="94"/>
                  </a:cubicBezTo>
                  <a:cubicBezTo>
                    <a:pt x="16721" y="-133"/>
                    <a:pt x="16483" y="322"/>
                    <a:pt x="16246" y="322"/>
                  </a:cubicBezTo>
                  <a:cubicBezTo>
                    <a:pt x="16009" y="549"/>
                    <a:pt x="15534" y="322"/>
                    <a:pt x="15297" y="94"/>
                  </a:cubicBezTo>
                  <a:cubicBezTo>
                    <a:pt x="14822" y="-133"/>
                    <a:pt x="14822" y="94"/>
                    <a:pt x="14347" y="322"/>
                  </a:cubicBezTo>
                  <a:cubicBezTo>
                    <a:pt x="14110" y="549"/>
                    <a:pt x="13635" y="322"/>
                    <a:pt x="13398" y="322"/>
                  </a:cubicBezTo>
                  <a:cubicBezTo>
                    <a:pt x="13160" y="549"/>
                    <a:pt x="12448" y="549"/>
                    <a:pt x="12211" y="549"/>
                  </a:cubicBezTo>
                  <a:cubicBezTo>
                    <a:pt x="11499" y="94"/>
                    <a:pt x="11973" y="1231"/>
                    <a:pt x="11261" y="1231"/>
                  </a:cubicBezTo>
                  <a:cubicBezTo>
                    <a:pt x="10787" y="1459"/>
                    <a:pt x="9837" y="1231"/>
                    <a:pt x="9363" y="1004"/>
                  </a:cubicBezTo>
                  <a:cubicBezTo>
                    <a:pt x="8888" y="776"/>
                    <a:pt x="8650" y="322"/>
                    <a:pt x="8176" y="322"/>
                  </a:cubicBezTo>
                  <a:cubicBezTo>
                    <a:pt x="7938" y="94"/>
                    <a:pt x="7464" y="549"/>
                    <a:pt x="7226" y="776"/>
                  </a:cubicBezTo>
                  <a:cubicBezTo>
                    <a:pt x="6752" y="1231"/>
                    <a:pt x="7226" y="1913"/>
                    <a:pt x="6989" y="2595"/>
                  </a:cubicBezTo>
                  <a:cubicBezTo>
                    <a:pt x="6277" y="3732"/>
                    <a:pt x="6277" y="5096"/>
                    <a:pt x="5565" y="6006"/>
                  </a:cubicBezTo>
                  <a:cubicBezTo>
                    <a:pt x="5090" y="6688"/>
                    <a:pt x="4853" y="7143"/>
                    <a:pt x="4378" y="7825"/>
                  </a:cubicBezTo>
                  <a:cubicBezTo>
                    <a:pt x="4141" y="8280"/>
                    <a:pt x="4141" y="8734"/>
                    <a:pt x="4141" y="9189"/>
                  </a:cubicBezTo>
                  <a:cubicBezTo>
                    <a:pt x="4141" y="9871"/>
                    <a:pt x="4378" y="10326"/>
                    <a:pt x="3903" y="10781"/>
                  </a:cubicBezTo>
                  <a:cubicBezTo>
                    <a:pt x="3666" y="10781"/>
                    <a:pt x="2479" y="11463"/>
                    <a:pt x="2479" y="11463"/>
                  </a:cubicBezTo>
                  <a:cubicBezTo>
                    <a:pt x="2242" y="11463"/>
                    <a:pt x="2716" y="10781"/>
                    <a:pt x="2242" y="11008"/>
                  </a:cubicBezTo>
                  <a:cubicBezTo>
                    <a:pt x="1530" y="11463"/>
                    <a:pt x="1530" y="11918"/>
                    <a:pt x="1055" y="11235"/>
                  </a:cubicBezTo>
                  <a:cubicBezTo>
                    <a:pt x="817" y="11463"/>
                    <a:pt x="343" y="11918"/>
                    <a:pt x="343" y="12372"/>
                  </a:cubicBezTo>
                  <a:cubicBezTo>
                    <a:pt x="343" y="12372"/>
                    <a:pt x="343" y="12600"/>
                    <a:pt x="105" y="12600"/>
                  </a:cubicBezTo>
                  <a:cubicBezTo>
                    <a:pt x="-132" y="12827"/>
                    <a:pt x="105" y="13054"/>
                    <a:pt x="105" y="13282"/>
                  </a:cubicBezTo>
                  <a:cubicBezTo>
                    <a:pt x="1055" y="12600"/>
                    <a:pt x="1767" y="12827"/>
                    <a:pt x="2954" y="12827"/>
                  </a:cubicBezTo>
                  <a:cubicBezTo>
                    <a:pt x="3428" y="12827"/>
                    <a:pt x="3666" y="12827"/>
                    <a:pt x="4141" y="12827"/>
                  </a:cubicBezTo>
                  <a:cubicBezTo>
                    <a:pt x="4615" y="12827"/>
                    <a:pt x="4853" y="13509"/>
                    <a:pt x="5090" y="13964"/>
                  </a:cubicBezTo>
                  <a:cubicBezTo>
                    <a:pt x="5327" y="14419"/>
                    <a:pt x="5565" y="15101"/>
                    <a:pt x="6039" y="15328"/>
                  </a:cubicBezTo>
                  <a:cubicBezTo>
                    <a:pt x="6277" y="15555"/>
                    <a:pt x="7226" y="15328"/>
                    <a:pt x="7701" y="15101"/>
                  </a:cubicBezTo>
                  <a:cubicBezTo>
                    <a:pt x="7938" y="15101"/>
                    <a:pt x="7938" y="14419"/>
                    <a:pt x="8176" y="14191"/>
                  </a:cubicBezTo>
                  <a:cubicBezTo>
                    <a:pt x="8176" y="13736"/>
                    <a:pt x="8888" y="13964"/>
                    <a:pt x="9125" y="13964"/>
                  </a:cubicBezTo>
                  <a:cubicBezTo>
                    <a:pt x="9125" y="14419"/>
                    <a:pt x="9125" y="14419"/>
                    <a:pt x="9600" y="14419"/>
                  </a:cubicBezTo>
                  <a:cubicBezTo>
                    <a:pt x="9837" y="14419"/>
                    <a:pt x="10549" y="14191"/>
                    <a:pt x="10549" y="14646"/>
                  </a:cubicBezTo>
                  <a:cubicBezTo>
                    <a:pt x="10549" y="15101"/>
                    <a:pt x="10787" y="15328"/>
                    <a:pt x="10787" y="15783"/>
                  </a:cubicBezTo>
                  <a:cubicBezTo>
                    <a:pt x="10787" y="16010"/>
                    <a:pt x="10787" y="16238"/>
                    <a:pt x="10549" y="16692"/>
                  </a:cubicBezTo>
                  <a:cubicBezTo>
                    <a:pt x="10549" y="16920"/>
                    <a:pt x="10787" y="17374"/>
                    <a:pt x="11024" y="17602"/>
                  </a:cubicBezTo>
                  <a:cubicBezTo>
                    <a:pt x="11261" y="17829"/>
                    <a:pt x="11024" y="18284"/>
                    <a:pt x="11024" y="18511"/>
                  </a:cubicBezTo>
                  <a:cubicBezTo>
                    <a:pt x="11024" y="19193"/>
                    <a:pt x="12211" y="18511"/>
                    <a:pt x="12448" y="18511"/>
                  </a:cubicBezTo>
                  <a:cubicBezTo>
                    <a:pt x="12923" y="18511"/>
                    <a:pt x="13160" y="18511"/>
                    <a:pt x="13398" y="18739"/>
                  </a:cubicBezTo>
                  <a:cubicBezTo>
                    <a:pt x="13872" y="19193"/>
                    <a:pt x="13635" y="18966"/>
                    <a:pt x="14110" y="18966"/>
                  </a:cubicBezTo>
                  <a:cubicBezTo>
                    <a:pt x="14584" y="18966"/>
                    <a:pt x="14584" y="19193"/>
                    <a:pt x="14822" y="19421"/>
                  </a:cubicBezTo>
                  <a:cubicBezTo>
                    <a:pt x="15059" y="19421"/>
                    <a:pt x="15297" y="19648"/>
                    <a:pt x="15534" y="19648"/>
                  </a:cubicBezTo>
                  <a:cubicBezTo>
                    <a:pt x="16246" y="19875"/>
                    <a:pt x="16483" y="19875"/>
                    <a:pt x="16721" y="19193"/>
                  </a:cubicBezTo>
                  <a:cubicBezTo>
                    <a:pt x="16958" y="19875"/>
                    <a:pt x="17195" y="20103"/>
                    <a:pt x="17908" y="20330"/>
                  </a:cubicBezTo>
                  <a:cubicBezTo>
                    <a:pt x="18382" y="20558"/>
                    <a:pt x="18382" y="21240"/>
                    <a:pt x="18857" y="21467"/>
                  </a:cubicBezTo>
                  <a:cubicBezTo>
                    <a:pt x="18857" y="21467"/>
                    <a:pt x="19806" y="21240"/>
                    <a:pt x="19806" y="21240"/>
                  </a:cubicBezTo>
                  <a:cubicBezTo>
                    <a:pt x="19806" y="20785"/>
                    <a:pt x="20044" y="19875"/>
                    <a:pt x="19569" y="20103"/>
                  </a:cubicBezTo>
                  <a:cubicBezTo>
                    <a:pt x="18857" y="20330"/>
                    <a:pt x="18382" y="19875"/>
                    <a:pt x="18145" y="19193"/>
                  </a:cubicBezTo>
                  <a:cubicBezTo>
                    <a:pt x="18145" y="18739"/>
                    <a:pt x="18620" y="18056"/>
                    <a:pt x="18382" y="17374"/>
                  </a:cubicBezTo>
                  <a:cubicBezTo>
                    <a:pt x="18382" y="17147"/>
                    <a:pt x="18145" y="16692"/>
                    <a:pt x="18382" y="16465"/>
                  </a:cubicBezTo>
                  <a:cubicBezTo>
                    <a:pt x="18382" y="16465"/>
                    <a:pt x="18382" y="16238"/>
                    <a:pt x="18620" y="16238"/>
                  </a:cubicBezTo>
                  <a:cubicBezTo>
                    <a:pt x="18857" y="16238"/>
                    <a:pt x="18620" y="15783"/>
                    <a:pt x="18857" y="15783"/>
                  </a:cubicBezTo>
                  <a:cubicBezTo>
                    <a:pt x="19094" y="15328"/>
                    <a:pt x="20281" y="15328"/>
                    <a:pt x="20519" y="15328"/>
                  </a:cubicBezTo>
                  <a:cubicBezTo>
                    <a:pt x="20044" y="15101"/>
                    <a:pt x="20281" y="14419"/>
                    <a:pt x="19806" y="14191"/>
                  </a:cubicBezTo>
                  <a:cubicBezTo>
                    <a:pt x="19569" y="13964"/>
                    <a:pt x="19332" y="13736"/>
                    <a:pt x="19332" y="13509"/>
                  </a:cubicBezTo>
                  <a:cubicBezTo>
                    <a:pt x="19332" y="13054"/>
                    <a:pt x="19332" y="12600"/>
                    <a:pt x="19094" y="12372"/>
                  </a:cubicBezTo>
                  <a:cubicBezTo>
                    <a:pt x="19094" y="11918"/>
                    <a:pt x="18857" y="11690"/>
                    <a:pt x="18857" y="11235"/>
                  </a:cubicBezTo>
                  <a:cubicBezTo>
                    <a:pt x="18857" y="11008"/>
                    <a:pt x="18857" y="9871"/>
                    <a:pt x="19094" y="10099"/>
                  </a:cubicBezTo>
                  <a:cubicBezTo>
                    <a:pt x="18857" y="9189"/>
                    <a:pt x="18857" y="8734"/>
                    <a:pt x="19332" y="7825"/>
                  </a:cubicBezTo>
                  <a:cubicBezTo>
                    <a:pt x="19569" y="7143"/>
                    <a:pt x="19569" y="6915"/>
                    <a:pt x="19569" y="6233"/>
                  </a:cubicBezTo>
                  <a:cubicBezTo>
                    <a:pt x="19569" y="5551"/>
                    <a:pt x="20044" y="5096"/>
                    <a:pt x="20519" y="4642"/>
                  </a:cubicBezTo>
                  <a:cubicBezTo>
                    <a:pt x="20756" y="4414"/>
                    <a:pt x="20993" y="4187"/>
                    <a:pt x="21231" y="3960"/>
                  </a:cubicBezTo>
                  <a:cubicBezTo>
                    <a:pt x="21468" y="3732"/>
                    <a:pt x="21468" y="3732"/>
                    <a:pt x="21231" y="3278"/>
                  </a:cubicBezTo>
                  <a:cubicBezTo>
                    <a:pt x="20993" y="3278"/>
                    <a:pt x="21468" y="3505"/>
                    <a:pt x="21231" y="3278"/>
                  </a:cubicBezTo>
                  <a:close/>
                </a:path>
              </a:pathLst>
            </a:custGeom>
            <a:solidFill>
              <a:srgbClr val="00152F"/>
            </a:solidFill>
            <a:ln w="12700">
              <a:miter lim="400000"/>
            </a:ln>
          </p:spPr>
          <p:txBody>
            <a:bodyPr lIns="22275" tIns="22275" rIns="22275" bIns="22275" anchor="ctr"/>
            <a:lstStyle/>
            <a:p>
              <a:pPr algn="ctr"/>
              <a:endParaRPr sz="1403">
                <a:solidFill>
                  <a:srgbClr val="FFFFFF"/>
                </a:solidFill>
                <a:latin typeface="Helvetica Light"/>
              </a:endParaRPr>
            </a:p>
          </p:txBody>
        </p:sp>
        <p:sp>
          <p:nvSpPr>
            <p:cNvPr id="356" name="Shape">
              <a:extLst>
                <a:ext uri="{FF2B5EF4-FFF2-40B4-BE49-F238E27FC236}">
                  <a16:creationId xmlns:a16="http://schemas.microsoft.com/office/drawing/2014/main" id="{2071C5C4-F3D5-4500-BD02-8D19E2B00BE6}"/>
                </a:ext>
              </a:extLst>
            </p:cNvPr>
            <p:cNvSpPr/>
            <p:nvPr/>
          </p:nvSpPr>
          <p:spPr>
            <a:xfrm>
              <a:off x="8716447" y="5822191"/>
              <a:ext cx="546870" cy="597364"/>
            </a:xfrm>
            <a:custGeom>
              <a:avLst/>
              <a:gdLst/>
              <a:ahLst/>
              <a:cxnLst>
                <a:cxn ang="0">
                  <a:pos x="wd2" y="hd2"/>
                </a:cxn>
                <a:cxn ang="5400000">
                  <a:pos x="wd2" y="hd2"/>
                </a:cxn>
                <a:cxn ang="10800000">
                  <a:pos x="wd2" y="hd2"/>
                </a:cxn>
                <a:cxn ang="16200000">
                  <a:pos x="wd2" y="hd2"/>
                </a:cxn>
              </a:cxnLst>
              <a:rect l="0" t="0" r="r" b="b"/>
              <a:pathLst>
                <a:path w="21600" h="21038" extrusionOk="0">
                  <a:moveTo>
                    <a:pt x="19671" y="9000"/>
                  </a:moveTo>
                  <a:cubicBezTo>
                    <a:pt x="18900" y="9000"/>
                    <a:pt x="18514" y="9343"/>
                    <a:pt x="18514" y="8657"/>
                  </a:cubicBezTo>
                  <a:cubicBezTo>
                    <a:pt x="18514" y="7972"/>
                    <a:pt x="18514" y="7629"/>
                    <a:pt x="18129" y="6943"/>
                  </a:cubicBezTo>
                  <a:cubicBezTo>
                    <a:pt x="17357" y="5914"/>
                    <a:pt x="18514" y="4886"/>
                    <a:pt x="17743" y="3857"/>
                  </a:cubicBezTo>
                  <a:cubicBezTo>
                    <a:pt x="17743" y="3514"/>
                    <a:pt x="17743" y="2486"/>
                    <a:pt x="17743" y="2486"/>
                  </a:cubicBezTo>
                  <a:cubicBezTo>
                    <a:pt x="17743" y="2486"/>
                    <a:pt x="16586" y="2486"/>
                    <a:pt x="16586" y="2486"/>
                  </a:cubicBezTo>
                  <a:cubicBezTo>
                    <a:pt x="15429" y="2486"/>
                    <a:pt x="15429" y="2829"/>
                    <a:pt x="15429" y="1800"/>
                  </a:cubicBezTo>
                  <a:cubicBezTo>
                    <a:pt x="14271" y="1800"/>
                    <a:pt x="13886" y="1457"/>
                    <a:pt x="13500" y="2486"/>
                  </a:cubicBezTo>
                  <a:cubicBezTo>
                    <a:pt x="13500" y="2486"/>
                    <a:pt x="13500" y="3514"/>
                    <a:pt x="13114" y="3514"/>
                  </a:cubicBezTo>
                  <a:cubicBezTo>
                    <a:pt x="12729" y="3857"/>
                    <a:pt x="11957" y="3857"/>
                    <a:pt x="11186" y="3857"/>
                  </a:cubicBezTo>
                  <a:cubicBezTo>
                    <a:pt x="8486" y="4200"/>
                    <a:pt x="9257" y="86"/>
                    <a:pt x="6943" y="86"/>
                  </a:cubicBezTo>
                  <a:cubicBezTo>
                    <a:pt x="5014" y="86"/>
                    <a:pt x="2700" y="-257"/>
                    <a:pt x="1157" y="429"/>
                  </a:cubicBezTo>
                  <a:cubicBezTo>
                    <a:pt x="386" y="1114"/>
                    <a:pt x="2314" y="3172"/>
                    <a:pt x="2314" y="3857"/>
                  </a:cubicBezTo>
                  <a:cubicBezTo>
                    <a:pt x="2700" y="4200"/>
                    <a:pt x="2700" y="4886"/>
                    <a:pt x="2314" y="5229"/>
                  </a:cubicBezTo>
                  <a:cubicBezTo>
                    <a:pt x="1543" y="5572"/>
                    <a:pt x="2314" y="6257"/>
                    <a:pt x="2314" y="6600"/>
                  </a:cubicBezTo>
                  <a:cubicBezTo>
                    <a:pt x="3471" y="7972"/>
                    <a:pt x="4243" y="9686"/>
                    <a:pt x="3086" y="11057"/>
                  </a:cubicBezTo>
                  <a:cubicBezTo>
                    <a:pt x="2314" y="12086"/>
                    <a:pt x="1543" y="12772"/>
                    <a:pt x="1157" y="13800"/>
                  </a:cubicBezTo>
                  <a:cubicBezTo>
                    <a:pt x="771" y="14829"/>
                    <a:pt x="386" y="15857"/>
                    <a:pt x="0" y="16886"/>
                  </a:cubicBezTo>
                  <a:cubicBezTo>
                    <a:pt x="0" y="17572"/>
                    <a:pt x="0" y="18257"/>
                    <a:pt x="0" y="18600"/>
                  </a:cubicBezTo>
                  <a:cubicBezTo>
                    <a:pt x="0" y="18943"/>
                    <a:pt x="0" y="19629"/>
                    <a:pt x="0" y="19972"/>
                  </a:cubicBezTo>
                  <a:cubicBezTo>
                    <a:pt x="386" y="19972"/>
                    <a:pt x="771" y="19972"/>
                    <a:pt x="1157" y="19972"/>
                  </a:cubicBezTo>
                  <a:cubicBezTo>
                    <a:pt x="1929" y="19972"/>
                    <a:pt x="1929" y="18943"/>
                    <a:pt x="3086" y="19629"/>
                  </a:cubicBezTo>
                  <a:cubicBezTo>
                    <a:pt x="3086" y="19629"/>
                    <a:pt x="3471" y="19972"/>
                    <a:pt x="3471" y="19972"/>
                  </a:cubicBezTo>
                  <a:cubicBezTo>
                    <a:pt x="4629" y="19972"/>
                    <a:pt x="5400" y="19972"/>
                    <a:pt x="6171" y="19972"/>
                  </a:cubicBezTo>
                  <a:cubicBezTo>
                    <a:pt x="7329" y="19972"/>
                    <a:pt x="8486" y="19972"/>
                    <a:pt x="9643" y="19972"/>
                  </a:cubicBezTo>
                  <a:cubicBezTo>
                    <a:pt x="10029" y="19972"/>
                    <a:pt x="11186" y="19972"/>
                    <a:pt x="11571" y="19972"/>
                  </a:cubicBezTo>
                  <a:cubicBezTo>
                    <a:pt x="12343" y="21343"/>
                    <a:pt x="13886" y="21000"/>
                    <a:pt x="15043" y="21000"/>
                  </a:cubicBezTo>
                  <a:cubicBezTo>
                    <a:pt x="16971" y="21000"/>
                    <a:pt x="18514" y="20657"/>
                    <a:pt x="20443" y="20314"/>
                  </a:cubicBezTo>
                  <a:cubicBezTo>
                    <a:pt x="19286" y="19286"/>
                    <a:pt x="17743" y="18600"/>
                    <a:pt x="17743" y="17229"/>
                  </a:cubicBezTo>
                  <a:cubicBezTo>
                    <a:pt x="17743" y="15514"/>
                    <a:pt x="17743" y="13800"/>
                    <a:pt x="17743" y="12429"/>
                  </a:cubicBezTo>
                  <a:cubicBezTo>
                    <a:pt x="17743" y="12086"/>
                    <a:pt x="21600" y="12772"/>
                    <a:pt x="21600" y="11743"/>
                  </a:cubicBezTo>
                  <a:cubicBezTo>
                    <a:pt x="21600" y="11057"/>
                    <a:pt x="21600" y="10029"/>
                    <a:pt x="21600" y="9000"/>
                  </a:cubicBezTo>
                  <a:cubicBezTo>
                    <a:pt x="21600" y="7972"/>
                    <a:pt x="20443" y="9000"/>
                    <a:pt x="19671" y="9000"/>
                  </a:cubicBezTo>
                  <a:close/>
                </a:path>
              </a:pathLst>
            </a:custGeom>
            <a:solidFill>
              <a:srgbClr val="00152F"/>
            </a:solidFill>
            <a:ln w="12700">
              <a:miter lim="400000"/>
            </a:ln>
          </p:spPr>
          <p:txBody>
            <a:bodyPr lIns="22275" tIns="22275" rIns="22275" bIns="22275" anchor="ctr"/>
            <a:lstStyle/>
            <a:p>
              <a:pPr algn="ctr"/>
              <a:endParaRPr sz="1403">
                <a:solidFill>
                  <a:srgbClr val="FFFFFF"/>
                </a:solidFill>
                <a:latin typeface="Helvetica Light"/>
              </a:endParaRPr>
            </a:p>
          </p:txBody>
        </p:sp>
        <p:sp>
          <p:nvSpPr>
            <p:cNvPr id="357" name="Shape">
              <a:extLst>
                <a:ext uri="{FF2B5EF4-FFF2-40B4-BE49-F238E27FC236}">
                  <a16:creationId xmlns:a16="http://schemas.microsoft.com/office/drawing/2014/main" id="{278FF806-7B74-432E-9911-CAE92C2D881D}"/>
                </a:ext>
              </a:extLst>
            </p:cNvPr>
            <p:cNvSpPr/>
            <p:nvPr/>
          </p:nvSpPr>
          <p:spPr>
            <a:xfrm>
              <a:off x="9073174" y="6417843"/>
              <a:ext cx="433186" cy="447971"/>
            </a:xfrm>
            <a:custGeom>
              <a:avLst/>
              <a:gdLst/>
              <a:ahLst/>
              <a:cxnLst>
                <a:cxn ang="0">
                  <a:pos x="wd2" y="hd2"/>
                </a:cxn>
                <a:cxn ang="5400000">
                  <a:pos x="wd2" y="hd2"/>
                </a:cxn>
                <a:cxn ang="10800000">
                  <a:pos x="wd2" y="hd2"/>
                </a:cxn>
                <a:cxn ang="16200000">
                  <a:pos x="wd2" y="hd2"/>
                </a:cxn>
              </a:cxnLst>
              <a:rect l="0" t="0" r="r" b="b"/>
              <a:pathLst>
                <a:path w="20912" h="20700" extrusionOk="0">
                  <a:moveTo>
                    <a:pt x="11478" y="0"/>
                  </a:moveTo>
                  <a:cubicBezTo>
                    <a:pt x="11009" y="450"/>
                    <a:pt x="10069" y="450"/>
                    <a:pt x="9600" y="450"/>
                  </a:cubicBezTo>
                  <a:cubicBezTo>
                    <a:pt x="8661" y="450"/>
                    <a:pt x="9130" y="1800"/>
                    <a:pt x="8191" y="900"/>
                  </a:cubicBezTo>
                  <a:cubicBezTo>
                    <a:pt x="6782" y="-900"/>
                    <a:pt x="4435" y="1350"/>
                    <a:pt x="2556" y="900"/>
                  </a:cubicBezTo>
                  <a:cubicBezTo>
                    <a:pt x="2556" y="3150"/>
                    <a:pt x="2556" y="5400"/>
                    <a:pt x="2556" y="7200"/>
                  </a:cubicBezTo>
                  <a:cubicBezTo>
                    <a:pt x="2556" y="7650"/>
                    <a:pt x="3026" y="9450"/>
                    <a:pt x="2556" y="9450"/>
                  </a:cubicBezTo>
                  <a:cubicBezTo>
                    <a:pt x="2087" y="9900"/>
                    <a:pt x="209" y="9000"/>
                    <a:pt x="209" y="9900"/>
                  </a:cubicBezTo>
                  <a:cubicBezTo>
                    <a:pt x="209" y="10800"/>
                    <a:pt x="209" y="12150"/>
                    <a:pt x="209" y="13050"/>
                  </a:cubicBezTo>
                  <a:cubicBezTo>
                    <a:pt x="209" y="13950"/>
                    <a:pt x="-261" y="15300"/>
                    <a:pt x="209" y="16200"/>
                  </a:cubicBezTo>
                  <a:cubicBezTo>
                    <a:pt x="2087" y="16650"/>
                    <a:pt x="2556" y="18900"/>
                    <a:pt x="1617" y="20250"/>
                  </a:cubicBezTo>
                  <a:cubicBezTo>
                    <a:pt x="1617" y="20700"/>
                    <a:pt x="3496" y="20700"/>
                    <a:pt x="3496" y="20700"/>
                  </a:cubicBezTo>
                  <a:cubicBezTo>
                    <a:pt x="4435" y="20700"/>
                    <a:pt x="4904" y="19800"/>
                    <a:pt x="5843" y="18900"/>
                  </a:cubicBezTo>
                  <a:cubicBezTo>
                    <a:pt x="6782" y="18000"/>
                    <a:pt x="6782" y="16650"/>
                    <a:pt x="8661" y="17550"/>
                  </a:cubicBezTo>
                  <a:cubicBezTo>
                    <a:pt x="10539" y="18450"/>
                    <a:pt x="12417" y="18900"/>
                    <a:pt x="13356" y="16650"/>
                  </a:cubicBezTo>
                  <a:cubicBezTo>
                    <a:pt x="13356" y="16200"/>
                    <a:pt x="13356" y="15750"/>
                    <a:pt x="14296" y="15750"/>
                  </a:cubicBezTo>
                  <a:cubicBezTo>
                    <a:pt x="15235" y="15750"/>
                    <a:pt x="15704" y="14850"/>
                    <a:pt x="15704" y="14400"/>
                  </a:cubicBezTo>
                  <a:cubicBezTo>
                    <a:pt x="16643" y="13050"/>
                    <a:pt x="18522" y="11700"/>
                    <a:pt x="19930" y="10800"/>
                  </a:cubicBezTo>
                  <a:cubicBezTo>
                    <a:pt x="20869" y="10350"/>
                    <a:pt x="21339" y="9900"/>
                    <a:pt x="20400" y="9000"/>
                  </a:cubicBezTo>
                  <a:cubicBezTo>
                    <a:pt x="19930" y="8550"/>
                    <a:pt x="18522" y="9000"/>
                    <a:pt x="18522" y="8550"/>
                  </a:cubicBezTo>
                  <a:cubicBezTo>
                    <a:pt x="18052" y="8100"/>
                    <a:pt x="17582" y="7650"/>
                    <a:pt x="17582" y="6750"/>
                  </a:cubicBezTo>
                  <a:cubicBezTo>
                    <a:pt x="17582" y="6750"/>
                    <a:pt x="18052" y="6300"/>
                    <a:pt x="18052" y="5850"/>
                  </a:cubicBezTo>
                  <a:cubicBezTo>
                    <a:pt x="17582" y="5850"/>
                    <a:pt x="17113" y="5850"/>
                    <a:pt x="16643" y="5400"/>
                  </a:cubicBezTo>
                  <a:cubicBezTo>
                    <a:pt x="16643" y="5400"/>
                    <a:pt x="17113" y="4950"/>
                    <a:pt x="16643" y="4950"/>
                  </a:cubicBezTo>
                  <a:cubicBezTo>
                    <a:pt x="16174" y="4950"/>
                    <a:pt x="16174" y="4500"/>
                    <a:pt x="15704" y="4500"/>
                  </a:cubicBezTo>
                  <a:cubicBezTo>
                    <a:pt x="14765" y="4050"/>
                    <a:pt x="14296" y="3600"/>
                    <a:pt x="13826" y="2250"/>
                  </a:cubicBezTo>
                  <a:cubicBezTo>
                    <a:pt x="13826" y="1800"/>
                    <a:pt x="12417" y="0"/>
                    <a:pt x="11478" y="0"/>
                  </a:cubicBezTo>
                  <a:cubicBezTo>
                    <a:pt x="11478" y="0"/>
                    <a:pt x="11948" y="0"/>
                    <a:pt x="11478" y="0"/>
                  </a:cubicBezTo>
                  <a:close/>
                </a:path>
              </a:pathLst>
            </a:custGeom>
            <a:solidFill>
              <a:srgbClr val="00152F"/>
            </a:solidFill>
            <a:ln w="12700">
              <a:miter lim="400000"/>
            </a:ln>
          </p:spPr>
          <p:txBody>
            <a:bodyPr lIns="22275" tIns="22275" rIns="22275" bIns="22275" anchor="ctr"/>
            <a:lstStyle/>
            <a:p>
              <a:pPr algn="ctr"/>
              <a:endParaRPr sz="1403">
                <a:solidFill>
                  <a:srgbClr val="FFFFFF"/>
                </a:solidFill>
                <a:latin typeface="Helvetica Light"/>
              </a:endParaRPr>
            </a:p>
          </p:txBody>
        </p:sp>
        <p:sp>
          <p:nvSpPr>
            <p:cNvPr id="358" name="Shape">
              <a:extLst>
                <a:ext uri="{FF2B5EF4-FFF2-40B4-BE49-F238E27FC236}">
                  <a16:creationId xmlns:a16="http://schemas.microsoft.com/office/drawing/2014/main" id="{86B55573-0397-430E-AE17-58C746F0B43E}"/>
                </a:ext>
              </a:extLst>
            </p:cNvPr>
            <p:cNvSpPr/>
            <p:nvPr/>
          </p:nvSpPr>
          <p:spPr>
            <a:xfrm>
              <a:off x="9323865" y="6302222"/>
              <a:ext cx="367004" cy="338153"/>
            </a:xfrm>
            <a:custGeom>
              <a:avLst/>
              <a:gdLst/>
              <a:ahLst/>
              <a:cxnLst>
                <a:cxn ang="0">
                  <a:pos x="wd2" y="hd2"/>
                </a:cxn>
                <a:cxn ang="5400000">
                  <a:pos x="wd2" y="hd2"/>
                </a:cxn>
                <a:cxn ang="10800000">
                  <a:pos x="wd2" y="hd2"/>
                </a:cxn>
                <a:cxn ang="16200000">
                  <a:pos x="wd2" y="hd2"/>
                </a:cxn>
              </a:cxnLst>
              <a:rect l="0" t="0" r="r" b="b"/>
              <a:pathLst>
                <a:path w="20798" h="21600" extrusionOk="0">
                  <a:moveTo>
                    <a:pt x="20798" y="13577"/>
                  </a:moveTo>
                  <a:cubicBezTo>
                    <a:pt x="20798" y="12960"/>
                    <a:pt x="20244" y="11726"/>
                    <a:pt x="20244" y="11109"/>
                  </a:cubicBezTo>
                  <a:cubicBezTo>
                    <a:pt x="20244" y="9874"/>
                    <a:pt x="20798" y="9257"/>
                    <a:pt x="20798" y="8640"/>
                  </a:cubicBezTo>
                  <a:cubicBezTo>
                    <a:pt x="20798" y="6789"/>
                    <a:pt x="20798" y="5554"/>
                    <a:pt x="20244" y="4320"/>
                  </a:cubicBezTo>
                  <a:cubicBezTo>
                    <a:pt x="20244" y="2469"/>
                    <a:pt x="15260" y="1234"/>
                    <a:pt x="14152" y="1234"/>
                  </a:cubicBezTo>
                  <a:cubicBezTo>
                    <a:pt x="14152" y="0"/>
                    <a:pt x="14152" y="0"/>
                    <a:pt x="12490" y="0"/>
                  </a:cubicBezTo>
                  <a:cubicBezTo>
                    <a:pt x="10829" y="0"/>
                    <a:pt x="10829" y="617"/>
                    <a:pt x="9721" y="1851"/>
                  </a:cubicBezTo>
                  <a:cubicBezTo>
                    <a:pt x="9167" y="3086"/>
                    <a:pt x="7506" y="3703"/>
                    <a:pt x="6398" y="4320"/>
                  </a:cubicBezTo>
                  <a:cubicBezTo>
                    <a:pt x="5844" y="5554"/>
                    <a:pt x="5290" y="7406"/>
                    <a:pt x="4183" y="7406"/>
                  </a:cubicBezTo>
                  <a:cubicBezTo>
                    <a:pt x="3075" y="7406"/>
                    <a:pt x="1967" y="6789"/>
                    <a:pt x="306" y="7406"/>
                  </a:cubicBezTo>
                  <a:cubicBezTo>
                    <a:pt x="-802" y="8023"/>
                    <a:pt x="1413" y="9257"/>
                    <a:pt x="1967" y="9874"/>
                  </a:cubicBezTo>
                  <a:cubicBezTo>
                    <a:pt x="2521" y="11109"/>
                    <a:pt x="2521" y="12343"/>
                    <a:pt x="3629" y="12960"/>
                  </a:cubicBezTo>
                  <a:cubicBezTo>
                    <a:pt x="4183" y="13577"/>
                    <a:pt x="4736" y="14194"/>
                    <a:pt x="5290" y="14194"/>
                  </a:cubicBezTo>
                  <a:cubicBezTo>
                    <a:pt x="5844" y="14194"/>
                    <a:pt x="5290" y="14811"/>
                    <a:pt x="5290" y="14811"/>
                  </a:cubicBezTo>
                  <a:cubicBezTo>
                    <a:pt x="5844" y="14811"/>
                    <a:pt x="6398" y="15429"/>
                    <a:pt x="6952" y="15429"/>
                  </a:cubicBezTo>
                  <a:cubicBezTo>
                    <a:pt x="6952" y="16046"/>
                    <a:pt x="6398" y="16663"/>
                    <a:pt x="6398" y="17280"/>
                  </a:cubicBezTo>
                  <a:cubicBezTo>
                    <a:pt x="6398" y="17897"/>
                    <a:pt x="6952" y="19131"/>
                    <a:pt x="7506" y="19131"/>
                  </a:cubicBezTo>
                  <a:cubicBezTo>
                    <a:pt x="9167" y="19131"/>
                    <a:pt x="9721" y="19131"/>
                    <a:pt x="10275" y="20983"/>
                  </a:cubicBezTo>
                  <a:cubicBezTo>
                    <a:pt x="10829" y="21600"/>
                    <a:pt x="11936" y="20983"/>
                    <a:pt x="13044" y="21600"/>
                  </a:cubicBezTo>
                  <a:cubicBezTo>
                    <a:pt x="13598" y="21600"/>
                    <a:pt x="13598" y="21600"/>
                    <a:pt x="14152" y="21600"/>
                  </a:cubicBezTo>
                  <a:cubicBezTo>
                    <a:pt x="16367" y="21600"/>
                    <a:pt x="16921" y="20983"/>
                    <a:pt x="18029" y="19131"/>
                  </a:cubicBezTo>
                  <a:cubicBezTo>
                    <a:pt x="18583" y="18514"/>
                    <a:pt x="19136" y="17280"/>
                    <a:pt x="19136" y="16663"/>
                  </a:cubicBezTo>
                  <a:cubicBezTo>
                    <a:pt x="19690" y="15429"/>
                    <a:pt x="20798" y="14811"/>
                    <a:pt x="20798" y="13577"/>
                  </a:cubicBezTo>
                  <a:close/>
                </a:path>
              </a:pathLst>
            </a:custGeom>
            <a:solidFill>
              <a:srgbClr val="00152F"/>
            </a:solidFill>
            <a:ln w="12700">
              <a:miter lim="400000"/>
            </a:ln>
          </p:spPr>
          <p:txBody>
            <a:bodyPr lIns="22275" tIns="22275" rIns="22275" bIns="22275" anchor="ctr"/>
            <a:lstStyle/>
            <a:p>
              <a:pPr algn="ctr"/>
              <a:endParaRPr sz="1403">
                <a:solidFill>
                  <a:srgbClr val="FFFFFF"/>
                </a:solidFill>
                <a:latin typeface="Helvetica Light"/>
              </a:endParaRPr>
            </a:p>
          </p:txBody>
        </p:sp>
        <p:sp>
          <p:nvSpPr>
            <p:cNvPr id="359" name="Shape">
              <a:extLst>
                <a:ext uri="{FF2B5EF4-FFF2-40B4-BE49-F238E27FC236}">
                  <a16:creationId xmlns:a16="http://schemas.microsoft.com/office/drawing/2014/main" id="{82A14E9E-7B15-456C-881D-BF6A8A4FC04D}"/>
                </a:ext>
              </a:extLst>
            </p:cNvPr>
            <p:cNvSpPr/>
            <p:nvPr/>
          </p:nvSpPr>
          <p:spPr>
            <a:xfrm>
              <a:off x="9587805" y="6815222"/>
              <a:ext cx="61164" cy="83300"/>
            </a:xfrm>
            <a:custGeom>
              <a:avLst/>
              <a:gdLst/>
              <a:ahLst/>
              <a:cxnLst>
                <a:cxn ang="0">
                  <a:pos x="wd2" y="hd2"/>
                </a:cxn>
                <a:cxn ang="5400000">
                  <a:pos x="wd2" y="hd2"/>
                </a:cxn>
                <a:cxn ang="10800000">
                  <a:pos x="wd2" y="hd2"/>
                </a:cxn>
                <a:cxn ang="16200000">
                  <a:pos x="wd2" y="hd2"/>
                </a:cxn>
              </a:cxnLst>
              <a:rect l="0" t="0" r="r" b="b"/>
              <a:pathLst>
                <a:path w="13745" h="16446" extrusionOk="0">
                  <a:moveTo>
                    <a:pt x="5657" y="170"/>
                  </a:moveTo>
                  <a:cubicBezTo>
                    <a:pt x="-5143" y="2133"/>
                    <a:pt x="1337" y="19806"/>
                    <a:pt x="9977" y="15879"/>
                  </a:cubicBezTo>
                  <a:cubicBezTo>
                    <a:pt x="16457" y="13915"/>
                    <a:pt x="14297" y="-1794"/>
                    <a:pt x="5657" y="170"/>
                  </a:cubicBezTo>
                  <a:cubicBezTo>
                    <a:pt x="1337" y="170"/>
                    <a:pt x="7817" y="170"/>
                    <a:pt x="5657" y="170"/>
                  </a:cubicBezTo>
                  <a:close/>
                </a:path>
              </a:pathLst>
            </a:custGeom>
            <a:solidFill>
              <a:srgbClr val="00152F"/>
            </a:solidFill>
            <a:ln w="12700">
              <a:miter lim="400000"/>
            </a:ln>
          </p:spPr>
          <p:txBody>
            <a:bodyPr lIns="22275" tIns="22275" rIns="22275" bIns="22275" anchor="ctr"/>
            <a:lstStyle/>
            <a:p>
              <a:pPr algn="ctr"/>
              <a:endParaRPr sz="1403">
                <a:solidFill>
                  <a:srgbClr val="FFFFFF"/>
                </a:solidFill>
                <a:latin typeface="Helvetica Light"/>
              </a:endParaRPr>
            </a:p>
          </p:txBody>
        </p:sp>
        <p:sp>
          <p:nvSpPr>
            <p:cNvPr id="360" name="Shape">
              <a:extLst>
                <a:ext uri="{FF2B5EF4-FFF2-40B4-BE49-F238E27FC236}">
                  <a16:creationId xmlns:a16="http://schemas.microsoft.com/office/drawing/2014/main" id="{F50A93CE-2E82-4B6A-ABB7-351E9C5953B3}"/>
                </a:ext>
              </a:extLst>
            </p:cNvPr>
            <p:cNvSpPr/>
            <p:nvPr/>
          </p:nvSpPr>
          <p:spPr>
            <a:xfrm>
              <a:off x="8923132" y="6633778"/>
              <a:ext cx="757792" cy="661879"/>
            </a:xfrm>
            <a:custGeom>
              <a:avLst/>
              <a:gdLst/>
              <a:ahLst/>
              <a:cxnLst>
                <a:cxn ang="0">
                  <a:pos x="wd2" y="hd2"/>
                </a:cxn>
                <a:cxn ang="5400000">
                  <a:pos x="wd2" y="hd2"/>
                </a:cxn>
                <a:cxn ang="10800000">
                  <a:pos x="wd2" y="hd2"/>
                </a:cxn>
                <a:cxn ang="16200000">
                  <a:pos x="wd2" y="hd2"/>
                </a:cxn>
              </a:cxnLst>
              <a:rect l="0" t="0" r="r" b="b"/>
              <a:pathLst>
                <a:path w="21287" h="21243" extrusionOk="0">
                  <a:moveTo>
                    <a:pt x="19920" y="8345"/>
                  </a:moveTo>
                  <a:cubicBezTo>
                    <a:pt x="19100" y="8345"/>
                    <a:pt x="18279" y="7406"/>
                    <a:pt x="18553" y="6780"/>
                  </a:cubicBezTo>
                  <a:cubicBezTo>
                    <a:pt x="18553" y="6154"/>
                    <a:pt x="19100" y="5841"/>
                    <a:pt x="19373" y="5841"/>
                  </a:cubicBezTo>
                  <a:cubicBezTo>
                    <a:pt x="19646" y="5841"/>
                    <a:pt x="19920" y="6154"/>
                    <a:pt x="20193" y="6154"/>
                  </a:cubicBezTo>
                  <a:cubicBezTo>
                    <a:pt x="20193" y="5215"/>
                    <a:pt x="20467" y="4276"/>
                    <a:pt x="20193" y="3336"/>
                  </a:cubicBezTo>
                  <a:cubicBezTo>
                    <a:pt x="19920" y="3023"/>
                    <a:pt x="19646" y="2397"/>
                    <a:pt x="19646" y="2084"/>
                  </a:cubicBezTo>
                  <a:cubicBezTo>
                    <a:pt x="19373" y="1458"/>
                    <a:pt x="19373" y="832"/>
                    <a:pt x="19373" y="206"/>
                  </a:cubicBezTo>
                  <a:cubicBezTo>
                    <a:pt x="18826" y="519"/>
                    <a:pt x="18006" y="206"/>
                    <a:pt x="17733" y="206"/>
                  </a:cubicBezTo>
                  <a:cubicBezTo>
                    <a:pt x="16912" y="-107"/>
                    <a:pt x="16365" y="-107"/>
                    <a:pt x="16092" y="519"/>
                  </a:cubicBezTo>
                  <a:cubicBezTo>
                    <a:pt x="15545" y="832"/>
                    <a:pt x="14998" y="832"/>
                    <a:pt x="14725" y="1458"/>
                  </a:cubicBezTo>
                  <a:cubicBezTo>
                    <a:pt x="14452" y="1771"/>
                    <a:pt x="13905" y="2084"/>
                    <a:pt x="13631" y="2397"/>
                  </a:cubicBezTo>
                  <a:cubicBezTo>
                    <a:pt x="13358" y="2710"/>
                    <a:pt x="13358" y="3336"/>
                    <a:pt x="13084" y="3650"/>
                  </a:cubicBezTo>
                  <a:cubicBezTo>
                    <a:pt x="12811" y="4276"/>
                    <a:pt x="12264" y="3650"/>
                    <a:pt x="11991" y="4276"/>
                  </a:cubicBezTo>
                  <a:cubicBezTo>
                    <a:pt x="11717" y="4589"/>
                    <a:pt x="11991" y="4902"/>
                    <a:pt x="11717" y="5215"/>
                  </a:cubicBezTo>
                  <a:cubicBezTo>
                    <a:pt x="11171" y="6467"/>
                    <a:pt x="9803" y="5528"/>
                    <a:pt x="8983" y="5215"/>
                  </a:cubicBezTo>
                  <a:cubicBezTo>
                    <a:pt x="8163" y="4589"/>
                    <a:pt x="7890" y="5841"/>
                    <a:pt x="7343" y="6467"/>
                  </a:cubicBezTo>
                  <a:cubicBezTo>
                    <a:pt x="7069" y="6780"/>
                    <a:pt x="6796" y="7406"/>
                    <a:pt x="6249" y="7406"/>
                  </a:cubicBezTo>
                  <a:cubicBezTo>
                    <a:pt x="6249" y="7406"/>
                    <a:pt x="5155" y="7406"/>
                    <a:pt x="5155" y="7093"/>
                  </a:cubicBezTo>
                  <a:cubicBezTo>
                    <a:pt x="5702" y="6154"/>
                    <a:pt x="5429" y="4589"/>
                    <a:pt x="4335" y="4276"/>
                  </a:cubicBezTo>
                  <a:cubicBezTo>
                    <a:pt x="4335" y="5841"/>
                    <a:pt x="4335" y="7406"/>
                    <a:pt x="4335" y="8971"/>
                  </a:cubicBezTo>
                  <a:cubicBezTo>
                    <a:pt x="4335" y="8971"/>
                    <a:pt x="4609" y="9910"/>
                    <a:pt x="4335" y="10223"/>
                  </a:cubicBezTo>
                  <a:cubicBezTo>
                    <a:pt x="3515" y="10850"/>
                    <a:pt x="3241" y="11163"/>
                    <a:pt x="2148" y="10850"/>
                  </a:cubicBezTo>
                  <a:cubicBezTo>
                    <a:pt x="1874" y="10850"/>
                    <a:pt x="1601" y="10850"/>
                    <a:pt x="1328" y="10536"/>
                  </a:cubicBezTo>
                  <a:cubicBezTo>
                    <a:pt x="1054" y="9910"/>
                    <a:pt x="781" y="9597"/>
                    <a:pt x="234" y="10223"/>
                  </a:cubicBezTo>
                  <a:cubicBezTo>
                    <a:pt x="-313" y="10850"/>
                    <a:pt x="234" y="11789"/>
                    <a:pt x="507" y="12415"/>
                  </a:cubicBezTo>
                  <a:cubicBezTo>
                    <a:pt x="781" y="12728"/>
                    <a:pt x="1054" y="13354"/>
                    <a:pt x="1054" y="13980"/>
                  </a:cubicBezTo>
                  <a:cubicBezTo>
                    <a:pt x="1601" y="15232"/>
                    <a:pt x="2695" y="15858"/>
                    <a:pt x="2148" y="17423"/>
                  </a:cubicBezTo>
                  <a:cubicBezTo>
                    <a:pt x="1874" y="18050"/>
                    <a:pt x="1601" y="18050"/>
                    <a:pt x="1874" y="18676"/>
                  </a:cubicBezTo>
                  <a:cubicBezTo>
                    <a:pt x="2148" y="18989"/>
                    <a:pt x="2148" y="19302"/>
                    <a:pt x="2148" y="19302"/>
                  </a:cubicBezTo>
                  <a:cubicBezTo>
                    <a:pt x="2421" y="19615"/>
                    <a:pt x="2148" y="20241"/>
                    <a:pt x="2421" y="20554"/>
                  </a:cubicBezTo>
                  <a:cubicBezTo>
                    <a:pt x="2421" y="20554"/>
                    <a:pt x="2421" y="19928"/>
                    <a:pt x="2695" y="19928"/>
                  </a:cubicBezTo>
                  <a:cubicBezTo>
                    <a:pt x="2695" y="19928"/>
                    <a:pt x="3515" y="20867"/>
                    <a:pt x="3788" y="21180"/>
                  </a:cubicBezTo>
                  <a:cubicBezTo>
                    <a:pt x="4335" y="21493"/>
                    <a:pt x="4882" y="20554"/>
                    <a:pt x="5429" y="20554"/>
                  </a:cubicBezTo>
                  <a:cubicBezTo>
                    <a:pt x="5976" y="20241"/>
                    <a:pt x="6522" y="20867"/>
                    <a:pt x="6796" y="20241"/>
                  </a:cubicBezTo>
                  <a:cubicBezTo>
                    <a:pt x="7343" y="19928"/>
                    <a:pt x="7616" y="19928"/>
                    <a:pt x="8163" y="19928"/>
                  </a:cubicBezTo>
                  <a:cubicBezTo>
                    <a:pt x="8710" y="19928"/>
                    <a:pt x="9257" y="19928"/>
                    <a:pt x="10077" y="19928"/>
                  </a:cubicBezTo>
                  <a:cubicBezTo>
                    <a:pt x="10077" y="19928"/>
                    <a:pt x="10350" y="19928"/>
                    <a:pt x="10350" y="19928"/>
                  </a:cubicBezTo>
                  <a:cubicBezTo>
                    <a:pt x="10624" y="19928"/>
                    <a:pt x="10624" y="19615"/>
                    <a:pt x="10897" y="19615"/>
                  </a:cubicBezTo>
                  <a:cubicBezTo>
                    <a:pt x="10897" y="19615"/>
                    <a:pt x="10897" y="19302"/>
                    <a:pt x="11171" y="19302"/>
                  </a:cubicBezTo>
                  <a:cubicBezTo>
                    <a:pt x="11171" y="19615"/>
                    <a:pt x="11171" y="20241"/>
                    <a:pt x="11717" y="20241"/>
                  </a:cubicBezTo>
                  <a:cubicBezTo>
                    <a:pt x="11717" y="20241"/>
                    <a:pt x="11444" y="18989"/>
                    <a:pt x="12264" y="19302"/>
                  </a:cubicBezTo>
                  <a:cubicBezTo>
                    <a:pt x="13358" y="19615"/>
                    <a:pt x="14452" y="18363"/>
                    <a:pt x="15272" y="17423"/>
                  </a:cubicBezTo>
                  <a:cubicBezTo>
                    <a:pt x="16092" y="16797"/>
                    <a:pt x="16639" y="15858"/>
                    <a:pt x="17459" y="14919"/>
                  </a:cubicBezTo>
                  <a:cubicBezTo>
                    <a:pt x="18279" y="13980"/>
                    <a:pt x="18553" y="12728"/>
                    <a:pt x="19373" y="11476"/>
                  </a:cubicBezTo>
                  <a:cubicBezTo>
                    <a:pt x="19646" y="11163"/>
                    <a:pt x="20467" y="10850"/>
                    <a:pt x="20740" y="10223"/>
                  </a:cubicBezTo>
                  <a:cubicBezTo>
                    <a:pt x="21014" y="9597"/>
                    <a:pt x="21287" y="8345"/>
                    <a:pt x="21287" y="7719"/>
                  </a:cubicBezTo>
                  <a:cubicBezTo>
                    <a:pt x="21014" y="7719"/>
                    <a:pt x="20740" y="7719"/>
                    <a:pt x="20467" y="7719"/>
                  </a:cubicBezTo>
                  <a:cubicBezTo>
                    <a:pt x="20193" y="7719"/>
                    <a:pt x="20193" y="8345"/>
                    <a:pt x="19920" y="8345"/>
                  </a:cubicBezTo>
                  <a:close/>
                  <a:moveTo>
                    <a:pt x="16639" y="12102"/>
                  </a:moveTo>
                  <a:cubicBezTo>
                    <a:pt x="16365" y="12102"/>
                    <a:pt x="16365" y="12728"/>
                    <a:pt x="16365" y="12728"/>
                  </a:cubicBezTo>
                  <a:cubicBezTo>
                    <a:pt x="16092" y="13354"/>
                    <a:pt x="15545" y="13041"/>
                    <a:pt x="15272" y="13354"/>
                  </a:cubicBezTo>
                  <a:cubicBezTo>
                    <a:pt x="14998" y="13354"/>
                    <a:pt x="14998" y="13667"/>
                    <a:pt x="14725" y="13667"/>
                  </a:cubicBezTo>
                  <a:cubicBezTo>
                    <a:pt x="14178" y="13667"/>
                    <a:pt x="13905" y="13041"/>
                    <a:pt x="13905" y="12728"/>
                  </a:cubicBezTo>
                  <a:cubicBezTo>
                    <a:pt x="13631" y="12102"/>
                    <a:pt x="14452" y="11163"/>
                    <a:pt x="14998" y="10850"/>
                  </a:cubicBezTo>
                  <a:cubicBezTo>
                    <a:pt x="15272" y="10536"/>
                    <a:pt x="15819" y="10536"/>
                    <a:pt x="16092" y="10850"/>
                  </a:cubicBezTo>
                  <a:cubicBezTo>
                    <a:pt x="16365" y="11163"/>
                    <a:pt x="17186" y="11789"/>
                    <a:pt x="16639" y="12102"/>
                  </a:cubicBezTo>
                  <a:cubicBezTo>
                    <a:pt x="16365" y="12102"/>
                    <a:pt x="16912" y="11789"/>
                    <a:pt x="16639" y="12102"/>
                  </a:cubicBezTo>
                  <a:close/>
                </a:path>
              </a:pathLst>
            </a:custGeom>
            <a:solidFill>
              <a:srgbClr val="00152F"/>
            </a:solidFill>
            <a:ln w="12700">
              <a:miter lim="400000"/>
            </a:ln>
          </p:spPr>
          <p:txBody>
            <a:bodyPr lIns="22275" tIns="22275" rIns="22275" bIns="22275" anchor="ctr"/>
            <a:lstStyle/>
            <a:p>
              <a:pPr algn="ctr"/>
              <a:endParaRPr sz="1403">
                <a:solidFill>
                  <a:srgbClr val="FFFFFF"/>
                </a:solidFill>
                <a:latin typeface="Helvetica Light"/>
              </a:endParaRPr>
            </a:p>
          </p:txBody>
        </p:sp>
        <p:sp>
          <p:nvSpPr>
            <p:cNvPr id="361" name="Shape">
              <a:extLst>
                <a:ext uri="{FF2B5EF4-FFF2-40B4-BE49-F238E27FC236}">
                  <a16:creationId xmlns:a16="http://schemas.microsoft.com/office/drawing/2014/main" id="{0D35EF25-23F0-40ED-93D6-D1C61EACA6B8}"/>
                </a:ext>
              </a:extLst>
            </p:cNvPr>
            <p:cNvSpPr/>
            <p:nvPr/>
          </p:nvSpPr>
          <p:spPr>
            <a:xfrm>
              <a:off x="9417960" y="6966629"/>
              <a:ext cx="104028" cy="92571"/>
            </a:xfrm>
            <a:custGeom>
              <a:avLst/>
              <a:gdLst/>
              <a:ahLst/>
              <a:cxnLst>
                <a:cxn ang="0">
                  <a:pos x="wd2" y="hd2"/>
                </a:cxn>
                <a:cxn ang="5400000">
                  <a:pos x="wd2" y="hd2"/>
                </a:cxn>
                <a:cxn ang="10800000">
                  <a:pos x="wd2" y="hd2"/>
                </a:cxn>
                <a:cxn ang="16200000">
                  <a:pos x="wd2" y="hd2"/>
                </a:cxn>
              </a:cxnLst>
              <a:rect l="0" t="0" r="r" b="b"/>
              <a:pathLst>
                <a:path w="17841" h="15465" extrusionOk="0">
                  <a:moveTo>
                    <a:pt x="16765" y="4203"/>
                  </a:moveTo>
                  <a:cubicBezTo>
                    <a:pt x="13442" y="880"/>
                    <a:pt x="6796" y="-2443"/>
                    <a:pt x="3473" y="2542"/>
                  </a:cubicBezTo>
                  <a:cubicBezTo>
                    <a:pt x="150" y="5865"/>
                    <a:pt x="-1512" y="9188"/>
                    <a:pt x="1811" y="12511"/>
                  </a:cubicBezTo>
                  <a:cubicBezTo>
                    <a:pt x="5134" y="19157"/>
                    <a:pt x="6796" y="12511"/>
                    <a:pt x="10119" y="12511"/>
                  </a:cubicBezTo>
                  <a:cubicBezTo>
                    <a:pt x="15103" y="12511"/>
                    <a:pt x="20088" y="5865"/>
                    <a:pt x="16765" y="4203"/>
                  </a:cubicBezTo>
                  <a:cubicBezTo>
                    <a:pt x="15103" y="2542"/>
                    <a:pt x="18426" y="4203"/>
                    <a:pt x="16765" y="4203"/>
                  </a:cubicBezTo>
                  <a:close/>
                </a:path>
              </a:pathLst>
            </a:custGeom>
            <a:solidFill>
              <a:srgbClr val="00152F"/>
            </a:solidFill>
            <a:ln w="12700">
              <a:miter lim="400000"/>
            </a:ln>
          </p:spPr>
          <p:txBody>
            <a:bodyPr lIns="22275" tIns="22275" rIns="22275" bIns="22275" anchor="ctr"/>
            <a:lstStyle/>
            <a:p>
              <a:pPr algn="ctr"/>
              <a:endParaRPr sz="1403">
                <a:solidFill>
                  <a:srgbClr val="FFFFFF"/>
                </a:solidFill>
                <a:latin typeface="Helvetica Light"/>
              </a:endParaRPr>
            </a:p>
          </p:txBody>
        </p:sp>
        <p:sp>
          <p:nvSpPr>
            <p:cNvPr id="362" name="Shape">
              <a:extLst>
                <a:ext uri="{FF2B5EF4-FFF2-40B4-BE49-F238E27FC236}">
                  <a16:creationId xmlns:a16="http://schemas.microsoft.com/office/drawing/2014/main" id="{CC825324-0815-4ACD-BCE1-60144E081F9A}"/>
                </a:ext>
              </a:extLst>
            </p:cNvPr>
            <p:cNvSpPr/>
            <p:nvPr/>
          </p:nvSpPr>
          <p:spPr>
            <a:xfrm>
              <a:off x="8726391" y="5752500"/>
              <a:ext cx="49715" cy="72330"/>
            </a:xfrm>
            <a:custGeom>
              <a:avLst/>
              <a:gdLst/>
              <a:ahLst/>
              <a:cxnLst>
                <a:cxn ang="0">
                  <a:pos x="wd2" y="hd2"/>
                </a:cxn>
                <a:cxn ang="5400000">
                  <a:pos x="wd2" y="hd2"/>
                </a:cxn>
                <a:cxn ang="10800000">
                  <a:pos x="wd2" y="hd2"/>
                </a:cxn>
                <a:cxn ang="16200000">
                  <a:pos x="wd2" y="hd2"/>
                </a:cxn>
              </a:cxnLst>
              <a:rect l="0" t="0" r="r" b="b"/>
              <a:pathLst>
                <a:path w="21600" h="19636" extrusionOk="0">
                  <a:moveTo>
                    <a:pt x="8640" y="11536"/>
                  </a:moveTo>
                  <a:cubicBezTo>
                    <a:pt x="8640" y="8836"/>
                    <a:pt x="17280" y="3436"/>
                    <a:pt x="21600" y="736"/>
                  </a:cubicBezTo>
                  <a:cubicBezTo>
                    <a:pt x="17280" y="-1964"/>
                    <a:pt x="8640" y="3436"/>
                    <a:pt x="4320" y="6136"/>
                  </a:cubicBezTo>
                  <a:cubicBezTo>
                    <a:pt x="0" y="8836"/>
                    <a:pt x="0" y="14236"/>
                    <a:pt x="0" y="19636"/>
                  </a:cubicBezTo>
                  <a:cubicBezTo>
                    <a:pt x="8640" y="16936"/>
                    <a:pt x="8640" y="14236"/>
                    <a:pt x="8640" y="11536"/>
                  </a:cubicBezTo>
                  <a:close/>
                </a:path>
              </a:pathLst>
            </a:custGeom>
            <a:solidFill>
              <a:srgbClr val="00152F"/>
            </a:solidFill>
            <a:ln w="12700">
              <a:miter lim="400000"/>
            </a:ln>
          </p:spPr>
          <p:txBody>
            <a:bodyPr lIns="22275" tIns="22275" rIns="22275" bIns="22275" anchor="ctr"/>
            <a:lstStyle/>
            <a:p>
              <a:pPr algn="ctr"/>
              <a:endParaRPr sz="1403">
                <a:solidFill>
                  <a:srgbClr val="FFFFFF"/>
                </a:solidFill>
                <a:latin typeface="Helvetica Light"/>
              </a:endParaRPr>
            </a:p>
          </p:txBody>
        </p:sp>
        <p:sp>
          <p:nvSpPr>
            <p:cNvPr id="363" name="Shape">
              <a:extLst>
                <a:ext uri="{FF2B5EF4-FFF2-40B4-BE49-F238E27FC236}">
                  <a16:creationId xmlns:a16="http://schemas.microsoft.com/office/drawing/2014/main" id="{B27A5933-3CC8-4E7F-BB5C-0904F58E72F6}"/>
                </a:ext>
              </a:extLst>
            </p:cNvPr>
            <p:cNvSpPr/>
            <p:nvPr/>
          </p:nvSpPr>
          <p:spPr>
            <a:xfrm>
              <a:off x="8679988" y="5354445"/>
              <a:ext cx="338065" cy="430608"/>
            </a:xfrm>
            <a:custGeom>
              <a:avLst/>
              <a:gdLst/>
              <a:ahLst/>
              <a:cxnLst>
                <a:cxn ang="0">
                  <a:pos x="wd2" y="hd2"/>
                </a:cxn>
                <a:cxn ang="5400000">
                  <a:pos x="wd2" y="hd2"/>
                </a:cxn>
                <a:cxn ang="10800000">
                  <a:pos x="wd2" y="hd2"/>
                </a:cxn>
                <a:cxn ang="16200000">
                  <a:pos x="wd2" y="hd2"/>
                </a:cxn>
              </a:cxnLst>
              <a:rect l="0" t="0" r="r" b="b"/>
              <a:pathLst>
                <a:path w="21600" h="21254" extrusionOk="0">
                  <a:moveTo>
                    <a:pt x="6789" y="20774"/>
                  </a:moveTo>
                  <a:cubicBezTo>
                    <a:pt x="7406" y="20774"/>
                    <a:pt x="8640" y="19814"/>
                    <a:pt x="9257" y="19334"/>
                  </a:cubicBezTo>
                  <a:cubicBezTo>
                    <a:pt x="10491" y="18854"/>
                    <a:pt x="9257" y="20294"/>
                    <a:pt x="9874" y="20294"/>
                  </a:cubicBezTo>
                  <a:cubicBezTo>
                    <a:pt x="9874" y="20294"/>
                    <a:pt x="14194" y="18374"/>
                    <a:pt x="14194" y="17414"/>
                  </a:cubicBezTo>
                  <a:cubicBezTo>
                    <a:pt x="14194" y="15494"/>
                    <a:pt x="14194" y="13574"/>
                    <a:pt x="15429" y="12134"/>
                  </a:cubicBezTo>
                  <a:cubicBezTo>
                    <a:pt x="16663" y="10214"/>
                    <a:pt x="18514" y="8774"/>
                    <a:pt x="19131" y="7334"/>
                  </a:cubicBezTo>
                  <a:cubicBezTo>
                    <a:pt x="19749" y="5894"/>
                    <a:pt x="19749" y="4934"/>
                    <a:pt x="20366" y="3494"/>
                  </a:cubicBezTo>
                  <a:cubicBezTo>
                    <a:pt x="20366" y="2534"/>
                    <a:pt x="21600" y="1574"/>
                    <a:pt x="21600" y="614"/>
                  </a:cubicBezTo>
                  <a:cubicBezTo>
                    <a:pt x="20366" y="614"/>
                    <a:pt x="19131" y="-346"/>
                    <a:pt x="17897" y="134"/>
                  </a:cubicBezTo>
                  <a:cubicBezTo>
                    <a:pt x="17280" y="134"/>
                    <a:pt x="16046" y="134"/>
                    <a:pt x="16046" y="614"/>
                  </a:cubicBezTo>
                  <a:cubicBezTo>
                    <a:pt x="15429" y="1574"/>
                    <a:pt x="15429" y="2054"/>
                    <a:pt x="15429" y="2534"/>
                  </a:cubicBezTo>
                  <a:cubicBezTo>
                    <a:pt x="14811" y="3974"/>
                    <a:pt x="14194" y="4454"/>
                    <a:pt x="12343" y="4454"/>
                  </a:cubicBezTo>
                  <a:cubicBezTo>
                    <a:pt x="10491" y="3974"/>
                    <a:pt x="8023" y="3494"/>
                    <a:pt x="6171" y="3494"/>
                  </a:cubicBezTo>
                  <a:cubicBezTo>
                    <a:pt x="6171" y="4454"/>
                    <a:pt x="5554" y="6374"/>
                    <a:pt x="8023" y="5894"/>
                  </a:cubicBezTo>
                  <a:cubicBezTo>
                    <a:pt x="10491" y="4934"/>
                    <a:pt x="8640" y="7814"/>
                    <a:pt x="8640" y="8774"/>
                  </a:cubicBezTo>
                  <a:cubicBezTo>
                    <a:pt x="8640" y="9254"/>
                    <a:pt x="8640" y="9734"/>
                    <a:pt x="9257" y="10214"/>
                  </a:cubicBezTo>
                  <a:cubicBezTo>
                    <a:pt x="9874" y="10694"/>
                    <a:pt x="9874" y="11174"/>
                    <a:pt x="9874" y="11654"/>
                  </a:cubicBezTo>
                  <a:cubicBezTo>
                    <a:pt x="9874" y="12614"/>
                    <a:pt x="9874" y="14054"/>
                    <a:pt x="9257" y="15014"/>
                  </a:cubicBezTo>
                  <a:cubicBezTo>
                    <a:pt x="9257" y="15494"/>
                    <a:pt x="8023" y="14534"/>
                    <a:pt x="8023" y="14534"/>
                  </a:cubicBezTo>
                  <a:cubicBezTo>
                    <a:pt x="6789" y="14534"/>
                    <a:pt x="6789" y="15494"/>
                    <a:pt x="6171" y="15014"/>
                  </a:cubicBezTo>
                  <a:cubicBezTo>
                    <a:pt x="6171" y="14534"/>
                    <a:pt x="5554" y="14054"/>
                    <a:pt x="4937" y="13574"/>
                  </a:cubicBezTo>
                  <a:cubicBezTo>
                    <a:pt x="4320" y="13574"/>
                    <a:pt x="4320" y="14534"/>
                    <a:pt x="3703" y="15014"/>
                  </a:cubicBezTo>
                  <a:cubicBezTo>
                    <a:pt x="3703" y="15014"/>
                    <a:pt x="2469" y="15014"/>
                    <a:pt x="2469" y="15014"/>
                  </a:cubicBezTo>
                  <a:cubicBezTo>
                    <a:pt x="1234" y="15014"/>
                    <a:pt x="1851" y="15974"/>
                    <a:pt x="1851" y="16454"/>
                  </a:cubicBezTo>
                  <a:cubicBezTo>
                    <a:pt x="2469" y="17894"/>
                    <a:pt x="1851" y="17414"/>
                    <a:pt x="0" y="18374"/>
                  </a:cubicBezTo>
                  <a:cubicBezTo>
                    <a:pt x="1234" y="19334"/>
                    <a:pt x="2469" y="19814"/>
                    <a:pt x="3086" y="21254"/>
                  </a:cubicBezTo>
                  <a:cubicBezTo>
                    <a:pt x="3703" y="20774"/>
                    <a:pt x="4320" y="20294"/>
                    <a:pt x="4937" y="19814"/>
                  </a:cubicBezTo>
                  <a:cubicBezTo>
                    <a:pt x="6171" y="19334"/>
                    <a:pt x="6171" y="20294"/>
                    <a:pt x="6789" y="20774"/>
                  </a:cubicBezTo>
                  <a:cubicBezTo>
                    <a:pt x="7406" y="20774"/>
                    <a:pt x="6171" y="20294"/>
                    <a:pt x="6789" y="20774"/>
                  </a:cubicBezTo>
                  <a:close/>
                </a:path>
              </a:pathLst>
            </a:custGeom>
            <a:solidFill>
              <a:srgbClr val="00152F"/>
            </a:solidFill>
            <a:ln w="12700">
              <a:miter lim="400000"/>
            </a:ln>
          </p:spPr>
          <p:txBody>
            <a:bodyPr lIns="22275" tIns="22275" rIns="22275" bIns="22275" anchor="ctr"/>
            <a:lstStyle/>
            <a:p>
              <a:pPr algn="ctr"/>
              <a:endParaRPr sz="1403">
                <a:solidFill>
                  <a:srgbClr val="FFFFFF"/>
                </a:solidFill>
                <a:latin typeface="Helvetica Light"/>
              </a:endParaRPr>
            </a:p>
          </p:txBody>
        </p:sp>
        <p:sp>
          <p:nvSpPr>
            <p:cNvPr id="364" name="Shape">
              <a:extLst>
                <a:ext uri="{FF2B5EF4-FFF2-40B4-BE49-F238E27FC236}">
                  <a16:creationId xmlns:a16="http://schemas.microsoft.com/office/drawing/2014/main" id="{611EC991-284E-4D08-8095-129C68BEE5D3}"/>
                </a:ext>
              </a:extLst>
            </p:cNvPr>
            <p:cNvSpPr/>
            <p:nvPr/>
          </p:nvSpPr>
          <p:spPr>
            <a:xfrm>
              <a:off x="8840058" y="4996027"/>
              <a:ext cx="581614" cy="437609"/>
            </a:xfrm>
            <a:custGeom>
              <a:avLst/>
              <a:gdLst/>
              <a:ahLst/>
              <a:cxnLst>
                <a:cxn ang="0">
                  <a:pos x="wd2" y="hd2"/>
                </a:cxn>
                <a:cxn ang="5400000">
                  <a:pos x="wd2" y="hd2"/>
                </a:cxn>
                <a:cxn ang="10800000">
                  <a:pos x="wd2" y="hd2"/>
                </a:cxn>
                <a:cxn ang="16200000">
                  <a:pos x="wd2" y="hd2"/>
                </a:cxn>
              </a:cxnLst>
              <a:rect l="0" t="0" r="r" b="b"/>
              <a:pathLst>
                <a:path w="20270" h="21600" extrusionOk="0">
                  <a:moveTo>
                    <a:pt x="3554" y="17760"/>
                  </a:moveTo>
                  <a:cubicBezTo>
                    <a:pt x="3891" y="17760"/>
                    <a:pt x="4904" y="17280"/>
                    <a:pt x="5242" y="17760"/>
                  </a:cubicBezTo>
                  <a:cubicBezTo>
                    <a:pt x="5242" y="18240"/>
                    <a:pt x="6254" y="18240"/>
                    <a:pt x="6254" y="18240"/>
                  </a:cubicBezTo>
                  <a:cubicBezTo>
                    <a:pt x="6592" y="17280"/>
                    <a:pt x="6254" y="16320"/>
                    <a:pt x="6592" y="15840"/>
                  </a:cubicBezTo>
                  <a:cubicBezTo>
                    <a:pt x="6592" y="15360"/>
                    <a:pt x="7267" y="13920"/>
                    <a:pt x="7941" y="14400"/>
                  </a:cubicBezTo>
                  <a:cubicBezTo>
                    <a:pt x="8617" y="14400"/>
                    <a:pt x="8954" y="15360"/>
                    <a:pt x="9629" y="15840"/>
                  </a:cubicBezTo>
                  <a:cubicBezTo>
                    <a:pt x="10304" y="16320"/>
                    <a:pt x="10979" y="16320"/>
                    <a:pt x="11654" y="16320"/>
                  </a:cubicBezTo>
                  <a:cubicBezTo>
                    <a:pt x="11992" y="16320"/>
                    <a:pt x="12666" y="16800"/>
                    <a:pt x="12666" y="16320"/>
                  </a:cubicBezTo>
                  <a:cubicBezTo>
                    <a:pt x="13004" y="15840"/>
                    <a:pt x="13004" y="13920"/>
                    <a:pt x="13342" y="14400"/>
                  </a:cubicBezTo>
                  <a:cubicBezTo>
                    <a:pt x="14017" y="14880"/>
                    <a:pt x="14017" y="14880"/>
                    <a:pt x="14692" y="14880"/>
                  </a:cubicBezTo>
                  <a:cubicBezTo>
                    <a:pt x="15367" y="14400"/>
                    <a:pt x="15704" y="14880"/>
                    <a:pt x="16379" y="14880"/>
                  </a:cubicBezTo>
                  <a:cubicBezTo>
                    <a:pt x="17054" y="14880"/>
                    <a:pt x="17392" y="13440"/>
                    <a:pt x="18067" y="13920"/>
                  </a:cubicBezTo>
                  <a:cubicBezTo>
                    <a:pt x="18404" y="13920"/>
                    <a:pt x="19079" y="14880"/>
                    <a:pt x="19754" y="14400"/>
                  </a:cubicBezTo>
                  <a:cubicBezTo>
                    <a:pt x="21104" y="13440"/>
                    <a:pt x="19417" y="12480"/>
                    <a:pt x="19079" y="11520"/>
                  </a:cubicBezTo>
                  <a:cubicBezTo>
                    <a:pt x="18742" y="10560"/>
                    <a:pt x="18742" y="10080"/>
                    <a:pt x="18067" y="9600"/>
                  </a:cubicBezTo>
                  <a:cubicBezTo>
                    <a:pt x="17392" y="9120"/>
                    <a:pt x="17054" y="8640"/>
                    <a:pt x="16717" y="7680"/>
                  </a:cubicBezTo>
                  <a:cubicBezTo>
                    <a:pt x="16717" y="6720"/>
                    <a:pt x="16042" y="6720"/>
                    <a:pt x="15367" y="6240"/>
                  </a:cubicBezTo>
                  <a:cubicBezTo>
                    <a:pt x="15367" y="6240"/>
                    <a:pt x="15367" y="5760"/>
                    <a:pt x="15029" y="5760"/>
                  </a:cubicBezTo>
                  <a:cubicBezTo>
                    <a:pt x="15029" y="5760"/>
                    <a:pt x="14354" y="5760"/>
                    <a:pt x="14354" y="5760"/>
                  </a:cubicBezTo>
                  <a:cubicBezTo>
                    <a:pt x="14017" y="5280"/>
                    <a:pt x="14354" y="3360"/>
                    <a:pt x="14354" y="2880"/>
                  </a:cubicBezTo>
                  <a:cubicBezTo>
                    <a:pt x="14354" y="1920"/>
                    <a:pt x="13679" y="1440"/>
                    <a:pt x="13342" y="480"/>
                  </a:cubicBezTo>
                  <a:cubicBezTo>
                    <a:pt x="13342" y="480"/>
                    <a:pt x="13342" y="0"/>
                    <a:pt x="13342" y="0"/>
                  </a:cubicBezTo>
                  <a:cubicBezTo>
                    <a:pt x="13004" y="0"/>
                    <a:pt x="12666" y="0"/>
                    <a:pt x="12329" y="0"/>
                  </a:cubicBezTo>
                  <a:cubicBezTo>
                    <a:pt x="11654" y="480"/>
                    <a:pt x="11654" y="480"/>
                    <a:pt x="11317" y="1440"/>
                  </a:cubicBezTo>
                  <a:cubicBezTo>
                    <a:pt x="11317" y="2880"/>
                    <a:pt x="8954" y="4800"/>
                    <a:pt x="8279" y="4800"/>
                  </a:cubicBezTo>
                  <a:cubicBezTo>
                    <a:pt x="7941" y="4800"/>
                    <a:pt x="6592" y="4800"/>
                    <a:pt x="6929" y="5280"/>
                  </a:cubicBezTo>
                  <a:cubicBezTo>
                    <a:pt x="7267" y="6240"/>
                    <a:pt x="6254" y="7200"/>
                    <a:pt x="5917" y="7200"/>
                  </a:cubicBezTo>
                  <a:cubicBezTo>
                    <a:pt x="5242" y="7680"/>
                    <a:pt x="4567" y="8160"/>
                    <a:pt x="3891" y="8160"/>
                  </a:cubicBezTo>
                  <a:cubicBezTo>
                    <a:pt x="3216" y="8640"/>
                    <a:pt x="3216" y="7680"/>
                    <a:pt x="2541" y="8160"/>
                  </a:cubicBezTo>
                  <a:cubicBezTo>
                    <a:pt x="1866" y="8640"/>
                    <a:pt x="1529" y="8160"/>
                    <a:pt x="1529" y="8640"/>
                  </a:cubicBezTo>
                  <a:cubicBezTo>
                    <a:pt x="1191" y="9600"/>
                    <a:pt x="854" y="10560"/>
                    <a:pt x="516" y="11040"/>
                  </a:cubicBezTo>
                  <a:cubicBezTo>
                    <a:pt x="-496" y="12960"/>
                    <a:pt x="179" y="14400"/>
                    <a:pt x="854" y="16320"/>
                  </a:cubicBezTo>
                  <a:cubicBezTo>
                    <a:pt x="1191" y="17280"/>
                    <a:pt x="1191" y="17760"/>
                    <a:pt x="1529" y="18720"/>
                  </a:cubicBezTo>
                  <a:cubicBezTo>
                    <a:pt x="2204" y="19680"/>
                    <a:pt x="2541" y="20160"/>
                    <a:pt x="2541" y="21600"/>
                  </a:cubicBezTo>
                  <a:cubicBezTo>
                    <a:pt x="2541" y="21120"/>
                    <a:pt x="2879" y="17760"/>
                    <a:pt x="3554" y="17760"/>
                  </a:cubicBezTo>
                  <a:close/>
                </a:path>
              </a:pathLst>
            </a:custGeom>
            <a:solidFill>
              <a:srgbClr val="00152F"/>
            </a:solidFill>
            <a:ln w="12700">
              <a:miter lim="400000"/>
            </a:ln>
          </p:spPr>
          <p:txBody>
            <a:bodyPr lIns="22275" tIns="22275" rIns="22275" bIns="22275" anchor="ctr"/>
            <a:lstStyle/>
            <a:p>
              <a:pPr algn="ctr"/>
              <a:endParaRPr sz="1403">
                <a:solidFill>
                  <a:srgbClr val="FFFFFF"/>
                </a:solidFill>
                <a:latin typeface="Helvetica Light"/>
              </a:endParaRPr>
            </a:p>
          </p:txBody>
        </p:sp>
        <p:sp>
          <p:nvSpPr>
            <p:cNvPr id="365" name="Shape">
              <a:extLst>
                <a:ext uri="{FF2B5EF4-FFF2-40B4-BE49-F238E27FC236}">
                  <a16:creationId xmlns:a16="http://schemas.microsoft.com/office/drawing/2014/main" id="{F2128A08-C9D1-4437-8392-01CBCA6C0CA9}"/>
                </a:ext>
              </a:extLst>
            </p:cNvPr>
            <p:cNvSpPr/>
            <p:nvPr/>
          </p:nvSpPr>
          <p:spPr>
            <a:xfrm>
              <a:off x="8151280" y="4372767"/>
              <a:ext cx="1121981" cy="798968"/>
            </a:xfrm>
            <a:custGeom>
              <a:avLst/>
              <a:gdLst/>
              <a:ahLst/>
              <a:cxnLst>
                <a:cxn ang="0">
                  <a:pos x="wd2" y="hd2"/>
                </a:cxn>
                <a:cxn ang="5400000">
                  <a:pos x="wd2" y="hd2"/>
                </a:cxn>
                <a:cxn ang="10800000">
                  <a:pos x="wd2" y="hd2"/>
                </a:cxn>
                <a:cxn ang="16200000">
                  <a:pos x="wd2" y="hd2"/>
                </a:cxn>
              </a:cxnLst>
              <a:rect l="0" t="0" r="r" b="b"/>
              <a:pathLst>
                <a:path w="21318" h="21600" extrusionOk="0">
                  <a:moveTo>
                    <a:pt x="14487" y="21337"/>
                  </a:moveTo>
                  <a:cubicBezTo>
                    <a:pt x="14672" y="21073"/>
                    <a:pt x="14856" y="21600"/>
                    <a:pt x="15041" y="21600"/>
                  </a:cubicBezTo>
                  <a:cubicBezTo>
                    <a:pt x="15410" y="21337"/>
                    <a:pt x="15780" y="21073"/>
                    <a:pt x="16149" y="20810"/>
                  </a:cubicBezTo>
                  <a:cubicBezTo>
                    <a:pt x="16333" y="20810"/>
                    <a:pt x="16887" y="20546"/>
                    <a:pt x="16887" y="20020"/>
                  </a:cubicBezTo>
                  <a:cubicBezTo>
                    <a:pt x="16887" y="19493"/>
                    <a:pt x="17072" y="19756"/>
                    <a:pt x="17441" y="19493"/>
                  </a:cubicBezTo>
                  <a:cubicBezTo>
                    <a:pt x="17995" y="19493"/>
                    <a:pt x="18733" y="18702"/>
                    <a:pt x="19103" y="17912"/>
                  </a:cubicBezTo>
                  <a:cubicBezTo>
                    <a:pt x="19287" y="17649"/>
                    <a:pt x="19287" y="17385"/>
                    <a:pt x="19472" y="17122"/>
                  </a:cubicBezTo>
                  <a:cubicBezTo>
                    <a:pt x="19656" y="16859"/>
                    <a:pt x="20026" y="16859"/>
                    <a:pt x="20395" y="16859"/>
                  </a:cubicBezTo>
                  <a:cubicBezTo>
                    <a:pt x="20395" y="16332"/>
                    <a:pt x="20026" y="16068"/>
                    <a:pt x="19841" y="15541"/>
                  </a:cubicBezTo>
                  <a:cubicBezTo>
                    <a:pt x="19841" y="15278"/>
                    <a:pt x="20026" y="14488"/>
                    <a:pt x="19472" y="14488"/>
                  </a:cubicBezTo>
                  <a:cubicBezTo>
                    <a:pt x="19287" y="14488"/>
                    <a:pt x="19841" y="13961"/>
                    <a:pt x="19656" y="13698"/>
                  </a:cubicBezTo>
                  <a:cubicBezTo>
                    <a:pt x="19656" y="12907"/>
                    <a:pt x="19841" y="12644"/>
                    <a:pt x="20026" y="12117"/>
                  </a:cubicBezTo>
                  <a:cubicBezTo>
                    <a:pt x="20026" y="11590"/>
                    <a:pt x="20395" y="11590"/>
                    <a:pt x="20395" y="11063"/>
                  </a:cubicBezTo>
                  <a:cubicBezTo>
                    <a:pt x="20395" y="10800"/>
                    <a:pt x="20580" y="10537"/>
                    <a:pt x="20764" y="10537"/>
                  </a:cubicBezTo>
                  <a:cubicBezTo>
                    <a:pt x="21318" y="10537"/>
                    <a:pt x="21318" y="10537"/>
                    <a:pt x="21318" y="10010"/>
                  </a:cubicBezTo>
                  <a:cubicBezTo>
                    <a:pt x="21318" y="8429"/>
                    <a:pt x="21318" y="7112"/>
                    <a:pt x="21318" y="5532"/>
                  </a:cubicBezTo>
                  <a:cubicBezTo>
                    <a:pt x="21318" y="5005"/>
                    <a:pt x="20580" y="4741"/>
                    <a:pt x="20210" y="4478"/>
                  </a:cubicBezTo>
                  <a:cubicBezTo>
                    <a:pt x="18364" y="3161"/>
                    <a:pt x="16518" y="1580"/>
                    <a:pt x="14672" y="263"/>
                  </a:cubicBezTo>
                  <a:cubicBezTo>
                    <a:pt x="14487" y="263"/>
                    <a:pt x="14487" y="0"/>
                    <a:pt x="14303" y="0"/>
                  </a:cubicBezTo>
                  <a:cubicBezTo>
                    <a:pt x="14118" y="263"/>
                    <a:pt x="13749" y="527"/>
                    <a:pt x="13564" y="527"/>
                  </a:cubicBezTo>
                  <a:cubicBezTo>
                    <a:pt x="13380" y="790"/>
                    <a:pt x="13010" y="1317"/>
                    <a:pt x="12826" y="1317"/>
                  </a:cubicBezTo>
                  <a:cubicBezTo>
                    <a:pt x="12641" y="1317"/>
                    <a:pt x="12456" y="790"/>
                    <a:pt x="12087" y="527"/>
                  </a:cubicBezTo>
                  <a:cubicBezTo>
                    <a:pt x="11903" y="263"/>
                    <a:pt x="11718" y="263"/>
                    <a:pt x="11533" y="263"/>
                  </a:cubicBezTo>
                  <a:cubicBezTo>
                    <a:pt x="11164" y="0"/>
                    <a:pt x="10980" y="0"/>
                    <a:pt x="10610" y="263"/>
                  </a:cubicBezTo>
                  <a:cubicBezTo>
                    <a:pt x="9318" y="1317"/>
                    <a:pt x="8026" y="2634"/>
                    <a:pt x="6733" y="3688"/>
                  </a:cubicBezTo>
                  <a:cubicBezTo>
                    <a:pt x="6180" y="4215"/>
                    <a:pt x="5626" y="4741"/>
                    <a:pt x="5072" y="5532"/>
                  </a:cubicBezTo>
                  <a:cubicBezTo>
                    <a:pt x="4887" y="5795"/>
                    <a:pt x="4703" y="5795"/>
                    <a:pt x="4518" y="5795"/>
                  </a:cubicBezTo>
                  <a:cubicBezTo>
                    <a:pt x="3964" y="5795"/>
                    <a:pt x="3780" y="5795"/>
                    <a:pt x="3780" y="6585"/>
                  </a:cubicBezTo>
                  <a:cubicBezTo>
                    <a:pt x="3780" y="7376"/>
                    <a:pt x="3780" y="8166"/>
                    <a:pt x="3780" y="8956"/>
                  </a:cubicBezTo>
                  <a:cubicBezTo>
                    <a:pt x="3780" y="9746"/>
                    <a:pt x="3595" y="10537"/>
                    <a:pt x="3226" y="11063"/>
                  </a:cubicBezTo>
                  <a:cubicBezTo>
                    <a:pt x="3041" y="11327"/>
                    <a:pt x="2487" y="11327"/>
                    <a:pt x="2303" y="11327"/>
                  </a:cubicBezTo>
                  <a:cubicBezTo>
                    <a:pt x="1933" y="11327"/>
                    <a:pt x="1564" y="11327"/>
                    <a:pt x="1195" y="11327"/>
                  </a:cubicBezTo>
                  <a:cubicBezTo>
                    <a:pt x="826" y="11327"/>
                    <a:pt x="456" y="11590"/>
                    <a:pt x="87" y="11590"/>
                  </a:cubicBezTo>
                  <a:cubicBezTo>
                    <a:pt x="-282" y="11590"/>
                    <a:pt x="641" y="13434"/>
                    <a:pt x="641" y="13434"/>
                  </a:cubicBezTo>
                  <a:cubicBezTo>
                    <a:pt x="826" y="14224"/>
                    <a:pt x="1010" y="14751"/>
                    <a:pt x="1564" y="15015"/>
                  </a:cubicBezTo>
                  <a:cubicBezTo>
                    <a:pt x="1564" y="15015"/>
                    <a:pt x="1749" y="14751"/>
                    <a:pt x="1749" y="14751"/>
                  </a:cubicBezTo>
                  <a:cubicBezTo>
                    <a:pt x="1933" y="15015"/>
                    <a:pt x="1933" y="15805"/>
                    <a:pt x="2303" y="15278"/>
                  </a:cubicBezTo>
                  <a:cubicBezTo>
                    <a:pt x="2672" y="14751"/>
                    <a:pt x="3041" y="16068"/>
                    <a:pt x="3226" y="16332"/>
                  </a:cubicBezTo>
                  <a:cubicBezTo>
                    <a:pt x="3226" y="16068"/>
                    <a:pt x="3410" y="15541"/>
                    <a:pt x="3410" y="15278"/>
                  </a:cubicBezTo>
                  <a:cubicBezTo>
                    <a:pt x="3410" y="15015"/>
                    <a:pt x="3595" y="14751"/>
                    <a:pt x="3595" y="14488"/>
                  </a:cubicBezTo>
                  <a:cubicBezTo>
                    <a:pt x="3780" y="13698"/>
                    <a:pt x="3780" y="13698"/>
                    <a:pt x="4333" y="13434"/>
                  </a:cubicBezTo>
                  <a:cubicBezTo>
                    <a:pt x="4518" y="13171"/>
                    <a:pt x="4703" y="13171"/>
                    <a:pt x="4887" y="13171"/>
                  </a:cubicBezTo>
                  <a:cubicBezTo>
                    <a:pt x="5072" y="12907"/>
                    <a:pt x="5256" y="13434"/>
                    <a:pt x="5441" y="13434"/>
                  </a:cubicBezTo>
                  <a:cubicBezTo>
                    <a:pt x="5810" y="13434"/>
                    <a:pt x="5995" y="13698"/>
                    <a:pt x="6180" y="13961"/>
                  </a:cubicBezTo>
                  <a:cubicBezTo>
                    <a:pt x="6364" y="14224"/>
                    <a:pt x="6549" y="14224"/>
                    <a:pt x="6918" y="14224"/>
                  </a:cubicBezTo>
                  <a:cubicBezTo>
                    <a:pt x="7472" y="13698"/>
                    <a:pt x="7656" y="14488"/>
                    <a:pt x="8210" y="14488"/>
                  </a:cubicBezTo>
                  <a:cubicBezTo>
                    <a:pt x="8764" y="14488"/>
                    <a:pt x="9318" y="13961"/>
                    <a:pt x="9872" y="13961"/>
                  </a:cubicBezTo>
                  <a:cubicBezTo>
                    <a:pt x="10241" y="13961"/>
                    <a:pt x="10980" y="14224"/>
                    <a:pt x="11533" y="13961"/>
                  </a:cubicBezTo>
                  <a:cubicBezTo>
                    <a:pt x="11718" y="13961"/>
                    <a:pt x="11903" y="13698"/>
                    <a:pt x="12087" y="13434"/>
                  </a:cubicBezTo>
                  <a:cubicBezTo>
                    <a:pt x="12456" y="13171"/>
                    <a:pt x="12272" y="12907"/>
                    <a:pt x="12272" y="12380"/>
                  </a:cubicBezTo>
                  <a:cubicBezTo>
                    <a:pt x="12272" y="11063"/>
                    <a:pt x="13195" y="10273"/>
                    <a:pt x="13933" y="9220"/>
                  </a:cubicBezTo>
                  <a:cubicBezTo>
                    <a:pt x="14118" y="8956"/>
                    <a:pt x="13933" y="8429"/>
                    <a:pt x="13933" y="8166"/>
                  </a:cubicBezTo>
                  <a:cubicBezTo>
                    <a:pt x="13933" y="7376"/>
                    <a:pt x="13933" y="6849"/>
                    <a:pt x="13933" y="6059"/>
                  </a:cubicBezTo>
                  <a:cubicBezTo>
                    <a:pt x="14118" y="5532"/>
                    <a:pt x="14303" y="4741"/>
                    <a:pt x="14303" y="4215"/>
                  </a:cubicBezTo>
                  <a:cubicBezTo>
                    <a:pt x="14118" y="3688"/>
                    <a:pt x="13933" y="3161"/>
                    <a:pt x="13749" y="2898"/>
                  </a:cubicBezTo>
                  <a:cubicBezTo>
                    <a:pt x="13380" y="2107"/>
                    <a:pt x="13564" y="1317"/>
                    <a:pt x="13564" y="527"/>
                  </a:cubicBezTo>
                  <a:cubicBezTo>
                    <a:pt x="13564" y="1317"/>
                    <a:pt x="13564" y="1844"/>
                    <a:pt x="13564" y="2371"/>
                  </a:cubicBezTo>
                  <a:cubicBezTo>
                    <a:pt x="13564" y="2898"/>
                    <a:pt x="14118" y="3688"/>
                    <a:pt x="14118" y="4215"/>
                  </a:cubicBezTo>
                  <a:cubicBezTo>
                    <a:pt x="14303" y="5005"/>
                    <a:pt x="13933" y="6059"/>
                    <a:pt x="13933" y="6849"/>
                  </a:cubicBezTo>
                  <a:cubicBezTo>
                    <a:pt x="13933" y="7376"/>
                    <a:pt x="14118" y="8429"/>
                    <a:pt x="13933" y="9220"/>
                  </a:cubicBezTo>
                  <a:cubicBezTo>
                    <a:pt x="13749" y="9746"/>
                    <a:pt x="13010" y="10273"/>
                    <a:pt x="12826" y="10800"/>
                  </a:cubicBezTo>
                  <a:cubicBezTo>
                    <a:pt x="12456" y="11063"/>
                    <a:pt x="12272" y="11590"/>
                    <a:pt x="12272" y="12117"/>
                  </a:cubicBezTo>
                  <a:cubicBezTo>
                    <a:pt x="12087" y="12907"/>
                    <a:pt x="12456" y="13171"/>
                    <a:pt x="12641" y="13961"/>
                  </a:cubicBezTo>
                  <a:cubicBezTo>
                    <a:pt x="12641" y="14224"/>
                    <a:pt x="12826" y="14224"/>
                    <a:pt x="13010" y="14488"/>
                  </a:cubicBezTo>
                  <a:cubicBezTo>
                    <a:pt x="13380" y="14751"/>
                    <a:pt x="13564" y="15015"/>
                    <a:pt x="13564" y="15541"/>
                  </a:cubicBezTo>
                  <a:cubicBezTo>
                    <a:pt x="13564" y="16068"/>
                    <a:pt x="13564" y="16595"/>
                    <a:pt x="13564" y="17122"/>
                  </a:cubicBezTo>
                  <a:cubicBezTo>
                    <a:pt x="13564" y="17385"/>
                    <a:pt x="13749" y="17912"/>
                    <a:pt x="13933" y="18439"/>
                  </a:cubicBezTo>
                  <a:cubicBezTo>
                    <a:pt x="13380" y="18439"/>
                    <a:pt x="12087" y="18439"/>
                    <a:pt x="13010" y="19493"/>
                  </a:cubicBezTo>
                  <a:cubicBezTo>
                    <a:pt x="13380" y="19756"/>
                    <a:pt x="13564" y="20020"/>
                    <a:pt x="13749" y="20546"/>
                  </a:cubicBezTo>
                  <a:cubicBezTo>
                    <a:pt x="13749" y="20810"/>
                    <a:pt x="13933" y="21073"/>
                    <a:pt x="13933" y="21337"/>
                  </a:cubicBezTo>
                  <a:cubicBezTo>
                    <a:pt x="13933" y="21600"/>
                    <a:pt x="14487" y="21337"/>
                    <a:pt x="14487" y="21337"/>
                  </a:cubicBezTo>
                  <a:cubicBezTo>
                    <a:pt x="14856" y="21073"/>
                    <a:pt x="14487" y="21337"/>
                    <a:pt x="14487" y="21337"/>
                  </a:cubicBezTo>
                  <a:close/>
                </a:path>
              </a:pathLst>
            </a:custGeom>
            <a:solidFill>
              <a:srgbClr val="00152F"/>
            </a:solidFill>
            <a:ln w="12700">
              <a:miter lim="400000"/>
            </a:ln>
          </p:spPr>
          <p:txBody>
            <a:bodyPr lIns="22275" tIns="22275" rIns="22275" bIns="22275" anchor="ctr"/>
            <a:lstStyle/>
            <a:p>
              <a:pPr algn="ctr"/>
              <a:endParaRPr sz="1403">
                <a:solidFill>
                  <a:srgbClr val="FFFFFF"/>
                </a:solidFill>
                <a:latin typeface="Helvetica Light"/>
              </a:endParaRPr>
            </a:p>
          </p:txBody>
        </p:sp>
        <p:sp>
          <p:nvSpPr>
            <p:cNvPr id="366" name="Shape">
              <a:extLst>
                <a:ext uri="{FF2B5EF4-FFF2-40B4-BE49-F238E27FC236}">
                  <a16:creationId xmlns:a16="http://schemas.microsoft.com/office/drawing/2014/main" id="{1FBCF691-18F6-435C-8B1F-0E9F084D80B9}"/>
                </a:ext>
              </a:extLst>
            </p:cNvPr>
            <p:cNvSpPr/>
            <p:nvPr/>
          </p:nvSpPr>
          <p:spPr>
            <a:xfrm>
              <a:off x="9170896" y="4392659"/>
              <a:ext cx="791747" cy="975991"/>
            </a:xfrm>
            <a:custGeom>
              <a:avLst/>
              <a:gdLst/>
              <a:ahLst/>
              <a:cxnLst>
                <a:cxn ang="0">
                  <a:pos x="wd2" y="hd2"/>
                </a:cxn>
                <a:cxn ang="5400000">
                  <a:pos x="wd2" y="hd2"/>
                </a:cxn>
                <a:cxn ang="10800000">
                  <a:pos x="wd2" y="hd2"/>
                </a:cxn>
                <a:cxn ang="16200000">
                  <a:pos x="wd2" y="hd2"/>
                </a:cxn>
              </a:cxnLst>
              <a:rect l="0" t="0" r="r" b="b"/>
              <a:pathLst>
                <a:path w="21410" h="21411" extrusionOk="0">
                  <a:moveTo>
                    <a:pt x="1390" y="8341"/>
                  </a:moveTo>
                  <a:cubicBezTo>
                    <a:pt x="1390" y="8341"/>
                    <a:pt x="1390" y="8554"/>
                    <a:pt x="1390" y="8768"/>
                  </a:cubicBezTo>
                  <a:cubicBezTo>
                    <a:pt x="1127" y="8982"/>
                    <a:pt x="864" y="8982"/>
                    <a:pt x="864" y="9196"/>
                  </a:cubicBezTo>
                  <a:cubicBezTo>
                    <a:pt x="864" y="9624"/>
                    <a:pt x="337" y="10051"/>
                    <a:pt x="337" y="10479"/>
                  </a:cubicBezTo>
                  <a:cubicBezTo>
                    <a:pt x="337" y="10693"/>
                    <a:pt x="600" y="10907"/>
                    <a:pt x="337" y="10907"/>
                  </a:cubicBezTo>
                  <a:cubicBezTo>
                    <a:pt x="337" y="11121"/>
                    <a:pt x="-190" y="11335"/>
                    <a:pt x="73" y="11335"/>
                  </a:cubicBezTo>
                  <a:cubicBezTo>
                    <a:pt x="864" y="11335"/>
                    <a:pt x="600" y="12190"/>
                    <a:pt x="864" y="12404"/>
                  </a:cubicBezTo>
                  <a:cubicBezTo>
                    <a:pt x="864" y="12618"/>
                    <a:pt x="1127" y="12618"/>
                    <a:pt x="1390" y="12832"/>
                  </a:cubicBezTo>
                  <a:cubicBezTo>
                    <a:pt x="1390" y="13046"/>
                    <a:pt x="1390" y="13259"/>
                    <a:pt x="1390" y="13473"/>
                  </a:cubicBezTo>
                  <a:cubicBezTo>
                    <a:pt x="1654" y="13901"/>
                    <a:pt x="2181" y="14115"/>
                    <a:pt x="2181" y="14543"/>
                  </a:cubicBezTo>
                  <a:cubicBezTo>
                    <a:pt x="2181" y="14756"/>
                    <a:pt x="1917" y="15826"/>
                    <a:pt x="2181" y="15826"/>
                  </a:cubicBezTo>
                  <a:cubicBezTo>
                    <a:pt x="2971" y="15826"/>
                    <a:pt x="3234" y="16040"/>
                    <a:pt x="3761" y="16253"/>
                  </a:cubicBezTo>
                  <a:cubicBezTo>
                    <a:pt x="4288" y="16467"/>
                    <a:pt x="4025" y="17109"/>
                    <a:pt x="4551" y="17323"/>
                  </a:cubicBezTo>
                  <a:cubicBezTo>
                    <a:pt x="4815" y="17537"/>
                    <a:pt x="5605" y="17537"/>
                    <a:pt x="5605" y="17964"/>
                  </a:cubicBezTo>
                  <a:cubicBezTo>
                    <a:pt x="5605" y="18392"/>
                    <a:pt x="6395" y="18606"/>
                    <a:pt x="6659" y="18820"/>
                  </a:cubicBezTo>
                  <a:cubicBezTo>
                    <a:pt x="6659" y="19034"/>
                    <a:pt x="6659" y="19248"/>
                    <a:pt x="6659" y="19461"/>
                  </a:cubicBezTo>
                  <a:cubicBezTo>
                    <a:pt x="6922" y="19461"/>
                    <a:pt x="7186" y="19675"/>
                    <a:pt x="7186" y="19675"/>
                  </a:cubicBezTo>
                  <a:cubicBezTo>
                    <a:pt x="7449" y="19889"/>
                    <a:pt x="7712" y="20317"/>
                    <a:pt x="8239" y="20531"/>
                  </a:cubicBezTo>
                  <a:cubicBezTo>
                    <a:pt x="8503" y="20745"/>
                    <a:pt x="8503" y="19889"/>
                    <a:pt x="9030" y="20317"/>
                  </a:cubicBezTo>
                  <a:cubicBezTo>
                    <a:pt x="9556" y="20531"/>
                    <a:pt x="9556" y="20103"/>
                    <a:pt x="10083" y="20103"/>
                  </a:cubicBezTo>
                  <a:cubicBezTo>
                    <a:pt x="10610" y="20317"/>
                    <a:pt x="10873" y="20958"/>
                    <a:pt x="11400" y="21386"/>
                  </a:cubicBezTo>
                  <a:cubicBezTo>
                    <a:pt x="11927" y="20317"/>
                    <a:pt x="12717" y="21600"/>
                    <a:pt x="13244" y="21386"/>
                  </a:cubicBezTo>
                  <a:cubicBezTo>
                    <a:pt x="13508" y="21172"/>
                    <a:pt x="13771" y="20958"/>
                    <a:pt x="14298" y="20958"/>
                  </a:cubicBezTo>
                  <a:cubicBezTo>
                    <a:pt x="14561" y="20958"/>
                    <a:pt x="15088" y="20958"/>
                    <a:pt x="15351" y="20745"/>
                  </a:cubicBezTo>
                  <a:cubicBezTo>
                    <a:pt x="15878" y="19889"/>
                    <a:pt x="16932" y="19461"/>
                    <a:pt x="17986" y="20103"/>
                  </a:cubicBezTo>
                  <a:cubicBezTo>
                    <a:pt x="17986" y="19889"/>
                    <a:pt x="17986" y="19675"/>
                    <a:pt x="17986" y="19461"/>
                  </a:cubicBezTo>
                  <a:cubicBezTo>
                    <a:pt x="17986" y="19248"/>
                    <a:pt x="17195" y="19248"/>
                    <a:pt x="17195" y="19248"/>
                  </a:cubicBezTo>
                  <a:cubicBezTo>
                    <a:pt x="16669" y="18820"/>
                    <a:pt x="16405" y="18178"/>
                    <a:pt x="15878" y="17750"/>
                  </a:cubicBezTo>
                  <a:cubicBezTo>
                    <a:pt x="15615" y="17537"/>
                    <a:pt x="15615" y="17323"/>
                    <a:pt x="15351" y="17109"/>
                  </a:cubicBezTo>
                  <a:cubicBezTo>
                    <a:pt x="15088" y="16895"/>
                    <a:pt x="14825" y="16895"/>
                    <a:pt x="14561" y="16681"/>
                  </a:cubicBezTo>
                  <a:cubicBezTo>
                    <a:pt x="13771" y="16040"/>
                    <a:pt x="15351" y="16040"/>
                    <a:pt x="15351" y="16040"/>
                  </a:cubicBezTo>
                  <a:cubicBezTo>
                    <a:pt x="15878" y="15826"/>
                    <a:pt x="15615" y="14756"/>
                    <a:pt x="15878" y="14329"/>
                  </a:cubicBezTo>
                  <a:cubicBezTo>
                    <a:pt x="15878" y="14115"/>
                    <a:pt x="15878" y="13687"/>
                    <a:pt x="16142" y="13687"/>
                  </a:cubicBezTo>
                  <a:cubicBezTo>
                    <a:pt x="16405" y="13473"/>
                    <a:pt x="16932" y="13473"/>
                    <a:pt x="16932" y="13259"/>
                  </a:cubicBezTo>
                  <a:cubicBezTo>
                    <a:pt x="16932" y="13046"/>
                    <a:pt x="16932" y="12832"/>
                    <a:pt x="16932" y="12404"/>
                  </a:cubicBezTo>
                  <a:cubicBezTo>
                    <a:pt x="16932" y="12190"/>
                    <a:pt x="17195" y="11976"/>
                    <a:pt x="17459" y="11762"/>
                  </a:cubicBezTo>
                  <a:cubicBezTo>
                    <a:pt x="17722" y="11335"/>
                    <a:pt x="18249" y="11549"/>
                    <a:pt x="18512" y="11121"/>
                  </a:cubicBezTo>
                  <a:cubicBezTo>
                    <a:pt x="18512" y="10693"/>
                    <a:pt x="18776" y="10265"/>
                    <a:pt x="18776" y="9624"/>
                  </a:cubicBezTo>
                  <a:cubicBezTo>
                    <a:pt x="18776" y="9410"/>
                    <a:pt x="18776" y="9196"/>
                    <a:pt x="18776" y="8982"/>
                  </a:cubicBezTo>
                  <a:cubicBezTo>
                    <a:pt x="18776" y="8554"/>
                    <a:pt x="19303" y="8127"/>
                    <a:pt x="19303" y="7913"/>
                  </a:cubicBezTo>
                  <a:cubicBezTo>
                    <a:pt x="19303" y="7057"/>
                    <a:pt x="19566" y="6416"/>
                    <a:pt x="20620" y="6202"/>
                  </a:cubicBezTo>
                  <a:cubicBezTo>
                    <a:pt x="20883" y="6202"/>
                    <a:pt x="21147" y="6202"/>
                    <a:pt x="21410" y="5774"/>
                  </a:cubicBezTo>
                  <a:cubicBezTo>
                    <a:pt x="21410" y="5560"/>
                    <a:pt x="20883" y="5133"/>
                    <a:pt x="20620" y="4919"/>
                  </a:cubicBezTo>
                  <a:cubicBezTo>
                    <a:pt x="20093" y="4491"/>
                    <a:pt x="19830" y="4063"/>
                    <a:pt x="19830" y="3636"/>
                  </a:cubicBezTo>
                  <a:cubicBezTo>
                    <a:pt x="19830" y="3422"/>
                    <a:pt x="19566" y="2352"/>
                    <a:pt x="19830" y="2352"/>
                  </a:cubicBezTo>
                  <a:cubicBezTo>
                    <a:pt x="20093" y="2139"/>
                    <a:pt x="19830" y="2139"/>
                    <a:pt x="19566" y="1925"/>
                  </a:cubicBezTo>
                  <a:cubicBezTo>
                    <a:pt x="19303" y="1711"/>
                    <a:pt x="19303" y="1497"/>
                    <a:pt x="19303" y="1069"/>
                  </a:cubicBezTo>
                  <a:cubicBezTo>
                    <a:pt x="18776" y="642"/>
                    <a:pt x="17986" y="428"/>
                    <a:pt x="17722" y="0"/>
                  </a:cubicBezTo>
                  <a:cubicBezTo>
                    <a:pt x="17459" y="0"/>
                    <a:pt x="16932" y="214"/>
                    <a:pt x="16669" y="428"/>
                  </a:cubicBezTo>
                  <a:cubicBezTo>
                    <a:pt x="16405" y="1069"/>
                    <a:pt x="15878" y="642"/>
                    <a:pt x="15615" y="1069"/>
                  </a:cubicBezTo>
                  <a:cubicBezTo>
                    <a:pt x="15351" y="1925"/>
                    <a:pt x="15088" y="1069"/>
                    <a:pt x="14561" y="1069"/>
                  </a:cubicBezTo>
                  <a:cubicBezTo>
                    <a:pt x="13508" y="1069"/>
                    <a:pt x="12717" y="1069"/>
                    <a:pt x="11927" y="1069"/>
                  </a:cubicBezTo>
                  <a:cubicBezTo>
                    <a:pt x="9556" y="1069"/>
                    <a:pt x="6922" y="1069"/>
                    <a:pt x="4288" y="1069"/>
                  </a:cubicBezTo>
                  <a:cubicBezTo>
                    <a:pt x="3761" y="1069"/>
                    <a:pt x="4025" y="2566"/>
                    <a:pt x="4025" y="2994"/>
                  </a:cubicBezTo>
                  <a:cubicBezTo>
                    <a:pt x="4025" y="3422"/>
                    <a:pt x="3761" y="3422"/>
                    <a:pt x="3234" y="3422"/>
                  </a:cubicBezTo>
                  <a:cubicBezTo>
                    <a:pt x="2444" y="3422"/>
                    <a:pt x="2708" y="3422"/>
                    <a:pt x="2708" y="3850"/>
                  </a:cubicBezTo>
                  <a:cubicBezTo>
                    <a:pt x="2708" y="4919"/>
                    <a:pt x="2708" y="5774"/>
                    <a:pt x="2708" y="6844"/>
                  </a:cubicBezTo>
                  <a:cubicBezTo>
                    <a:pt x="2708" y="7271"/>
                    <a:pt x="2708" y="7699"/>
                    <a:pt x="2708" y="7913"/>
                  </a:cubicBezTo>
                  <a:cubicBezTo>
                    <a:pt x="2708" y="8341"/>
                    <a:pt x="1654" y="8127"/>
                    <a:pt x="1390" y="8341"/>
                  </a:cubicBezTo>
                  <a:close/>
                </a:path>
              </a:pathLst>
            </a:custGeom>
            <a:solidFill>
              <a:srgbClr val="00152F"/>
            </a:solidFill>
            <a:ln w="12700">
              <a:miter lim="400000"/>
            </a:ln>
          </p:spPr>
          <p:txBody>
            <a:bodyPr lIns="22275" tIns="22275" rIns="22275" bIns="22275" anchor="ctr"/>
            <a:lstStyle/>
            <a:p>
              <a:pPr algn="ctr"/>
              <a:endParaRPr sz="1403">
                <a:solidFill>
                  <a:srgbClr val="FFFFFF"/>
                </a:solidFill>
                <a:latin typeface="Helvetica Light"/>
              </a:endParaRPr>
            </a:p>
          </p:txBody>
        </p:sp>
        <p:sp>
          <p:nvSpPr>
            <p:cNvPr id="367" name="Shape">
              <a:extLst>
                <a:ext uri="{FF2B5EF4-FFF2-40B4-BE49-F238E27FC236}">
                  <a16:creationId xmlns:a16="http://schemas.microsoft.com/office/drawing/2014/main" id="{B5B61E4D-71E7-4B45-A34E-4084FB90764E}"/>
                </a:ext>
              </a:extLst>
            </p:cNvPr>
            <p:cNvSpPr/>
            <p:nvPr/>
          </p:nvSpPr>
          <p:spPr>
            <a:xfrm>
              <a:off x="9863217" y="4644615"/>
              <a:ext cx="311551" cy="281796"/>
            </a:xfrm>
            <a:custGeom>
              <a:avLst/>
              <a:gdLst/>
              <a:ahLst/>
              <a:cxnLst>
                <a:cxn ang="0">
                  <a:pos x="wd2" y="hd2"/>
                </a:cxn>
                <a:cxn ang="5400000">
                  <a:pos x="wd2" y="hd2"/>
                </a:cxn>
                <a:cxn ang="10800000">
                  <a:pos x="wd2" y="hd2"/>
                </a:cxn>
                <a:cxn ang="16200000">
                  <a:pos x="wd2" y="hd2"/>
                </a:cxn>
              </a:cxnLst>
              <a:rect l="0" t="0" r="r" b="b"/>
              <a:pathLst>
                <a:path w="21600" h="21600" extrusionOk="0">
                  <a:moveTo>
                    <a:pt x="2025" y="14152"/>
                  </a:moveTo>
                  <a:cubicBezTo>
                    <a:pt x="2700" y="14152"/>
                    <a:pt x="4050" y="15641"/>
                    <a:pt x="4725" y="14897"/>
                  </a:cubicBezTo>
                  <a:cubicBezTo>
                    <a:pt x="4725" y="14152"/>
                    <a:pt x="4050" y="12662"/>
                    <a:pt x="4725" y="12662"/>
                  </a:cubicBezTo>
                  <a:cubicBezTo>
                    <a:pt x="6075" y="12662"/>
                    <a:pt x="6075" y="14152"/>
                    <a:pt x="6750" y="14152"/>
                  </a:cubicBezTo>
                  <a:cubicBezTo>
                    <a:pt x="7425" y="14152"/>
                    <a:pt x="8100" y="13407"/>
                    <a:pt x="8100" y="13407"/>
                  </a:cubicBezTo>
                  <a:cubicBezTo>
                    <a:pt x="8775" y="12662"/>
                    <a:pt x="9450" y="13407"/>
                    <a:pt x="9450" y="13407"/>
                  </a:cubicBezTo>
                  <a:cubicBezTo>
                    <a:pt x="14850" y="13407"/>
                    <a:pt x="16875" y="17876"/>
                    <a:pt x="19575" y="21600"/>
                  </a:cubicBezTo>
                  <a:cubicBezTo>
                    <a:pt x="20250" y="21600"/>
                    <a:pt x="20925" y="20855"/>
                    <a:pt x="21600" y="20110"/>
                  </a:cubicBezTo>
                  <a:cubicBezTo>
                    <a:pt x="19575" y="18621"/>
                    <a:pt x="17550" y="16386"/>
                    <a:pt x="16200" y="14152"/>
                  </a:cubicBezTo>
                  <a:cubicBezTo>
                    <a:pt x="15525" y="12662"/>
                    <a:pt x="14175" y="12662"/>
                    <a:pt x="12825" y="11917"/>
                  </a:cubicBezTo>
                  <a:cubicBezTo>
                    <a:pt x="12150" y="11917"/>
                    <a:pt x="12150" y="10428"/>
                    <a:pt x="11475" y="10428"/>
                  </a:cubicBezTo>
                  <a:cubicBezTo>
                    <a:pt x="10800" y="10428"/>
                    <a:pt x="11475" y="11172"/>
                    <a:pt x="11475" y="11917"/>
                  </a:cubicBezTo>
                  <a:cubicBezTo>
                    <a:pt x="11475" y="11917"/>
                    <a:pt x="10800" y="10428"/>
                    <a:pt x="10800" y="10428"/>
                  </a:cubicBezTo>
                  <a:cubicBezTo>
                    <a:pt x="10125" y="8938"/>
                    <a:pt x="9450" y="8193"/>
                    <a:pt x="9450" y="6703"/>
                  </a:cubicBezTo>
                  <a:cubicBezTo>
                    <a:pt x="8775" y="4469"/>
                    <a:pt x="8775" y="2234"/>
                    <a:pt x="6750" y="0"/>
                  </a:cubicBezTo>
                  <a:cubicBezTo>
                    <a:pt x="6075" y="2979"/>
                    <a:pt x="2700" y="2979"/>
                    <a:pt x="1350" y="5214"/>
                  </a:cubicBezTo>
                  <a:cubicBezTo>
                    <a:pt x="675" y="6703"/>
                    <a:pt x="1350" y="8193"/>
                    <a:pt x="675" y="9683"/>
                  </a:cubicBezTo>
                  <a:cubicBezTo>
                    <a:pt x="0" y="11172"/>
                    <a:pt x="0" y="12662"/>
                    <a:pt x="0" y="14897"/>
                  </a:cubicBezTo>
                  <a:cubicBezTo>
                    <a:pt x="675" y="14152"/>
                    <a:pt x="1350" y="14152"/>
                    <a:pt x="2025" y="14152"/>
                  </a:cubicBezTo>
                  <a:close/>
                </a:path>
              </a:pathLst>
            </a:custGeom>
            <a:solidFill>
              <a:srgbClr val="00152F"/>
            </a:solidFill>
            <a:ln w="12700">
              <a:miter lim="400000"/>
            </a:ln>
          </p:spPr>
          <p:txBody>
            <a:bodyPr lIns="22275" tIns="22275" rIns="22275" bIns="22275" anchor="ctr"/>
            <a:lstStyle/>
            <a:p>
              <a:pPr algn="ctr"/>
              <a:endParaRPr sz="1403">
                <a:solidFill>
                  <a:srgbClr val="FFFFFF"/>
                </a:solidFill>
                <a:latin typeface="Helvetica Light"/>
              </a:endParaRPr>
            </a:p>
          </p:txBody>
        </p:sp>
        <p:sp>
          <p:nvSpPr>
            <p:cNvPr id="368" name="Shape">
              <a:extLst>
                <a:ext uri="{FF2B5EF4-FFF2-40B4-BE49-F238E27FC236}">
                  <a16:creationId xmlns:a16="http://schemas.microsoft.com/office/drawing/2014/main" id="{6640A98D-B8E2-49EB-8F03-E09D3CD3A03D}"/>
                </a:ext>
              </a:extLst>
            </p:cNvPr>
            <p:cNvSpPr/>
            <p:nvPr/>
          </p:nvSpPr>
          <p:spPr>
            <a:xfrm>
              <a:off x="9704144" y="4811253"/>
              <a:ext cx="715880" cy="558984"/>
            </a:xfrm>
            <a:custGeom>
              <a:avLst/>
              <a:gdLst/>
              <a:ahLst/>
              <a:cxnLst>
                <a:cxn ang="0">
                  <a:pos x="wd2" y="hd2"/>
                </a:cxn>
                <a:cxn ang="5400000">
                  <a:pos x="wd2" y="hd2"/>
                </a:cxn>
                <a:cxn ang="10800000">
                  <a:pos x="wd2" y="hd2"/>
                </a:cxn>
                <a:cxn ang="16200000">
                  <a:pos x="wd2" y="hd2"/>
                </a:cxn>
              </a:cxnLst>
              <a:rect l="0" t="0" r="r" b="b"/>
              <a:pathLst>
                <a:path w="21500" h="20233" extrusionOk="0">
                  <a:moveTo>
                    <a:pt x="20332" y="12344"/>
                  </a:moveTo>
                  <a:cubicBezTo>
                    <a:pt x="18873" y="11636"/>
                    <a:pt x="17705" y="11281"/>
                    <a:pt x="16538" y="10573"/>
                  </a:cubicBezTo>
                  <a:cubicBezTo>
                    <a:pt x="15662" y="10219"/>
                    <a:pt x="15370" y="9865"/>
                    <a:pt x="14786" y="9157"/>
                  </a:cubicBezTo>
                  <a:cubicBezTo>
                    <a:pt x="14495" y="8803"/>
                    <a:pt x="14203" y="8095"/>
                    <a:pt x="13911" y="7386"/>
                  </a:cubicBezTo>
                  <a:cubicBezTo>
                    <a:pt x="13911" y="7032"/>
                    <a:pt x="14786" y="6324"/>
                    <a:pt x="14786" y="5970"/>
                  </a:cubicBezTo>
                  <a:cubicBezTo>
                    <a:pt x="14203" y="6324"/>
                    <a:pt x="13619" y="6678"/>
                    <a:pt x="13035" y="7032"/>
                  </a:cubicBezTo>
                  <a:cubicBezTo>
                    <a:pt x="12451" y="7032"/>
                    <a:pt x="12451" y="5616"/>
                    <a:pt x="12743" y="5262"/>
                  </a:cubicBezTo>
                  <a:cubicBezTo>
                    <a:pt x="13619" y="4199"/>
                    <a:pt x="13327" y="4199"/>
                    <a:pt x="12743" y="3137"/>
                  </a:cubicBezTo>
                  <a:cubicBezTo>
                    <a:pt x="12159" y="2429"/>
                    <a:pt x="11576" y="1013"/>
                    <a:pt x="10700" y="658"/>
                  </a:cubicBezTo>
                  <a:cubicBezTo>
                    <a:pt x="10116" y="658"/>
                    <a:pt x="8657" y="-50"/>
                    <a:pt x="8073" y="304"/>
                  </a:cubicBezTo>
                  <a:cubicBezTo>
                    <a:pt x="7489" y="1367"/>
                    <a:pt x="6905" y="-1112"/>
                    <a:pt x="6905" y="658"/>
                  </a:cubicBezTo>
                  <a:cubicBezTo>
                    <a:pt x="6905" y="1367"/>
                    <a:pt x="6322" y="1013"/>
                    <a:pt x="6030" y="658"/>
                  </a:cubicBezTo>
                  <a:cubicBezTo>
                    <a:pt x="5738" y="658"/>
                    <a:pt x="5446" y="658"/>
                    <a:pt x="5154" y="658"/>
                  </a:cubicBezTo>
                  <a:cubicBezTo>
                    <a:pt x="4570" y="1013"/>
                    <a:pt x="4862" y="1013"/>
                    <a:pt x="4862" y="1721"/>
                  </a:cubicBezTo>
                  <a:cubicBezTo>
                    <a:pt x="4862" y="2075"/>
                    <a:pt x="4570" y="3137"/>
                    <a:pt x="4278" y="3491"/>
                  </a:cubicBezTo>
                  <a:cubicBezTo>
                    <a:pt x="4278" y="3845"/>
                    <a:pt x="3403" y="3491"/>
                    <a:pt x="3403" y="3845"/>
                  </a:cubicBezTo>
                  <a:cubicBezTo>
                    <a:pt x="3403" y="4554"/>
                    <a:pt x="2819" y="4908"/>
                    <a:pt x="2819" y="5262"/>
                  </a:cubicBezTo>
                  <a:cubicBezTo>
                    <a:pt x="2819" y="5616"/>
                    <a:pt x="3111" y="6678"/>
                    <a:pt x="2819" y="7032"/>
                  </a:cubicBezTo>
                  <a:cubicBezTo>
                    <a:pt x="1068" y="7386"/>
                    <a:pt x="1651" y="9511"/>
                    <a:pt x="1359" y="10927"/>
                  </a:cubicBezTo>
                  <a:cubicBezTo>
                    <a:pt x="1068" y="11281"/>
                    <a:pt x="776" y="11281"/>
                    <a:pt x="192" y="11281"/>
                  </a:cubicBezTo>
                  <a:cubicBezTo>
                    <a:pt x="-100" y="11636"/>
                    <a:pt x="-100" y="12344"/>
                    <a:pt x="484" y="12344"/>
                  </a:cubicBezTo>
                  <a:cubicBezTo>
                    <a:pt x="1359" y="12698"/>
                    <a:pt x="2235" y="14822"/>
                    <a:pt x="2527" y="15531"/>
                  </a:cubicBezTo>
                  <a:cubicBezTo>
                    <a:pt x="2819" y="16239"/>
                    <a:pt x="3111" y="16239"/>
                    <a:pt x="3695" y="16593"/>
                  </a:cubicBezTo>
                  <a:cubicBezTo>
                    <a:pt x="3986" y="16947"/>
                    <a:pt x="3695" y="17655"/>
                    <a:pt x="3986" y="18009"/>
                  </a:cubicBezTo>
                  <a:cubicBezTo>
                    <a:pt x="4570" y="18718"/>
                    <a:pt x="5154" y="18009"/>
                    <a:pt x="5738" y="18363"/>
                  </a:cubicBezTo>
                  <a:cubicBezTo>
                    <a:pt x="6030" y="18718"/>
                    <a:pt x="6614" y="19426"/>
                    <a:pt x="7197" y="19780"/>
                  </a:cubicBezTo>
                  <a:cubicBezTo>
                    <a:pt x="7781" y="19780"/>
                    <a:pt x="8949" y="20488"/>
                    <a:pt x="9532" y="20134"/>
                  </a:cubicBezTo>
                  <a:cubicBezTo>
                    <a:pt x="10116" y="19426"/>
                    <a:pt x="10408" y="18718"/>
                    <a:pt x="11284" y="19072"/>
                  </a:cubicBezTo>
                  <a:cubicBezTo>
                    <a:pt x="12159" y="19426"/>
                    <a:pt x="13035" y="19072"/>
                    <a:pt x="13619" y="18718"/>
                  </a:cubicBezTo>
                  <a:cubicBezTo>
                    <a:pt x="14203" y="18009"/>
                    <a:pt x="14786" y="17655"/>
                    <a:pt x="15662" y="17655"/>
                  </a:cubicBezTo>
                  <a:cubicBezTo>
                    <a:pt x="15954" y="17655"/>
                    <a:pt x="17122" y="17655"/>
                    <a:pt x="17122" y="17655"/>
                  </a:cubicBezTo>
                  <a:cubicBezTo>
                    <a:pt x="18581" y="15885"/>
                    <a:pt x="20041" y="14114"/>
                    <a:pt x="21500" y="12344"/>
                  </a:cubicBezTo>
                  <a:cubicBezTo>
                    <a:pt x="21208" y="12344"/>
                    <a:pt x="20624" y="12344"/>
                    <a:pt x="20332" y="12344"/>
                  </a:cubicBezTo>
                  <a:close/>
                </a:path>
              </a:pathLst>
            </a:custGeom>
            <a:solidFill>
              <a:srgbClr val="00152F"/>
            </a:solidFill>
            <a:ln w="12700">
              <a:miter lim="400000"/>
            </a:ln>
          </p:spPr>
          <p:txBody>
            <a:bodyPr lIns="22275" tIns="22275" rIns="22275" bIns="22275" anchor="ctr"/>
            <a:lstStyle/>
            <a:p>
              <a:pPr algn="ctr"/>
              <a:endParaRPr sz="1403">
                <a:solidFill>
                  <a:srgbClr val="FFFFFF"/>
                </a:solidFill>
                <a:latin typeface="Helvetica Light"/>
              </a:endParaRPr>
            </a:p>
          </p:txBody>
        </p:sp>
        <p:sp>
          <p:nvSpPr>
            <p:cNvPr id="369" name="Shape">
              <a:extLst>
                <a:ext uri="{FF2B5EF4-FFF2-40B4-BE49-F238E27FC236}">
                  <a16:creationId xmlns:a16="http://schemas.microsoft.com/office/drawing/2014/main" id="{6E010D9A-E53A-4910-8473-09B50E74F3FD}"/>
                </a:ext>
              </a:extLst>
            </p:cNvPr>
            <p:cNvSpPr/>
            <p:nvPr/>
          </p:nvSpPr>
          <p:spPr>
            <a:xfrm>
              <a:off x="9737267" y="4956247"/>
              <a:ext cx="837402" cy="808912"/>
            </a:xfrm>
            <a:custGeom>
              <a:avLst/>
              <a:gdLst/>
              <a:ahLst/>
              <a:cxnLst>
                <a:cxn ang="0">
                  <a:pos x="wd2" y="hd2"/>
                </a:cxn>
                <a:cxn ang="5400000">
                  <a:pos x="wd2" y="hd2"/>
                </a:cxn>
                <a:cxn ang="10800000">
                  <a:pos x="wd2" y="hd2"/>
                </a:cxn>
                <a:cxn ang="16200000">
                  <a:pos x="wd2" y="hd2"/>
                </a:cxn>
              </a:cxnLst>
              <a:rect l="0" t="0" r="r" b="b"/>
              <a:pathLst>
                <a:path w="21402" h="21600" extrusionOk="0">
                  <a:moveTo>
                    <a:pt x="21352" y="260"/>
                  </a:moveTo>
                  <a:cubicBezTo>
                    <a:pt x="21600" y="0"/>
                    <a:pt x="20855" y="0"/>
                    <a:pt x="20607" y="0"/>
                  </a:cubicBezTo>
                  <a:cubicBezTo>
                    <a:pt x="20359" y="260"/>
                    <a:pt x="20110" y="520"/>
                    <a:pt x="19614" y="781"/>
                  </a:cubicBezTo>
                  <a:cubicBezTo>
                    <a:pt x="19117" y="781"/>
                    <a:pt x="18372" y="781"/>
                    <a:pt x="17628" y="781"/>
                  </a:cubicBezTo>
                  <a:cubicBezTo>
                    <a:pt x="17628" y="1041"/>
                    <a:pt x="17379" y="1041"/>
                    <a:pt x="17131" y="1041"/>
                  </a:cubicBezTo>
                  <a:cubicBezTo>
                    <a:pt x="16883" y="1041"/>
                    <a:pt x="16883" y="781"/>
                    <a:pt x="16883" y="781"/>
                  </a:cubicBezTo>
                  <a:cubicBezTo>
                    <a:pt x="16386" y="1041"/>
                    <a:pt x="16138" y="1561"/>
                    <a:pt x="15641" y="1561"/>
                  </a:cubicBezTo>
                  <a:cubicBezTo>
                    <a:pt x="15145" y="1561"/>
                    <a:pt x="15145" y="1301"/>
                    <a:pt x="14400" y="1301"/>
                  </a:cubicBezTo>
                  <a:cubicBezTo>
                    <a:pt x="14152" y="1561"/>
                    <a:pt x="13655" y="2082"/>
                    <a:pt x="13159" y="1822"/>
                  </a:cubicBezTo>
                  <a:cubicBezTo>
                    <a:pt x="12414" y="1561"/>
                    <a:pt x="12166" y="1301"/>
                    <a:pt x="11669" y="520"/>
                  </a:cubicBezTo>
                  <a:cubicBezTo>
                    <a:pt x="11669" y="781"/>
                    <a:pt x="10924" y="1301"/>
                    <a:pt x="10924" y="1561"/>
                  </a:cubicBezTo>
                  <a:cubicBezTo>
                    <a:pt x="11172" y="2082"/>
                    <a:pt x="11421" y="2602"/>
                    <a:pt x="11917" y="3123"/>
                  </a:cubicBezTo>
                  <a:cubicBezTo>
                    <a:pt x="12414" y="3643"/>
                    <a:pt x="13159" y="3904"/>
                    <a:pt x="13903" y="4164"/>
                  </a:cubicBezTo>
                  <a:cubicBezTo>
                    <a:pt x="15145" y="4684"/>
                    <a:pt x="16138" y="5205"/>
                    <a:pt x="17379" y="5205"/>
                  </a:cubicBezTo>
                  <a:cubicBezTo>
                    <a:pt x="16883" y="5725"/>
                    <a:pt x="16138" y="6506"/>
                    <a:pt x="15641" y="7027"/>
                  </a:cubicBezTo>
                  <a:cubicBezTo>
                    <a:pt x="15145" y="7547"/>
                    <a:pt x="14648" y="8067"/>
                    <a:pt x="14400" y="8588"/>
                  </a:cubicBezTo>
                  <a:cubicBezTo>
                    <a:pt x="14152" y="8588"/>
                    <a:pt x="13903" y="9108"/>
                    <a:pt x="13655" y="9108"/>
                  </a:cubicBezTo>
                  <a:cubicBezTo>
                    <a:pt x="13159" y="9369"/>
                    <a:pt x="12414" y="8848"/>
                    <a:pt x="11917" y="9108"/>
                  </a:cubicBezTo>
                  <a:cubicBezTo>
                    <a:pt x="11421" y="9108"/>
                    <a:pt x="10924" y="9629"/>
                    <a:pt x="10428" y="9889"/>
                  </a:cubicBezTo>
                  <a:cubicBezTo>
                    <a:pt x="9931" y="10149"/>
                    <a:pt x="9434" y="10410"/>
                    <a:pt x="8938" y="10149"/>
                  </a:cubicBezTo>
                  <a:cubicBezTo>
                    <a:pt x="8690" y="10149"/>
                    <a:pt x="8193" y="9889"/>
                    <a:pt x="7945" y="10149"/>
                  </a:cubicBezTo>
                  <a:cubicBezTo>
                    <a:pt x="7200" y="10670"/>
                    <a:pt x="7200" y="11190"/>
                    <a:pt x="6455" y="10930"/>
                  </a:cubicBezTo>
                  <a:cubicBezTo>
                    <a:pt x="5959" y="10670"/>
                    <a:pt x="5462" y="10670"/>
                    <a:pt x="5214" y="10670"/>
                  </a:cubicBezTo>
                  <a:cubicBezTo>
                    <a:pt x="4717" y="10410"/>
                    <a:pt x="4221" y="9889"/>
                    <a:pt x="3972" y="9629"/>
                  </a:cubicBezTo>
                  <a:cubicBezTo>
                    <a:pt x="3724" y="9629"/>
                    <a:pt x="2979" y="9889"/>
                    <a:pt x="2731" y="9629"/>
                  </a:cubicBezTo>
                  <a:cubicBezTo>
                    <a:pt x="2483" y="9369"/>
                    <a:pt x="1986" y="8848"/>
                    <a:pt x="1738" y="8848"/>
                  </a:cubicBezTo>
                  <a:cubicBezTo>
                    <a:pt x="745" y="9108"/>
                    <a:pt x="497" y="9369"/>
                    <a:pt x="0" y="10149"/>
                  </a:cubicBezTo>
                  <a:cubicBezTo>
                    <a:pt x="0" y="10410"/>
                    <a:pt x="745" y="10410"/>
                    <a:pt x="745" y="10670"/>
                  </a:cubicBezTo>
                  <a:cubicBezTo>
                    <a:pt x="745" y="11190"/>
                    <a:pt x="745" y="11451"/>
                    <a:pt x="993" y="11711"/>
                  </a:cubicBezTo>
                  <a:cubicBezTo>
                    <a:pt x="1490" y="12231"/>
                    <a:pt x="1241" y="13533"/>
                    <a:pt x="745" y="14053"/>
                  </a:cubicBezTo>
                  <a:cubicBezTo>
                    <a:pt x="497" y="14313"/>
                    <a:pt x="248" y="14573"/>
                    <a:pt x="0" y="15094"/>
                  </a:cubicBezTo>
                  <a:cubicBezTo>
                    <a:pt x="0" y="15875"/>
                    <a:pt x="497" y="15354"/>
                    <a:pt x="745" y="15614"/>
                  </a:cubicBezTo>
                  <a:cubicBezTo>
                    <a:pt x="745" y="15614"/>
                    <a:pt x="0" y="16655"/>
                    <a:pt x="248" y="16916"/>
                  </a:cubicBezTo>
                  <a:cubicBezTo>
                    <a:pt x="497" y="16916"/>
                    <a:pt x="745" y="17176"/>
                    <a:pt x="993" y="17176"/>
                  </a:cubicBezTo>
                  <a:cubicBezTo>
                    <a:pt x="1986" y="17957"/>
                    <a:pt x="2979" y="18477"/>
                    <a:pt x="3724" y="18998"/>
                  </a:cubicBezTo>
                  <a:cubicBezTo>
                    <a:pt x="4469" y="19258"/>
                    <a:pt x="4717" y="19258"/>
                    <a:pt x="4717" y="20039"/>
                  </a:cubicBezTo>
                  <a:cubicBezTo>
                    <a:pt x="4717" y="20559"/>
                    <a:pt x="6207" y="21340"/>
                    <a:pt x="6455" y="21600"/>
                  </a:cubicBezTo>
                  <a:cubicBezTo>
                    <a:pt x="6952" y="20819"/>
                    <a:pt x="7200" y="20299"/>
                    <a:pt x="7448" y="19778"/>
                  </a:cubicBezTo>
                  <a:cubicBezTo>
                    <a:pt x="7448" y="19258"/>
                    <a:pt x="7697" y="18737"/>
                    <a:pt x="8193" y="18737"/>
                  </a:cubicBezTo>
                  <a:cubicBezTo>
                    <a:pt x="8441" y="18477"/>
                    <a:pt x="8441" y="18217"/>
                    <a:pt x="8690" y="17957"/>
                  </a:cubicBezTo>
                  <a:cubicBezTo>
                    <a:pt x="9186" y="17696"/>
                    <a:pt x="9434" y="17436"/>
                    <a:pt x="9931" y="16916"/>
                  </a:cubicBezTo>
                  <a:cubicBezTo>
                    <a:pt x="11172" y="14834"/>
                    <a:pt x="12910" y="13793"/>
                    <a:pt x="14648" y="12492"/>
                  </a:cubicBezTo>
                  <a:cubicBezTo>
                    <a:pt x="16883" y="10930"/>
                    <a:pt x="18124" y="8588"/>
                    <a:pt x="19117" y="6246"/>
                  </a:cubicBezTo>
                  <a:cubicBezTo>
                    <a:pt x="19614" y="5205"/>
                    <a:pt x="20359" y="4684"/>
                    <a:pt x="20855" y="3643"/>
                  </a:cubicBezTo>
                  <a:cubicBezTo>
                    <a:pt x="21103" y="3123"/>
                    <a:pt x="21103" y="2342"/>
                    <a:pt x="21352" y="1822"/>
                  </a:cubicBezTo>
                  <a:cubicBezTo>
                    <a:pt x="21352" y="1561"/>
                    <a:pt x="21103" y="520"/>
                    <a:pt x="21352" y="260"/>
                  </a:cubicBezTo>
                  <a:cubicBezTo>
                    <a:pt x="21352" y="260"/>
                    <a:pt x="21352" y="260"/>
                    <a:pt x="21352" y="260"/>
                  </a:cubicBezTo>
                  <a:close/>
                </a:path>
              </a:pathLst>
            </a:custGeom>
            <a:solidFill>
              <a:srgbClr val="00152F"/>
            </a:solidFill>
            <a:ln w="12700">
              <a:miter lim="400000"/>
            </a:ln>
          </p:spPr>
          <p:txBody>
            <a:bodyPr lIns="22275" tIns="22275" rIns="22275" bIns="22275" anchor="ctr"/>
            <a:lstStyle/>
            <a:p>
              <a:pPr algn="ctr"/>
              <a:endParaRPr sz="1403">
                <a:solidFill>
                  <a:srgbClr val="FFFFFF"/>
                </a:solidFill>
                <a:latin typeface="Helvetica Light"/>
              </a:endParaRPr>
            </a:p>
          </p:txBody>
        </p:sp>
        <p:sp>
          <p:nvSpPr>
            <p:cNvPr id="370" name="Shape">
              <a:extLst>
                <a:ext uri="{FF2B5EF4-FFF2-40B4-BE49-F238E27FC236}">
                  <a16:creationId xmlns:a16="http://schemas.microsoft.com/office/drawing/2014/main" id="{4F311303-6438-4326-B012-B38B8AFBBCEC}"/>
                </a:ext>
              </a:extLst>
            </p:cNvPr>
            <p:cNvSpPr/>
            <p:nvPr/>
          </p:nvSpPr>
          <p:spPr>
            <a:xfrm>
              <a:off x="10118421" y="4915679"/>
              <a:ext cx="78123" cy="92144"/>
            </a:xfrm>
            <a:custGeom>
              <a:avLst/>
              <a:gdLst/>
              <a:ahLst/>
              <a:cxnLst>
                <a:cxn ang="0">
                  <a:pos x="wd2" y="hd2"/>
                </a:cxn>
                <a:cxn ang="5400000">
                  <a:pos x="wd2" y="hd2"/>
                </a:cxn>
                <a:cxn ang="10800000">
                  <a:pos x="wd2" y="hd2"/>
                </a:cxn>
                <a:cxn ang="16200000">
                  <a:pos x="wd2" y="hd2"/>
                </a:cxn>
              </a:cxnLst>
              <a:rect l="0" t="0" r="r" b="b"/>
              <a:pathLst>
                <a:path w="19582" h="18761" extrusionOk="0">
                  <a:moveTo>
                    <a:pt x="7200" y="2737"/>
                  </a:moveTo>
                  <a:cubicBezTo>
                    <a:pt x="4800" y="4701"/>
                    <a:pt x="2400" y="6665"/>
                    <a:pt x="2400" y="8628"/>
                  </a:cubicBezTo>
                  <a:cubicBezTo>
                    <a:pt x="0" y="8628"/>
                    <a:pt x="0" y="16483"/>
                    <a:pt x="0" y="18446"/>
                  </a:cubicBezTo>
                  <a:cubicBezTo>
                    <a:pt x="4800" y="20410"/>
                    <a:pt x="16800" y="12555"/>
                    <a:pt x="19200" y="12555"/>
                  </a:cubicBezTo>
                  <a:cubicBezTo>
                    <a:pt x="19200" y="10592"/>
                    <a:pt x="12000" y="8628"/>
                    <a:pt x="9600" y="10592"/>
                  </a:cubicBezTo>
                  <a:cubicBezTo>
                    <a:pt x="12000" y="8628"/>
                    <a:pt x="21600" y="6665"/>
                    <a:pt x="19200" y="4701"/>
                  </a:cubicBezTo>
                  <a:cubicBezTo>
                    <a:pt x="16800" y="-1190"/>
                    <a:pt x="12000" y="-1190"/>
                    <a:pt x="7200" y="2737"/>
                  </a:cubicBezTo>
                  <a:close/>
                </a:path>
              </a:pathLst>
            </a:custGeom>
            <a:solidFill>
              <a:srgbClr val="00152F"/>
            </a:solidFill>
            <a:ln w="12700">
              <a:miter lim="400000"/>
            </a:ln>
          </p:spPr>
          <p:txBody>
            <a:bodyPr lIns="22275" tIns="22275" rIns="22275" bIns="22275" anchor="ctr"/>
            <a:lstStyle/>
            <a:p>
              <a:pPr algn="ctr"/>
              <a:endParaRPr sz="1403">
                <a:solidFill>
                  <a:srgbClr val="FFFFFF"/>
                </a:solidFill>
                <a:latin typeface="Helvetica Light"/>
              </a:endParaRPr>
            </a:p>
          </p:txBody>
        </p:sp>
        <p:sp>
          <p:nvSpPr>
            <p:cNvPr id="371" name="Shape">
              <a:extLst>
                <a:ext uri="{FF2B5EF4-FFF2-40B4-BE49-F238E27FC236}">
                  <a16:creationId xmlns:a16="http://schemas.microsoft.com/office/drawing/2014/main" id="{8BED2E8F-BAFE-424E-99F0-F8C62CFD8E68}"/>
                </a:ext>
              </a:extLst>
            </p:cNvPr>
            <p:cNvSpPr/>
            <p:nvPr/>
          </p:nvSpPr>
          <p:spPr>
            <a:xfrm>
              <a:off x="9535095" y="5337498"/>
              <a:ext cx="251889" cy="266161"/>
            </a:xfrm>
            <a:custGeom>
              <a:avLst/>
              <a:gdLst/>
              <a:ahLst/>
              <a:cxnLst>
                <a:cxn ang="0">
                  <a:pos x="wd2" y="hd2"/>
                </a:cxn>
                <a:cxn ang="5400000">
                  <a:pos x="wd2" y="hd2"/>
                </a:cxn>
                <a:cxn ang="10800000">
                  <a:pos x="wd2" y="hd2"/>
                </a:cxn>
                <a:cxn ang="16200000">
                  <a:pos x="wd2" y="hd2"/>
                </a:cxn>
              </a:cxnLst>
              <a:rect l="0" t="0" r="r" b="b"/>
              <a:pathLst>
                <a:path w="21600" h="21148" extrusionOk="0">
                  <a:moveTo>
                    <a:pt x="18277" y="13886"/>
                  </a:moveTo>
                  <a:cubicBezTo>
                    <a:pt x="18277" y="12343"/>
                    <a:pt x="19938" y="11571"/>
                    <a:pt x="20769" y="10800"/>
                  </a:cubicBezTo>
                  <a:cubicBezTo>
                    <a:pt x="21600" y="10029"/>
                    <a:pt x="21600" y="7714"/>
                    <a:pt x="21600" y="6171"/>
                  </a:cubicBezTo>
                  <a:cubicBezTo>
                    <a:pt x="21600" y="4629"/>
                    <a:pt x="19938" y="3857"/>
                    <a:pt x="19938" y="2314"/>
                  </a:cubicBezTo>
                  <a:cubicBezTo>
                    <a:pt x="19938" y="771"/>
                    <a:pt x="18277" y="771"/>
                    <a:pt x="17446" y="0"/>
                  </a:cubicBezTo>
                  <a:cubicBezTo>
                    <a:pt x="16615" y="771"/>
                    <a:pt x="14954" y="0"/>
                    <a:pt x="13292" y="771"/>
                  </a:cubicBezTo>
                  <a:cubicBezTo>
                    <a:pt x="12462" y="1543"/>
                    <a:pt x="10800" y="3086"/>
                    <a:pt x="9969" y="2314"/>
                  </a:cubicBezTo>
                  <a:cubicBezTo>
                    <a:pt x="8308" y="771"/>
                    <a:pt x="5815" y="0"/>
                    <a:pt x="4985" y="1543"/>
                  </a:cubicBezTo>
                  <a:cubicBezTo>
                    <a:pt x="4154" y="3086"/>
                    <a:pt x="4985" y="5400"/>
                    <a:pt x="5815" y="6171"/>
                  </a:cubicBezTo>
                  <a:cubicBezTo>
                    <a:pt x="6646" y="7714"/>
                    <a:pt x="5815" y="7714"/>
                    <a:pt x="4985" y="9257"/>
                  </a:cubicBezTo>
                  <a:cubicBezTo>
                    <a:pt x="4154" y="10800"/>
                    <a:pt x="2492" y="11571"/>
                    <a:pt x="1662" y="12343"/>
                  </a:cubicBezTo>
                  <a:cubicBezTo>
                    <a:pt x="831" y="13886"/>
                    <a:pt x="0" y="14657"/>
                    <a:pt x="0" y="16971"/>
                  </a:cubicBezTo>
                  <a:cubicBezTo>
                    <a:pt x="0" y="17743"/>
                    <a:pt x="831" y="19286"/>
                    <a:pt x="0" y="20829"/>
                  </a:cubicBezTo>
                  <a:cubicBezTo>
                    <a:pt x="1662" y="21600"/>
                    <a:pt x="1662" y="20829"/>
                    <a:pt x="3323" y="20057"/>
                  </a:cubicBezTo>
                  <a:cubicBezTo>
                    <a:pt x="4985" y="19286"/>
                    <a:pt x="7477" y="19286"/>
                    <a:pt x="9138" y="19286"/>
                  </a:cubicBezTo>
                  <a:cubicBezTo>
                    <a:pt x="8308" y="16971"/>
                    <a:pt x="9969" y="16200"/>
                    <a:pt x="11631" y="15429"/>
                  </a:cubicBezTo>
                  <a:cubicBezTo>
                    <a:pt x="13292" y="14657"/>
                    <a:pt x="16615" y="13114"/>
                    <a:pt x="17446" y="15429"/>
                  </a:cubicBezTo>
                  <a:cubicBezTo>
                    <a:pt x="17446" y="14657"/>
                    <a:pt x="17446" y="13886"/>
                    <a:pt x="18277" y="13886"/>
                  </a:cubicBezTo>
                  <a:cubicBezTo>
                    <a:pt x="18277" y="12343"/>
                    <a:pt x="17446" y="13886"/>
                    <a:pt x="18277" y="13886"/>
                  </a:cubicBezTo>
                  <a:close/>
                </a:path>
              </a:pathLst>
            </a:custGeom>
            <a:solidFill>
              <a:srgbClr val="00152F"/>
            </a:solidFill>
            <a:ln w="12700">
              <a:miter lim="400000"/>
            </a:ln>
          </p:spPr>
          <p:txBody>
            <a:bodyPr lIns="22275" tIns="22275" rIns="22275" bIns="22275" anchor="ctr"/>
            <a:lstStyle/>
            <a:p>
              <a:pPr algn="ctr"/>
              <a:endParaRPr sz="1403">
                <a:solidFill>
                  <a:srgbClr val="FFFFFF"/>
                </a:solidFill>
                <a:latin typeface="Helvetica Light"/>
              </a:endParaRPr>
            </a:p>
          </p:txBody>
        </p:sp>
        <p:sp>
          <p:nvSpPr>
            <p:cNvPr id="372" name="Shape">
              <a:extLst>
                <a:ext uri="{FF2B5EF4-FFF2-40B4-BE49-F238E27FC236}">
                  <a16:creationId xmlns:a16="http://schemas.microsoft.com/office/drawing/2014/main" id="{5A43D241-6270-438B-814F-B2498814ABF9}"/>
                </a:ext>
              </a:extLst>
            </p:cNvPr>
            <p:cNvSpPr/>
            <p:nvPr/>
          </p:nvSpPr>
          <p:spPr>
            <a:xfrm>
              <a:off x="9505264" y="5649126"/>
              <a:ext cx="87799" cy="96141"/>
            </a:xfrm>
            <a:custGeom>
              <a:avLst/>
              <a:gdLst/>
              <a:ahLst/>
              <a:cxnLst>
                <a:cxn ang="0">
                  <a:pos x="wd2" y="hd2"/>
                </a:cxn>
                <a:cxn ang="5400000">
                  <a:pos x="wd2" y="hd2"/>
                </a:cxn>
                <a:cxn ang="10800000">
                  <a:pos x="wd2" y="hd2"/>
                </a:cxn>
                <a:cxn ang="16200000">
                  <a:pos x="wd2" y="hd2"/>
                </a:cxn>
              </a:cxnLst>
              <a:rect l="0" t="0" r="r" b="b"/>
              <a:pathLst>
                <a:path w="19731" h="21600" extrusionOk="0">
                  <a:moveTo>
                    <a:pt x="2160" y="12960"/>
                  </a:moveTo>
                  <a:cubicBezTo>
                    <a:pt x="4320" y="15120"/>
                    <a:pt x="4320" y="19440"/>
                    <a:pt x="6480" y="21600"/>
                  </a:cubicBezTo>
                  <a:cubicBezTo>
                    <a:pt x="10800" y="19440"/>
                    <a:pt x="15120" y="15120"/>
                    <a:pt x="19440" y="10800"/>
                  </a:cubicBezTo>
                  <a:cubicBezTo>
                    <a:pt x="21600" y="6480"/>
                    <a:pt x="10800" y="8640"/>
                    <a:pt x="17280" y="0"/>
                  </a:cubicBezTo>
                  <a:cubicBezTo>
                    <a:pt x="15120" y="0"/>
                    <a:pt x="6480" y="0"/>
                    <a:pt x="8640" y="2160"/>
                  </a:cubicBezTo>
                  <a:cubicBezTo>
                    <a:pt x="10800" y="6480"/>
                    <a:pt x="2160" y="4320"/>
                    <a:pt x="0" y="2160"/>
                  </a:cubicBezTo>
                  <a:cubicBezTo>
                    <a:pt x="0" y="6480"/>
                    <a:pt x="2160" y="8640"/>
                    <a:pt x="2160" y="12960"/>
                  </a:cubicBezTo>
                  <a:close/>
                </a:path>
              </a:pathLst>
            </a:custGeom>
            <a:solidFill>
              <a:srgbClr val="00152F"/>
            </a:solidFill>
            <a:ln w="12700">
              <a:miter lim="400000"/>
            </a:ln>
          </p:spPr>
          <p:txBody>
            <a:bodyPr lIns="22275" tIns="22275" rIns="22275" bIns="22275" anchor="ctr"/>
            <a:lstStyle/>
            <a:p>
              <a:pPr algn="ctr"/>
              <a:endParaRPr sz="1403">
                <a:solidFill>
                  <a:srgbClr val="FFFFFF"/>
                </a:solidFill>
                <a:latin typeface="Helvetica Light"/>
              </a:endParaRPr>
            </a:p>
          </p:txBody>
        </p:sp>
        <p:sp>
          <p:nvSpPr>
            <p:cNvPr id="373" name="Shape">
              <a:extLst>
                <a:ext uri="{FF2B5EF4-FFF2-40B4-BE49-F238E27FC236}">
                  <a16:creationId xmlns:a16="http://schemas.microsoft.com/office/drawing/2014/main" id="{E7174FBD-A821-4D5E-B378-5E7F4E87AE56}"/>
                </a:ext>
              </a:extLst>
            </p:cNvPr>
            <p:cNvSpPr/>
            <p:nvPr/>
          </p:nvSpPr>
          <p:spPr>
            <a:xfrm>
              <a:off x="9505264" y="5589454"/>
              <a:ext cx="89659" cy="81105"/>
            </a:xfrm>
            <a:custGeom>
              <a:avLst/>
              <a:gdLst/>
              <a:ahLst/>
              <a:cxnLst>
                <a:cxn ang="0">
                  <a:pos x="wd2" y="hd2"/>
                </a:cxn>
                <a:cxn ang="5400000">
                  <a:pos x="wd2" y="hd2"/>
                </a:cxn>
                <a:cxn ang="10800000">
                  <a:pos x="wd2" y="hd2"/>
                </a:cxn>
                <a:cxn ang="16200000">
                  <a:pos x="wd2" y="hd2"/>
                </a:cxn>
              </a:cxnLst>
              <a:rect l="0" t="0" r="r" b="b"/>
              <a:pathLst>
                <a:path w="18260" h="19571" extrusionOk="0">
                  <a:moveTo>
                    <a:pt x="5891" y="2400"/>
                  </a:moveTo>
                  <a:cubicBezTo>
                    <a:pt x="1964" y="4800"/>
                    <a:pt x="0" y="12000"/>
                    <a:pt x="0" y="16800"/>
                  </a:cubicBezTo>
                  <a:cubicBezTo>
                    <a:pt x="1964" y="19200"/>
                    <a:pt x="9818" y="21600"/>
                    <a:pt x="7855" y="16800"/>
                  </a:cubicBezTo>
                  <a:cubicBezTo>
                    <a:pt x="5891" y="14400"/>
                    <a:pt x="13745" y="14400"/>
                    <a:pt x="15709" y="14400"/>
                  </a:cubicBezTo>
                  <a:cubicBezTo>
                    <a:pt x="21600" y="12000"/>
                    <a:pt x="15709" y="2400"/>
                    <a:pt x="13745" y="0"/>
                  </a:cubicBezTo>
                  <a:cubicBezTo>
                    <a:pt x="9818" y="2400"/>
                    <a:pt x="9818" y="4800"/>
                    <a:pt x="5891" y="2400"/>
                  </a:cubicBezTo>
                  <a:cubicBezTo>
                    <a:pt x="3927" y="2400"/>
                    <a:pt x="7855" y="2400"/>
                    <a:pt x="5891" y="2400"/>
                  </a:cubicBezTo>
                  <a:close/>
                </a:path>
              </a:pathLst>
            </a:custGeom>
            <a:solidFill>
              <a:srgbClr val="00152F"/>
            </a:solidFill>
            <a:ln w="12700">
              <a:miter lim="400000"/>
            </a:ln>
          </p:spPr>
          <p:txBody>
            <a:bodyPr lIns="22275" tIns="22275" rIns="22275" bIns="22275" anchor="ctr"/>
            <a:lstStyle/>
            <a:p>
              <a:pPr algn="ctr"/>
              <a:endParaRPr sz="1403">
                <a:solidFill>
                  <a:srgbClr val="FFFFFF"/>
                </a:solidFill>
                <a:latin typeface="Helvetica Light"/>
              </a:endParaRPr>
            </a:p>
          </p:txBody>
        </p:sp>
        <p:sp>
          <p:nvSpPr>
            <p:cNvPr id="374" name="Shape">
              <a:extLst>
                <a:ext uri="{FF2B5EF4-FFF2-40B4-BE49-F238E27FC236}">
                  <a16:creationId xmlns:a16="http://schemas.microsoft.com/office/drawing/2014/main" id="{BAA422CD-EEE0-437F-8C3F-BAB6CF3ABD82}"/>
                </a:ext>
              </a:extLst>
            </p:cNvPr>
            <p:cNvSpPr/>
            <p:nvPr/>
          </p:nvSpPr>
          <p:spPr>
            <a:xfrm>
              <a:off x="9532423" y="5575324"/>
              <a:ext cx="516396" cy="535696"/>
            </a:xfrm>
            <a:custGeom>
              <a:avLst/>
              <a:gdLst/>
              <a:ahLst/>
              <a:cxnLst>
                <a:cxn ang="0">
                  <a:pos x="wd2" y="hd2"/>
                </a:cxn>
                <a:cxn ang="5400000">
                  <a:pos x="wd2" y="hd2"/>
                </a:cxn>
                <a:cxn ang="10800000">
                  <a:pos x="wd2" y="hd2"/>
                </a:cxn>
                <a:cxn ang="16200000">
                  <a:pos x="wd2" y="hd2"/>
                </a:cxn>
              </a:cxnLst>
              <a:rect l="0" t="0" r="r" b="b"/>
              <a:pathLst>
                <a:path w="21300" h="20411" extrusionOk="0">
                  <a:moveTo>
                    <a:pt x="16100" y="4243"/>
                  </a:moveTo>
                  <a:cubicBezTo>
                    <a:pt x="13700" y="2754"/>
                    <a:pt x="11300" y="1636"/>
                    <a:pt x="8900" y="519"/>
                  </a:cubicBezTo>
                  <a:cubicBezTo>
                    <a:pt x="8500" y="1264"/>
                    <a:pt x="7300" y="2009"/>
                    <a:pt x="6500" y="2009"/>
                  </a:cubicBezTo>
                  <a:cubicBezTo>
                    <a:pt x="6500" y="2009"/>
                    <a:pt x="8100" y="2381"/>
                    <a:pt x="8100" y="2754"/>
                  </a:cubicBezTo>
                  <a:cubicBezTo>
                    <a:pt x="7700" y="3126"/>
                    <a:pt x="6900" y="2754"/>
                    <a:pt x="6500" y="2754"/>
                  </a:cubicBezTo>
                  <a:cubicBezTo>
                    <a:pt x="5700" y="2381"/>
                    <a:pt x="5700" y="2754"/>
                    <a:pt x="4900" y="3126"/>
                  </a:cubicBezTo>
                  <a:cubicBezTo>
                    <a:pt x="4900" y="3126"/>
                    <a:pt x="4100" y="2754"/>
                    <a:pt x="4100" y="2381"/>
                  </a:cubicBezTo>
                  <a:cubicBezTo>
                    <a:pt x="3700" y="2009"/>
                    <a:pt x="4100" y="1264"/>
                    <a:pt x="4500" y="892"/>
                  </a:cubicBezTo>
                  <a:cubicBezTo>
                    <a:pt x="4900" y="-598"/>
                    <a:pt x="2500" y="147"/>
                    <a:pt x="1700" y="519"/>
                  </a:cubicBezTo>
                  <a:cubicBezTo>
                    <a:pt x="2100" y="892"/>
                    <a:pt x="2900" y="2009"/>
                    <a:pt x="2500" y="2381"/>
                  </a:cubicBezTo>
                  <a:cubicBezTo>
                    <a:pt x="2500" y="2754"/>
                    <a:pt x="900" y="3871"/>
                    <a:pt x="1700" y="3871"/>
                  </a:cubicBezTo>
                  <a:cubicBezTo>
                    <a:pt x="2900" y="4243"/>
                    <a:pt x="2500" y="4616"/>
                    <a:pt x="2100" y="5361"/>
                  </a:cubicBezTo>
                  <a:cubicBezTo>
                    <a:pt x="1700" y="5361"/>
                    <a:pt x="900" y="5733"/>
                    <a:pt x="500" y="6105"/>
                  </a:cubicBezTo>
                  <a:cubicBezTo>
                    <a:pt x="-300" y="6478"/>
                    <a:pt x="100" y="6478"/>
                    <a:pt x="100" y="7223"/>
                  </a:cubicBezTo>
                  <a:cubicBezTo>
                    <a:pt x="500" y="9085"/>
                    <a:pt x="1300" y="10202"/>
                    <a:pt x="1700" y="11692"/>
                  </a:cubicBezTo>
                  <a:cubicBezTo>
                    <a:pt x="1700" y="13554"/>
                    <a:pt x="3300" y="14299"/>
                    <a:pt x="4500" y="15043"/>
                  </a:cubicBezTo>
                  <a:cubicBezTo>
                    <a:pt x="4900" y="15416"/>
                    <a:pt x="5300" y="15416"/>
                    <a:pt x="5700" y="15416"/>
                  </a:cubicBezTo>
                  <a:cubicBezTo>
                    <a:pt x="6100" y="15416"/>
                    <a:pt x="6100" y="15788"/>
                    <a:pt x="6500" y="16161"/>
                  </a:cubicBezTo>
                  <a:cubicBezTo>
                    <a:pt x="7300" y="16161"/>
                    <a:pt x="8500" y="16161"/>
                    <a:pt x="9300" y="16905"/>
                  </a:cubicBezTo>
                  <a:cubicBezTo>
                    <a:pt x="9700" y="17278"/>
                    <a:pt x="9700" y="18395"/>
                    <a:pt x="9700" y="19140"/>
                  </a:cubicBezTo>
                  <a:cubicBezTo>
                    <a:pt x="10100" y="19512"/>
                    <a:pt x="9700" y="19885"/>
                    <a:pt x="10500" y="19885"/>
                  </a:cubicBezTo>
                  <a:cubicBezTo>
                    <a:pt x="10900" y="19885"/>
                    <a:pt x="11300" y="19885"/>
                    <a:pt x="11700" y="19885"/>
                  </a:cubicBezTo>
                  <a:cubicBezTo>
                    <a:pt x="12100" y="19885"/>
                    <a:pt x="12500" y="19885"/>
                    <a:pt x="12900" y="20257"/>
                  </a:cubicBezTo>
                  <a:cubicBezTo>
                    <a:pt x="13300" y="20630"/>
                    <a:pt x="13700" y="20257"/>
                    <a:pt x="14100" y="19885"/>
                  </a:cubicBezTo>
                  <a:cubicBezTo>
                    <a:pt x="14900" y="19512"/>
                    <a:pt x="15700" y="21002"/>
                    <a:pt x="16500" y="19885"/>
                  </a:cubicBezTo>
                  <a:cubicBezTo>
                    <a:pt x="16500" y="19140"/>
                    <a:pt x="17700" y="19512"/>
                    <a:pt x="18100" y="19512"/>
                  </a:cubicBezTo>
                  <a:cubicBezTo>
                    <a:pt x="19300" y="19140"/>
                    <a:pt x="20100" y="18395"/>
                    <a:pt x="21300" y="17650"/>
                  </a:cubicBezTo>
                  <a:cubicBezTo>
                    <a:pt x="19300" y="16533"/>
                    <a:pt x="19300" y="15043"/>
                    <a:pt x="19300" y="12809"/>
                  </a:cubicBezTo>
                  <a:cubicBezTo>
                    <a:pt x="18900" y="12436"/>
                    <a:pt x="19700" y="11692"/>
                    <a:pt x="19300" y="11319"/>
                  </a:cubicBezTo>
                  <a:cubicBezTo>
                    <a:pt x="18900" y="10947"/>
                    <a:pt x="18100" y="10574"/>
                    <a:pt x="18100" y="9830"/>
                  </a:cubicBezTo>
                  <a:cubicBezTo>
                    <a:pt x="18100" y="9457"/>
                    <a:pt x="18900" y="6850"/>
                    <a:pt x="18900" y="6850"/>
                  </a:cubicBezTo>
                  <a:cubicBezTo>
                    <a:pt x="18500" y="6850"/>
                    <a:pt x="18100" y="6478"/>
                    <a:pt x="17700" y="6105"/>
                  </a:cubicBezTo>
                  <a:cubicBezTo>
                    <a:pt x="17300" y="5733"/>
                    <a:pt x="16900" y="5733"/>
                    <a:pt x="16100" y="5361"/>
                  </a:cubicBezTo>
                  <a:cubicBezTo>
                    <a:pt x="16100" y="4988"/>
                    <a:pt x="16100" y="4616"/>
                    <a:pt x="16100" y="4243"/>
                  </a:cubicBezTo>
                  <a:close/>
                </a:path>
              </a:pathLst>
            </a:custGeom>
            <a:solidFill>
              <a:srgbClr val="00152F"/>
            </a:solidFill>
            <a:ln w="12700">
              <a:miter lim="400000"/>
            </a:ln>
          </p:spPr>
          <p:txBody>
            <a:bodyPr lIns="22275" tIns="22275" rIns="22275" bIns="22275" anchor="ctr"/>
            <a:lstStyle/>
            <a:p>
              <a:pPr algn="ctr"/>
              <a:endParaRPr sz="1403">
                <a:solidFill>
                  <a:srgbClr val="FFFFFF"/>
                </a:solidFill>
                <a:latin typeface="Helvetica Light"/>
              </a:endParaRPr>
            </a:p>
          </p:txBody>
        </p:sp>
        <p:sp>
          <p:nvSpPr>
            <p:cNvPr id="375" name="Shape">
              <a:extLst>
                <a:ext uri="{FF2B5EF4-FFF2-40B4-BE49-F238E27FC236}">
                  <a16:creationId xmlns:a16="http://schemas.microsoft.com/office/drawing/2014/main" id="{007E359B-A189-48C6-AD90-EB5CA647D17B}"/>
                </a:ext>
              </a:extLst>
            </p:cNvPr>
            <p:cNvSpPr/>
            <p:nvPr/>
          </p:nvSpPr>
          <p:spPr>
            <a:xfrm>
              <a:off x="8573932" y="5423692"/>
              <a:ext cx="259410" cy="301689"/>
            </a:xfrm>
            <a:custGeom>
              <a:avLst/>
              <a:gdLst/>
              <a:ahLst/>
              <a:cxnLst>
                <a:cxn ang="0">
                  <a:pos x="wd2" y="hd2"/>
                </a:cxn>
                <a:cxn ang="5400000">
                  <a:pos x="wd2" y="hd2"/>
                </a:cxn>
                <a:cxn ang="10800000">
                  <a:pos x="wd2" y="hd2"/>
                </a:cxn>
                <a:cxn ang="16200000">
                  <a:pos x="wd2" y="hd2"/>
                </a:cxn>
              </a:cxnLst>
              <a:rect l="0" t="0" r="r" b="b"/>
              <a:pathLst>
                <a:path w="21400" h="21600" extrusionOk="0">
                  <a:moveTo>
                    <a:pt x="12000" y="20206"/>
                  </a:moveTo>
                  <a:cubicBezTo>
                    <a:pt x="12000" y="19510"/>
                    <a:pt x="10400" y="16723"/>
                    <a:pt x="12000" y="16723"/>
                  </a:cubicBezTo>
                  <a:cubicBezTo>
                    <a:pt x="12000" y="16723"/>
                    <a:pt x="13600" y="16723"/>
                    <a:pt x="13600" y="16723"/>
                  </a:cubicBezTo>
                  <a:cubicBezTo>
                    <a:pt x="14400" y="16026"/>
                    <a:pt x="14400" y="14632"/>
                    <a:pt x="15200" y="14632"/>
                  </a:cubicBezTo>
                  <a:cubicBezTo>
                    <a:pt x="16000" y="15329"/>
                    <a:pt x="16800" y="16026"/>
                    <a:pt x="16800" y="16723"/>
                  </a:cubicBezTo>
                  <a:cubicBezTo>
                    <a:pt x="17600" y="17419"/>
                    <a:pt x="17600" y="16026"/>
                    <a:pt x="19200" y="16026"/>
                  </a:cubicBezTo>
                  <a:cubicBezTo>
                    <a:pt x="19200" y="16026"/>
                    <a:pt x="20800" y="17419"/>
                    <a:pt x="20800" y="16723"/>
                  </a:cubicBezTo>
                  <a:cubicBezTo>
                    <a:pt x="20800" y="16026"/>
                    <a:pt x="20800" y="15329"/>
                    <a:pt x="20800" y="14632"/>
                  </a:cubicBezTo>
                  <a:cubicBezTo>
                    <a:pt x="21600" y="13239"/>
                    <a:pt x="21600" y="11148"/>
                    <a:pt x="20800" y="9755"/>
                  </a:cubicBezTo>
                  <a:cubicBezTo>
                    <a:pt x="20000" y="9058"/>
                    <a:pt x="20000" y="8361"/>
                    <a:pt x="20000" y="7665"/>
                  </a:cubicBezTo>
                  <a:cubicBezTo>
                    <a:pt x="20000" y="6271"/>
                    <a:pt x="21600" y="5574"/>
                    <a:pt x="20800" y="4181"/>
                  </a:cubicBezTo>
                  <a:cubicBezTo>
                    <a:pt x="20000" y="2090"/>
                    <a:pt x="16800" y="4877"/>
                    <a:pt x="16800" y="2787"/>
                  </a:cubicBezTo>
                  <a:cubicBezTo>
                    <a:pt x="16800" y="1394"/>
                    <a:pt x="17600" y="0"/>
                    <a:pt x="15200" y="0"/>
                  </a:cubicBezTo>
                  <a:cubicBezTo>
                    <a:pt x="14400" y="0"/>
                    <a:pt x="12800" y="0"/>
                    <a:pt x="11200" y="0"/>
                  </a:cubicBezTo>
                  <a:cubicBezTo>
                    <a:pt x="8000" y="0"/>
                    <a:pt x="12000" y="4877"/>
                    <a:pt x="8800" y="4877"/>
                  </a:cubicBezTo>
                  <a:cubicBezTo>
                    <a:pt x="7200" y="4877"/>
                    <a:pt x="5600" y="4877"/>
                    <a:pt x="4000" y="4877"/>
                  </a:cubicBezTo>
                  <a:cubicBezTo>
                    <a:pt x="3200" y="4877"/>
                    <a:pt x="3200" y="4877"/>
                    <a:pt x="3200" y="4877"/>
                  </a:cubicBezTo>
                  <a:cubicBezTo>
                    <a:pt x="1600" y="6271"/>
                    <a:pt x="3200" y="6271"/>
                    <a:pt x="3200" y="6968"/>
                  </a:cubicBezTo>
                  <a:cubicBezTo>
                    <a:pt x="3200" y="8361"/>
                    <a:pt x="0" y="9755"/>
                    <a:pt x="0" y="11148"/>
                  </a:cubicBezTo>
                  <a:cubicBezTo>
                    <a:pt x="800" y="12542"/>
                    <a:pt x="2400" y="14632"/>
                    <a:pt x="3200" y="16026"/>
                  </a:cubicBezTo>
                  <a:cubicBezTo>
                    <a:pt x="4800" y="16723"/>
                    <a:pt x="5600" y="18116"/>
                    <a:pt x="7200" y="19510"/>
                  </a:cubicBezTo>
                  <a:cubicBezTo>
                    <a:pt x="8000" y="20206"/>
                    <a:pt x="8800" y="20903"/>
                    <a:pt x="8800" y="21600"/>
                  </a:cubicBezTo>
                  <a:cubicBezTo>
                    <a:pt x="9600" y="20903"/>
                    <a:pt x="11200" y="20903"/>
                    <a:pt x="12000" y="20206"/>
                  </a:cubicBezTo>
                  <a:cubicBezTo>
                    <a:pt x="12000" y="20206"/>
                    <a:pt x="11200" y="20903"/>
                    <a:pt x="12000" y="20206"/>
                  </a:cubicBezTo>
                  <a:close/>
                </a:path>
              </a:pathLst>
            </a:custGeom>
            <a:solidFill>
              <a:srgbClr val="00152F"/>
            </a:solidFill>
            <a:ln w="12700">
              <a:miter lim="400000"/>
            </a:ln>
          </p:spPr>
          <p:txBody>
            <a:bodyPr lIns="22275" tIns="22275" rIns="22275" bIns="22275" anchor="ctr"/>
            <a:lstStyle/>
            <a:p>
              <a:pPr algn="ctr"/>
              <a:endParaRPr sz="1403">
                <a:solidFill>
                  <a:srgbClr val="FFFFFF"/>
                </a:solidFill>
                <a:latin typeface="Helvetica Light"/>
              </a:endParaRPr>
            </a:p>
          </p:txBody>
        </p:sp>
        <p:sp>
          <p:nvSpPr>
            <p:cNvPr id="376" name="Shape">
              <a:extLst>
                <a:ext uri="{FF2B5EF4-FFF2-40B4-BE49-F238E27FC236}">
                  <a16:creationId xmlns:a16="http://schemas.microsoft.com/office/drawing/2014/main" id="{B508504C-B05F-492A-8182-2DD6C41B0B20}"/>
                </a:ext>
              </a:extLst>
            </p:cNvPr>
            <p:cNvSpPr/>
            <p:nvPr/>
          </p:nvSpPr>
          <p:spPr>
            <a:xfrm>
              <a:off x="8590502" y="5423692"/>
              <a:ext cx="109375" cy="6962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21600" y="15429"/>
                    <a:pt x="21600" y="6171"/>
                    <a:pt x="21600" y="0"/>
                  </a:cubicBezTo>
                  <a:cubicBezTo>
                    <a:pt x="15709" y="0"/>
                    <a:pt x="11782" y="3086"/>
                    <a:pt x="5891" y="3086"/>
                  </a:cubicBezTo>
                  <a:cubicBezTo>
                    <a:pt x="7855" y="6171"/>
                    <a:pt x="1964" y="9257"/>
                    <a:pt x="0" y="12343"/>
                  </a:cubicBezTo>
                  <a:cubicBezTo>
                    <a:pt x="0" y="15429"/>
                    <a:pt x="3927" y="18514"/>
                    <a:pt x="3927" y="21600"/>
                  </a:cubicBezTo>
                  <a:lnTo>
                    <a:pt x="21600" y="21600"/>
                  </a:lnTo>
                  <a:close/>
                </a:path>
              </a:pathLst>
            </a:custGeom>
            <a:solidFill>
              <a:srgbClr val="00152F"/>
            </a:solidFill>
            <a:ln w="12700">
              <a:miter lim="400000"/>
            </a:ln>
          </p:spPr>
          <p:txBody>
            <a:bodyPr lIns="22275" tIns="22275" rIns="22275" bIns="22275" anchor="ctr"/>
            <a:lstStyle/>
            <a:p>
              <a:pPr algn="ctr"/>
              <a:endParaRPr sz="1403">
                <a:solidFill>
                  <a:srgbClr val="FFFFFF"/>
                </a:solidFill>
                <a:latin typeface="Helvetica Light"/>
              </a:endParaRPr>
            </a:p>
          </p:txBody>
        </p:sp>
        <p:sp>
          <p:nvSpPr>
            <p:cNvPr id="377" name="Shape">
              <a:extLst>
                <a:ext uri="{FF2B5EF4-FFF2-40B4-BE49-F238E27FC236}">
                  <a16:creationId xmlns:a16="http://schemas.microsoft.com/office/drawing/2014/main" id="{D98DE07F-22F1-4C1C-B3D9-4274DD527988}"/>
                </a:ext>
              </a:extLst>
            </p:cNvPr>
            <p:cNvSpPr/>
            <p:nvPr/>
          </p:nvSpPr>
          <p:spPr>
            <a:xfrm>
              <a:off x="8561008" y="4899889"/>
              <a:ext cx="350986" cy="542850"/>
            </a:xfrm>
            <a:custGeom>
              <a:avLst/>
              <a:gdLst/>
              <a:ahLst/>
              <a:cxnLst>
                <a:cxn ang="0">
                  <a:pos x="wd2" y="hd2"/>
                </a:cxn>
                <a:cxn ang="5400000">
                  <a:pos x="wd2" y="hd2"/>
                </a:cxn>
                <a:cxn ang="10800000">
                  <a:pos x="wd2" y="hd2"/>
                </a:cxn>
                <a:cxn ang="16200000">
                  <a:pos x="wd2" y="hd2"/>
                </a:cxn>
              </a:cxnLst>
              <a:rect l="0" t="0" r="r" b="b"/>
              <a:pathLst>
                <a:path w="21180" h="21179" extrusionOk="0">
                  <a:moveTo>
                    <a:pt x="16510" y="20842"/>
                  </a:moveTo>
                  <a:cubicBezTo>
                    <a:pt x="18261" y="20842"/>
                    <a:pt x="20012" y="21600"/>
                    <a:pt x="21180" y="20842"/>
                  </a:cubicBezTo>
                  <a:cubicBezTo>
                    <a:pt x="21180" y="19326"/>
                    <a:pt x="20012" y="18947"/>
                    <a:pt x="18845" y="18189"/>
                  </a:cubicBezTo>
                  <a:cubicBezTo>
                    <a:pt x="18261" y="17811"/>
                    <a:pt x="18261" y="17432"/>
                    <a:pt x="18261" y="16674"/>
                  </a:cubicBezTo>
                  <a:cubicBezTo>
                    <a:pt x="17677" y="16295"/>
                    <a:pt x="17094" y="15916"/>
                    <a:pt x="17094" y="15158"/>
                  </a:cubicBezTo>
                  <a:cubicBezTo>
                    <a:pt x="16510" y="13642"/>
                    <a:pt x="17677" y="13263"/>
                    <a:pt x="18261" y="12126"/>
                  </a:cubicBezTo>
                  <a:cubicBezTo>
                    <a:pt x="18845" y="11368"/>
                    <a:pt x="19429" y="10989"/>
                    <a:pt x="19429" y="10232"/>
                  </a:cubicBezTo>
                  <a:cubicBezTo>
                    <a:pt x="18845" y="9474"/>
                    <a:pt x="18845" y="8716"/>
                    <a:pt x="17677" y="7958"/>
                  </a:cubicBezTo>
                  <a:cubicBezTo>
                    <a:pt x="17677" y="7958"/>
                    <a:pt x="14758" y="6821"/>
                    <a:pt x="15926" y="6063"/>
                  </a:cubicBezTo>
                  <a:cubicBezTo>
                    <a:pt x="16510" y="5684"/>
                    <a:pt x="18261" y="6063"/>
                    <a:pt x="19429" y="6063"/>
                  </a:cubicBezTo>
                  <a:cubicBezTo>
                    <a:pt x="18261" y="4547"/>
                    <a:pt x="18261" y="3789"/>
                    <a:pt x="18261" y="2274"/>
                  </a:cubicBezTo>
                  <a:cubicBezTo>
                    <a:pt x="18261" y="1895"/>
                    <a:pt x="18261" y="1137"/>
                    <a:pt x="17094" y="758"/>
                  </a:cubicBezTo>
                  <a:cubicBezTo>
                    <a:pt x="17094" y="379"/>
                    <a:pt x="15342" y="0"/>
                    <a:pt x="15342" y="0"/>
                  </a:cubicBezTo>
                  <a:cubicBezTo>
                    <a:pt x="15342" y="758"/>
                    <a:pt x="18845" y="2653"/>
                    <a:pt x="15926" y="3411"/>
                  </a:cubicBezTo>
                  <a:cubicBezTo>
                    <a:pt x="14175" y="4168"/>
                    <a:pt x="13591" y="5305"/>
                    <a:pt x="13007" y="6821"/>
                  </a:cubicBezTo>
                  <a:cubicBezTo>
                    <a:pt x="12423" y="7200"/>
                    <a:pt x="12423" y="8337"/>
                    <a:pt x="11839" y="8337"/>
                  </a:cubicBezTo>
                  <a:cubicBezTo>
                    <a:pt x="10672" y="8716"/>
                    <a:pt x="10672" y="9474"/>
                    <a:pt x="10088" y="10232"/>
                  </a:cubicBezTo>
                  <a:cubicBezTo>
                    <a:pt x="9504" y="10989"/>
                    <a:pt x="8921" y="11747"/>
                    <a:pt x="8337" y="12505"/>
                  </a:cubicBezTo>
                  <a:cubicBezTo>
                    <a:pt x="7169" y="13263"/>
                    <a:pt x="6585" y="11747"/>
                    <a:pt x="6002" y="11747"/>
                  </a:cubicBezTo>
                  <a:cubicBezTo>
                    <a:pt x="3083" y="11747"/>
                    <a:pt x="1331" y="13263"/>
                    <a:pt x="748" y="14779"/>
                  </a:cubicBezTo>
                  <a:cubicBezTo>
                    <a:pt x="748" y="15158"/>
                    <a:pt x="-420" y="15537"/>
                    <a:pt x="164" y="15916"/>
                  </a:cubicBezTo>
                  <a:cubicBezTo>
                    <a:pt x="748" y="16295"/>
                    <a:pt x="1331" y="16674"/>
                    <a:pt x="1915" y="17053"/>
                  </a:cubicBezTo>
                  <a:cubicBezTo>
                    <a:pt x="1915" y="17432"/>
                    <a:pt x="2499" y="16674"/>
                    <a:pt x="2499" y="17053"/>
                  </a:cubicBezTo>
                  <a:cubicBezTo>
                    <a:pt x="3083" y="17432"/>
                    <a:pt x="3666" y="17811"/>
                    <a:pt x="3666" y="18189"/>
                  </a:cubicBezTo>
                  <a:cubicBezTo>
                    <a:pt x="4250" y="18947"/>
                    <a:pt x="3666" y="20084"/>
                    <a:pt x="3666" y="20842"/>
                  </a:cubicBezTo>
                  <a:cubicBezTo>
                    <a:pt x="5418" y="20463"/>
                    <a:pt x="7169" y="20463"/>
                    <a:pt x="8921" y="20463"/>
                  </a:cubicBezTo>
                  <a:cubicBezTo>
                    <a:pt x="11256" y="20463"/>
                    <a:pt x="14175" y="20842"/>
                    <a:pt x="16510" y="20842"/>
                  </a:cubicBezTo>
                  <a:close/>
                </a:path>
              </a:pathLst>
            </a:custGeom>
            <a:solidFill>
              <a:srgbClr val="00152F"/>
            </a:solidFill>
            <a:ln w="12700">
              <a:miter lim="400000"/>
            </a:ln>
          </p:spPr>
          <p:txBody>
            <a:bodyPr lIns="22275" tIns="22275" rIns="22275" bIns="22275" anchor="ctr"/>
            <a:lstStyle/>
            <a:p>
              <a:pPr algn="ctr"/>
              <a:endParaRPr sz="1403">
                <a:solidFill>
                  <a:srgbClr val="FFFFFF"/>
                </a:solidFill>
                <a:latin typeface="Helvetica Light"/>
              </a:endParaRPr>
            </a:p>
          </p:txBody>
        </p:sp>
        <p:sp>
          <p:nvSpPr>
            <p:cNvPr id="378" name="Shape">
              <a:extLst>
                <a:ext uri="{FF2B5EF4-FFF2-40B4-BE49-F238E27FC236}">
                  <a16:creationId xmlns:a16="http://schemas.microsoft.com/office/drawing/2014/main" id="{302B6953-B452-43C4-AB6C-5BE1225967C8}"/>
                </a:ext>
              </a:extLst>
            </p:cNvPr>
            <p:cNvSpPr/>
            <p:nvPr/>
          </p:nvSpPr>
          <p:spPr>
            <a:xfrm>
              <a:off x="8179968" y="4926410"/>
              <a:ext cx="138760" cy="301688"/>
            </a:xfrm>
            <a:custGeom>
              <a:avLst/>
              <a:gdLst/>
              <a:ahLst/>
              <a:cxnLst>
                <a:cxn ang="0">
                  <a:pos x="wd2" y="hd2"/>
                </a:cxn>
                <a:cxn ang="5400000">
                  <a:pos x="wd2" y="hd2"/>
                </a:cxn>
                <a:cxn ang="10800000">
                  <a:pos x="wd2" y="hd2"/>
                </a:cxn>
                <a:cxn ang="16200000">
                  <a:pos x="wd2" y="hd2"/>
                </a:cxn>
              </a:cxnLst>
              <a:rect l="0" t="0" r="r" b="b"/>
              <a:pathLst>
                <a:path w="20552" h="21600" extrusionOk="0">
                  <a:moveTo>
                    <a:pt x="14792" y="0"/>
                  </a:moveTo>
                  <a:cubicBezTo>
                    <a:pt x="11912" y="1394"/>
                    <a:pt x="13352" y="1394"/>
                    <a:pt x="11912" y="2787"/>
                  </a:cubicBezTo>
                  <a:cubicBezTo>
                    <a:pt x="10472" y="4181"/>
                    <a:pt x="7592" y="3484"/>
                    <a:pt x="4712" y="3484"/>
                  </a:cubicBezTo>
                  <a:cubicBezTo>
                    <a:pt x="4712" y="3484"/>
                    <a:pt x="1832" y="4877"/>
                    <a:pt x="392" y="5574"/>
                  </a:cubicBezTo>
                  <a:cubicBezTo>
                    <a:pt x="-1048" y="6271"/>
                    <a:pt x="1832" y="7665"/>
                    <a:pt x="3272" y="9058"/>
                  </a:cubicBezTo>
                  <a:cubicBezTo>
                    <a:pt x="9032" y="12542"/>
                    <a:pt x="4712" y="17419"/>
                    <a:pt x="7592" y="21600"/>
                  </a:cubicBezTo>
                  <a:cubicBezTo>
                    <a:pt x="9032" y="21600"/>
                    <a:pt x="11912" y="21600"/>
                    <a:pt x="14792" y="20903"/>
                  </a:cubicBezTo>
                  <a:cubicBezTo>
                    <a:pt x="16232" y="20903"/>
                    <a:pt x="16232" y="20206"/>
                    <a:pt x="14792" y="18813"/>
                  </a:cubicBezTo>
                  <a:cubicBezTo>
                    <a:pt x="14792" y="16723"/>
                    <a:pt x="14792" y="14632"/>
                    <a:pt x="14792" y="12542"/>
                  </a:cubicBezTo>
                  <a:cubicBezTo>
                    <a:pt x="14792" y="9755"/>
                    <a:pt x="19112" y="8361"/>
                    <a:pt x="20552" y="6271"/>
                  </a:cubicBezTo>
                  <a:cubicBezTo>
                    <a:pt x="20552" y="4181"/>
                    <a:pt x="20552" y="3484"/>
                    <a:pt x="19112" y="2090"/>
                  </a:cubicBezTo>
                  <a:cubicBezTo>
                    <a:pt x="19112" y="2090"/>
                    <a:pt x="14792" y="0"/>
                    <a:pt x="14792" y="0"/>
                  </a:cubicBezTo>
                  <a:cubicBezTo>
                    <a:pt x="13352" y="697"/>
                    <a:pt x="14792" y="0"/>
                    <a:pt x="14792" y="0"/>
                  </a:cubicBezTo>
                  <a:close/>
                </a:path>
              </a:pathLst>
            </a:custGeom>
            <a:solidFill>
              <a:srgbClr val="00152F"/>
            </a:solidFill>
            <a:ln w="12700">
              <a:miter lim="400000"/>
            </a:ln>
          </p:spPr>
          <p:txBody>
            <a:bodyPr lIns="22275" tIns="22275" rIns="22275" bIns="22275" anchor="ctr"/>
            <a:lstStyle/>
            <a:p>
              <a:pPr algn="ctr"/>
              <a:endParaRPr sz="1403">
                <a:solidFill>
                  <a:srgbClr val="FFFFFF"/>
                </a:solidFill>
                <a:latin typeface="Helvetica Light"/>
              </a:endParaRPr>
            </a:p>
          </p:txBody>
        </p:sp>
        <p:sp>
          <p:nvSpPr>
            <p:cNvPr id="379" name="Shape">
              <a:extLst>
                <a:ext uri="{FF2B5EF4-FFF2-40B4-BE49-F238E27FC236}">
                  <a16:creationId xmlns:a16="http://schemas.microsoft.com/office/drawing/2014/main" id="{0A16AFFB-EE4E-4F83-8C9D-D1BBB03DD7CF}"/>
                </a:ext>
              </a:extLst>
            </p:cNvPr>
            <p:cNvSpPr/>
            <p:nvPr/>
          </p:nvSpPr>
          <p:spPr>
            <a:xfrm>
              <a:off x="8278019" y="4857250"/>
              <a:ext cx="567691" cy="470410"/>
            </a:xfrm>
            <a:custGeom>
              <a:avLst/>
              <a:gdLst/>
              <a:ahLst/>
              <a:cxnLst>
                <a:cxn ang="0">
                  <a:pos x="wd2" y="hd2"/>
                </a:cxn>
                <a:cxn ang="5400000">
                  <a:pos x="wd2" y="hd2"/>
                </a:cxn>
                <a:cxn ang="10800000">
                  <a:pos x="wd2" y="hd2"/>
                </a:cxn>
                <a:cxn ang="16200000">
                  <a:pos x="wd2" y="hd2"/>
                </a:cxn>
              </a:cxnLst>
              <a:rect l="0" t="0" r="r" b="b"/>
              <a:pathLst>
                <a:path w="21386" h="20433" extrusionOk="0">
                  <a:moveTo>
                    <a:pt x="11135" y="17480"/>
                  </a:moveTo>
                  <a:cubicBezTo>
                    <a:pt x="11501" y="16633"/>
                    <a:pt x="12600" y="15363"/>
                    <a:pt x="13332" y="15363"/>
                  </a:cubicBezTo>
                  <a:cubicBezTo>
                    <a:pt x="13698" y="14939"/>
                    <a:pt x="14430" y="14939"/>
                    <a:pt x="14430" y="14939"/>
                  </a:cubicBezTo>
                  <a:cubicBezTo>
                    <a:pt x="14796" y="15363"/>
                    <a:pt x="15162" y="16210"/>
                    <a:pt x="15528" y="15786"/>
                  </a:cubicBezTo>
                  <a:cubicBezTo>
                    <a:pt x="16261" y="15363"/>
                    <a:pt x="16627" y="14092"/>
                    <a:pt x="16993" y="13245"/>
                  </a:cubicBezTo>
                  <a:cubicBezTo>
                    <a:pt x="16993" y="12821"/>
                    <a:pt x="17359" y="11974"/>
                    <a:pt x="17359" y="11551"/>
                  </a:cubicBezTo>
                  <a:cubicBezTo>
                    <a:pt x="17725" y="11127"/>
                    <a:pt x="18091" y="11551"/>
                    <a:pt x="18457" y="11127"/>
                  </a:cubicBezTo>
                  <a:cubicBezTo>
                    <a:pt x="18457" y="10280"/>
                    <a:pt x="19189" y="5621"/>
                    <a:pt x="20288" y="5621"/>
                  </a:cubicBezTo>
                  <a:cubicBezTo>
                    <a:pt x="21020" y="5621"/>
                    <a:pt x="21386" y="4774"/>
                    <a:pt x="21386" y="4351"/>
                  </a:cubicBezTo>
                  <a:cubicBezTo>
                    <a:pt x="21386" y="3504"/>
                    <a:pt x="20654" y="3504"/>
                    <a:pt x="20654" y="3080"/>
                  </a:cubicBezTo>
                  <a:cubicBezTo>
                    <a:pt x="20654" y="2657"/>
                    <a:pt x="20288" y="2657"/>
                    <a:pt x="20288" y="2233"/>
                  </a:cubicBezTo>
                  <a:cubicBezTo>
                    <a:pt x="19922" y="1386"/>
                    <a:pt x="19922" y="963"/>
                    <a:pt x="19555" y="116"/>
                  </a:cubicBezTo>
                  <a:cubicBezTo>
                    <a:pt x="19189" y="539"/>
                    <a:pt x="18091" y="1810"/>
                    <a:pt x="17359" y="1810"/>
                  </a:cubicBezTo>
                  <a:cubicBezTo>
                    <a:pt x="16261" y="1386"/>
                    <a:pt x="15528" y="1386"/>
                    <a:pt x="14430" y="1386"/>
                  </a:cubicBezTo>
                  <a:cubicBezTo>
                    <a:pt x="13332" y="1386"/>
                    <a:pt x="12600" y="2233"/>
                    <a:pt x="11501" y="2233"/>
                  </a:cubicBezTo>
                  <a:cubicBezTo>
                    <a:pt x="10769" y="2233"/>
                    <a:pt x="10037" y="963"/>
                    <a:pt x="9305" y="1386"/>
                  </a:cubicBezTo>
                  <a:cubicBezTo>
                    <a:pt x="7840" y="2233"/>
                    <a:pt x="7474" y="1810"/>
                    <a:pt x="6742" y="963"/>
                  </a:cubicBezTo>
                  <a:cubicBezTo>
                    <a:pt x="6376" y="539"/>
                    <a:pt x="5278" y="-308"/>
                    <a:pt x="4545" y="116"/>
                  </a:cubicBezTo>
                  <a:cubicBezTo>
                    <a:pt x="4179" y="116"/>
                    <a:pt x="3081" y="539"/>
                    <a:pt x="2715" y="963"/>
                  </a:cubicBezTo>
                  <a:cubicBezTo>
                    <a:pt x="2349" y="1386"/>
                    <a:pt x="2715" y="1810"/>
                    <a:pt x="2349" y="2233"/>
                  </a:cubicBezTo>
                  <a:cubicBezTo>
                    <a:pt x="2349" y="2657"/>
                    <a:pt x="1983" y="3504"/>
                    <a:pt x="1983" y="3927"/>
                  </a:cubicBezTo>
                  <a:cubicBezTo>
                    <a:pt x="1617" y="4774"/>
                    <a:pt x="1617" y="5621"/>
                    <a:pt x="1617" y="6468"/>
                  </a:cubicBezTo>
                  <a:cubicBezTo>
                    <a:pt x="1617" y="7739"/>
                    <a:pt x="518" y="8586"/>
                    <a:pt x="152" y="9857"/>
                  </a:cubicBezTo>
                  <a:cubicBezTo>
                    <a:pt x="-214" y="11127"/>
                    <a:pt x="152" y="14092"/>
                    <a:pt x="518" y="15786"/>
                  </a:cubicBezTo>
                  <a:cubicBezTo>
                    <a:pt x="518" y="16210"/>
                    <a:pt x="1250" y="15786"/>
                    <a:pt x="1617" y="15786"/>
                  </a:cubicBezTo>
                  <a:cubicBezTo>
                    <a:pt x="1983" y="15786"/>
                    <a:pt x="2715" y="16210"/>
                    <a:pt x="3081" y="16210"/>
                  </a:cubicBezTo>
                  <a:cubicBezTo>
                    <a:pt x="3447" y="16633"/>
                    <a:pt x="4911" y="17480"/>
                    <a:pt x="4911" y="17904"/>
                  </a:cubicBezTo>
                  <a:cubicBezTo>
                    <a:pt x="4911" y="18327"/>
                    <a:pt x="4911" y="18327"/>
                    <a:pt x="4911" y="18751"/>
                  </a:cubicBezTo>
                  <a:cubicBezTo>
                    <a:pt x="4911" y="19174"/>
                    <a:pt x="5278" y="19598"/>
                    <a:pt x="5644" y="20021"/>
                  </a:cubicBezTo>
                  <a:cubicBezTo>
                    <a:pt x="6376" y="21292"/>
                    <a:pt x="7474" y="19174"/>
                    <a:pt x="8206" y="19598"/>
                  </a:cubicBezTo>
                  <a:cubicBezTo>
                    <a:pt x="8206" y="19598"/>
                    <a:pt x="7840" y="20021"/>
                    <a:pt x="7840" y="20021"/>
                  </a:cubicBezTo>
                  <a:cubicBezTo>
                    <a:pt x="7840" y="19598"/>
                    <a:pt x="9671" y="19598"/>
                    <a:pt x="9671" y="19598"/>
                  </a:cubicBezTo>
                  <a:cubicBezTo>
                    <a:pt x="10403" y="19598"/>
                    <a:pt x="10403" y="18751"/>
                    <a:pt x="10769" y="19598"/>
                  </a:cubicBezTo>
                  <a:cubicBezTo>
                    <a:pt x="11135" y="18751"/>
                    <a:pt x="11135" y="18327"/>
                    <a:pt x="11135" y="17480"/>
                  </a:cubicBezTo>
                  <a:cubicBezTo>
                    <a:pt x="11501" y="17057"/>
                    <a:pt x="11135" y="17904"/>
                    <a:pt x="11135" y="17480"/>
                  </a:cubicBezTo>
                  <a:close/>
                </a:path>
              </a:pathLst>
            </a:custGeom>
            <a:solidFill>
              <a:srgbClr val="00152F"/>
            </a:solidFill>
            <a:ln w="12700">
              <a:miter lim="400000"/>
            </a:ln>
          </p:spPr>
          <p:txBody>
            <a:bodyPr lIns="22275" tIns="22275" rIns="22275" bIns="22275" anchor="ctr"/>
            <a:lstStyle/>
            <a:p>
              <a:pPr algn="ctr"/>
              <a:endParaRPr sz="1403">
                <a:solidFill>
                  <a:srgbClr val="FFFFFF"/>
                </a:solidFill>
                <a:latin typeface="Helvetica Light"/>
              </a:endParaRPr>
            </a:p>
          </p:txBody>
        </p:sp>
        <p:sp>
          <p:nvSpPr>
            <p:cNvPr id="380" name="Shape">
              <a:extLst>
                <a:ext uri="{FF2B5EF4-FFF2-40B4-BE49-F238E27FC236}">
                  <a16:creationId xmlns:a16="http://schemas.microsoft.com/office/drawing/2014/main" id="{6B22C3BB-AE9C-4EC7-80E5-D7A2B8FC7FE3}"/>
                </a:ext>
              </a:extLst>
            </p:cNvPr>
            <p:cNvSpPr/>
            <p:nvPr/>
          </p:nvSpPr>
          <p:spPr>
            <a:xfrm>
              <a:off x="7869815" y="4790482"/>
              <a:ext cx="394697" cy="291741"/>
            </a:xfrm>
            <a:custGeom>
              <a:avLst/>
              <a:gdLst/>
              <a:ahLst/>
              <a:cxnLst>
                <a:cxn ang="0">
                  <a:pos x="wd2" y="hd2"/>
                </a:cxn>
                <a:cxn ang="5400000">
                  <a:pos x="wd2" y="hd2"/>
                </a:cxn>
                <a:cxn ang="10800000">
                  <a:pos x="wd2" y="hd2"/>
                </a:cxn>
                <a:cxn ang="16200000">
                  <a:pos x="wd2" y="hd2"/>
                </a:cxn>
              </a:cxnLst>
              <a:rect l="0" t="0" r="r" b="b"/>
              <a:pathLst>
                <a:path w="20744" h="21600" extrusionOk="0">
                  <a:moveTo>
                    <a:pt x="17555" y="14400"/>
                  </a:moveTo>
                  <a:cubicBezTo>
                    <a:pt x="18584" y="12240"/>
                    <a:pt x="20126" y="14400"/>
                    <a:pt x="20641" y="12240"/>
                  </a:cubicBezTo>
                  <a:cubicBezTo>
                    <a:pt x="21155" y="11520"/>
                    <a:pt x="19612" y="9360"/>
                    <a:pt x="19098" y="9360"/>
                  </a:cubicBezTo>
                  <a:cubicBezTo>
                    <a:pt x="18584" y="10800"/>
                    <a:pt x="17041" y="7920"/>
                    <a:pt x="16526" y="7200"/>
                  </a:cubicBezTo>
                  <a:cubicBezTo>
                    <a:pt x="16526" y="6480"/>
                    <a:pt x="16526" y="5760"/>
                    <a:pt x="16012" y="5040"/>
                  </a:cubicBezTo>
                  <a:cubicBezTo>
                    <a:pt x="14984" y="3600"/>
                    <a:pt x="14984" y="2880"/>
                    <a:pt x="14984" y="720"/>
                  </a:cubicBezTo>
                  <a:cubicBezTo>
                    <a:pt x="14469" y="720"/>
                    <a:pt x="13441" y="0"/>
                    <a:pt x="12926" y="0"/>
                  </a:cubicBezTo>
                  <a:cubicBezTo>
                    <a:pt x="11898" y="720"/>
                    <a:pt x="11384" y="1440"/>
                    <a:pt x="10869" y="1440"/>
                  </a:cubicBezTo>
                  <a:cubicBezTo>
                    <a:pt x="10355" y="2160"/>
                    <a:pt x="9841" y="2880"/>
                    <a:pt x="9326" y="2880"/>
                  </a:cubicBezTo>
                  <a:cubicBezTo>
                    <a:pt x="8812" y="4320"/>
                    <a:pt x="8812" y="2880"/>
                    <a:pt x="8298" y="3600"/>
                  </a:cubicBezTo>
                  <a:cubicBezTo>
                    <a:pt x="7269" y="4320"/>
                    <a:pt x="6241" y="7920"/>
                    <a:pt x="5212" y="7200"/>
                  </a:cubicBezTo>
                  <a:cubicBezTo>
                    <a:pt x="4698" y="7200"/>
                    <a:pt x="4184" y="5760"/>
                    <a:pt x="4184" y="7200"/>
                  </a:cubicBezTo>
                  <a:cubicBezTo>
                    <a:pt x="3669" y="7920"/>
                    <a:pt x="3669" y="9360"/>
                    <a:pt x="3155" y="10080"/>
                  </a:cubicBezTo>
                  <a:cubicBezTo>
                    <a:pt x="3155" y="10800"/>
                    <a:pt x="3155" y="11520"/>
                    <a:pt x="2126" y="11520"/>
                  </a:cubicBezTo>
                  <a:cubicBezTo>
                    <a:pt x="2126" y="11520"/>
                    <a:pt x="69" y="12240"/>
                    <a:pt x="584" y="12960"/>
                  </a:cubicBezTo>
                  <a:cubicBezTo>
                    <a:pt x="2126" y="14400"/>
                    <a:pt x="-445" y="16560"/>
                    <a:pt x="69" y="17280"/>
                  </a:cubicBezTo>
                  <a:cubicBezTo>
                    <a:pt x="1098" y="18000"/>
                    <a:pt x="2126" y="21600"/>
                    <a:pt x="3669" y="20160"/>
                  </a:cubicBezTo>
                  <a:cubicBezTo>
                    <a:pt x="5212" y="18720"/>
                    <a:pt x="6241" y="19440"/>
                    <a:pt x="7784" y="21600"/>
                  </a:cubicBezTo>
                  <a:cubicBezTo>
                    <a:pt x="7269" y="19440"/>
                    <a:pt x="7269" y="17280"/>
                    <a:pt x="7269" y="15840"/>
                  </a:cubicBezTo>
                  <a:cubicBezTo>
                    <a:pt x="9326" y="15840"/>
                    <a:pt x="10869" y="15840"/>
                    <a:pt x="12926" y="15840"/>
                  </a:cubicBezTo>
                  <a:cubicBezTo>
                    <a:pt x="14469" y="15840"/>
                    <a:pt x="17041" y="16560"/>
                    <a:pt x="17555" y="14400"/>
                  </a:cubicBezTo>
                  <a:cubicBezTo>
                    <a:pt x="18069" y="12960"/>
                    <a:pt x="17555" y="14400"/>
                    <a:pt x="17555" y="14400"/>
                  </a:cubicBezTo>
                  <a:close/>
                </a:path>
              </a:pathLst>
            </a:custGeom>
            <a:solidFill>
              <a:srgbClr val="00152F"/>
            </a:solidFill>
            <a:ln w="12700">
              <a:miter lim="400000"/>
            </a:ln>
          </p:spPr>
          <p:txBody>
            <a:bodyPr lIns="22275" tIns="22275" rIns="22275" bIns="22275" anchor="ctr"/>
            <a:lstStyle/>
            <a:p>
              <a:pPr algn="ctr"/>
              <a:endParaRPr sz="1403">
                <a:solidFill>
                  <a:srgbClr val="FFFFFF"/>
                </a:solidFill>
                <a:latin typeface="Helvetica Light"/>
              </a:endParaRPr>
            </a:p>
          </p:txBody>
        </p:sp>
        <p:sp>
          <p:nvSpPr>
            <p:cNvPr id="381" name="Shape">
              <a:extLst>
                <a:ext uri="{FF2B5EF4-FFF2-40B4-BE49-F238E27FC236}">
                  <a16:creationId xmlns:a16="http://schemas.microsoft.com/office/drawing/2014/main" id="{99827172-D6A5-492C-8577-2A5FFB5182CE}"/>
                </a:ext>
              </a:extLst>
            </p:cNvPr>
            <p:cNvSpPr/>
            <p:nvPr/>
          </p:nvSpPr>
          <p:spPr>
            <a:xfrm>
              <a:off x="8147117" y="5005973"/>
              <a:ext cx="77760" cy="229650"/>
            </a:xfrm>
            <a:custGeom>
              <a:avLst/>
              <a:gdLst/>
              <a:ahLst/>
              <a:cxnLst>
                <a:cxn ang="0">
                  <a:pos x="wd2" y="hd2"/>
                </a:cxn>
                <a:cxn ang="5400000">
                  <a:pos x="wd2" y="hd2"/>
                </a:cxn>
                <a:cxn ang="10800000">
                  <a:pos x="wd2" y="hd2"/>
                </a:cxn>
                <a:cxn ang="16200000">
                  <a:pos x="wd2" y="hd2"/>
                </a:cxn>
              </a:cxnLst>
              <a:rect l="0" t="0" r="r" b="b"/>
              <a:pathLst>
                <a:path w="17475" h="21375" extrusionOk="0">
                  <a:moveTo>
                    <a:pt x="17040" y="9000"/>
                  </a:moveTo>
                  <a:cubicBezTo>
                    <a:pt x="17040" y="8100"/>
                    <a:pt x="17040" y="6300"/>
                    <a:pt x="14880" y="5400"/>
                  </a:cubicBezTo>
                  <a:cubicBezTo>
                    <a:pt x="12720" y="4500"/>
                    <a:pt x="6240" y="900"/>
                    <a:pt x="8400" y="0"/>
                  </a:cubicBezTo>
                  <a:cubicBezTo>
                    <a:pt x="6240" y="0"/>
                    <a:pt x="4080" y="0"/>
                    <a:pt x="1920" y="0"/>
                  </a:cubicBezTo>
                  <a:cubicBezTo>
                    <a:pt x="-2400" y="0"/>
                    <a:pt x="1920" y="1800"/>
                    <a:pt x="1920" y="2700"/>
                  </a:cubicBezTo>
                  <a:cubicBezTo>
                    <a:pt x="4080" y="4500"/>
                    <a:pt x="1920" y="6300"/>
                    <a:pt x="1920" y="8100"/>
                  </a:cubicBezTo>
                  <a:cubicBezTo>
                    <a:pt x="-240" y="10800"/>
                    <a:pt x="4080" y="10800"/>
                    <a:pt x="6240" y="13500"/>
                  </a:cubicBezTo>
                  <a:cubicBezTo>
                    <a:pt x="6240" y="15300"/>
                    <a:pt x="4080" y="17100"/>
                    <a:pt x="6240" y="18900"/>
                  </a:cubicBezTo>
                  <a:cubicBezTo>
                    <a:pt x="6240" y="19800"/>
                    <a:pt x="8400" y="20700"/>
                    <a:pt x="10560" y="20700"/>
                  </a:cubicBezTo>
                  <a:cubicBezTo>
                    <a:pt x="12720" y="21600"/>
                    <a:pt x="19200" y="21600"/>
                    <a:pt x="17040" y="20700"/>
                  </a:cubicBezTo>
                  <a:cubicBezTo>
                    <a:pt x="17040" y="17100"/>
                    <a:pt x="17040" y="13500"/>
                    <a:pt x="17040" y="9000"/>
                  </a:cubicBezTo>
                  <a:cubicBezTo>
                    <a:pt x="17040" y="6300"/>
                    <a:pt x="17040" y="11700"/>
                    <a:pt x="17040" y="9000"/>
                  </a:cubicBezTo>
                  <a:close/>
                </a:path>
              </a:pathLst>
            </a:custGeom>
            <a:solidFill>
              <a:srgbClr val="00152F"/>
            </a:solidFill>
            <a:ln w="12700">
              <a:miter lim="400000"/>
            </a:ln>
          </p:spPr>
          <p:txBody>
            <a:bodyPr lIns="22275" tIns="22275" rIns="22275" bIns="22275" anchor="ctr"/>
            <a:lstStyle/>
            <a:p>
              <a:pPr algn="ctr"/>
              <a:endParaRPr sz="1403">
                <a:solidFill>
                  <a:srgbClr val="FFFFFF"/>
                </a:solidFill>
                <a:latin typeface="Helvetica Light"/>
              </a:endParaRPr>
            </a:p>
          </p:txBody>
        </p:sp>
        <p:sp>
          <p:nvSpPr>
            <p:cNvPr id="382" name="Shape">
              <a:extLst>
                <a:ext uri="{FF2B5EF4-FFF2-40B4-BE49-F238E27FC236}">
                  <a16:creationId xmlns:a16="http://schemas.microsoft.com/office/drawing/2014/main" id="{EAC55839-4585-44D1-8F30-043CB57943BE}"/>
                </a:ext>
              </a:extLst>
            </p:cNvPr>
            <p:cNvSpPr/>
            <p:nvPr/>
          </p:nvSpPr>
          <p:spPr>
            <a:xfrm>
              <a:off x="7731800" y="5022927"/>
              <a:ext cx="283278" cy="294681"/>
            </a:xfrm>
            <a:custGeom>
              <a:avLst/>
              <a:gdLst/>
              <a:ahLst/>
              <a:cxnLst>
                <a:cxn ang="0">
                  <a:pos x="wd2" y="hd2"/>
                </a:cxn>
                <a:cxn ang="5400000">
                  <a:pos x="wd2" y="hd2"/>
                </a:cxn>
                <a:cxn ang="10800000">
                  <a:pos x="wd2" y="hd2"/>
                </a:cxn>
                <a:cxn ang="16200000">
                  <a:pos x="wd2" y="hd2"/>
                </a:cxn>
              </a:cxnLst>
              <a:rect l="0" t="0" r="r" b="b"/>
              <a:pathLst>
                <a:path w="19851" h="21098" extrusionOk="0">
                  <a:moveTo>
                    <a:pt x="16641" y="2285"/>
                  </a:moveTo>
                  <a:cubicBezTo>
                    <a:pt x="15291" y="2285"/>
                    <a:pt x="14616" y="3679"/>
                    <a:pt x="13266" y="2982"/>
                  </a:cubicBezTo>
                  <a:cubicBezTo>
                    <a:pt x="11916" y="2982"/>
                    <a:pt x="10566" y="-502"/>
                    <a:pt x="9216" y="195"/>
                  </a:cubicBezTo>
                  <a:cubicBezTo>
                    <a:pt x="8541" y="892"/>
                    <a:pt x="7866" y="892"/>
                    <a:pt x="7866" y="195"/>
                  </a:cubicBezTo>
                  <a:cubicBezTo>
                    <a:pt x="7191" y="-502"/>
                    <a:pt x="6516" y="892"/>
                    <a:pt x="5841" y="892"/>
                  </a:cubicBezTo>
                  <a:cubicBezTo>
                    <a:pt x="4491" y="1588"/>
                    <a:pt x="3816" y="892"/>
                    <a:pt x="3141" y="892"/>
                  </a:cubicBezTo>
                  <a:cubicBezTo>
                    <a:pt x="2466" y="195"/>
                    <a:pt x="2466" y="1588"/>
                    <a:pt x="1791" y="1588"/>
                  </a:cubicBezTo>
                  <a:cubicBezTo>
                    <a:pt x="1116" y="1588"/>
                    <a:pt x="441" y="2982"/>
                    <a:pt x="1116" y="3679"/>
                  </a:cubicBezTo>
                  <a:cubicBezTo>
                    <a:pt x="1116" y="4375"/>
                    <a:pt x="2466" y="4375"/>
                    <a:pt x="2466" y="4375"/>
                  </a:cubicBezTo>
                  <a:cubicBezTo>
                    <a:pt x="2466" y="5072"/>
                    <a:pt x="1116" y="5769"/>
                    <a:pt x="1116" y="5769"/>
                  </a:cubicBezTo>
                  <a:cubicBezTo>
                    <a:pt x="1116" y="6466"/>
                    <a:pt x="2466" y="7163"/>
                    <a:pt x="2466" y="7859"/>
                  </a:cubicBezTo>
                  <a:cubicBezTo>
                    <a:pt x="2466" y="7859"/>
                    <a:pt x="1116" y="7163"/>
                    <a:pt x="1116" y="8556"/>
                  </a:cubicBezTo>
                  <a:cubicBezTo>
                    <a:pt x="1116" y="9253"/>
                    <a:pt x="1791" y="10646"/>
                    <a:pt x="441" y="10646"/>
                  </a:cubicBezTo>
                  <a:cubicBezTo>
                    <a:pt x="1116" y="11343"/>
                    <a:pt x="1116" y="12040"/>
                    <a:pt x="441" y="12737"/>
                  </a:cubicBezTo>
                  <a:cubicBezTo>
                    <a:pt x="441" y="14130"/>
                    <a:pt x="-909" y="14130"/>
                    <a:pt x="1116" y="15524"/>
                  </a:cubicBezTo>
                  <a:cubicBezTo>
                    <a:pt x="1791" y="15524"/>
                    <a:pt x="3141" y="16221"/>
                    <a:pt x="3816" y="17614"/>
                  </a:cubicBezTo>
                  <a:cubicBezTo>
                    <a:pt x="4491" y="18311"/>
                    <a:pt x="3816" y="19704"/>
                    <a:pt x="3816" y="21098"/>
                  </a:cubicBezTo>
                  <a:cubicBezTo>
                    <a:pt x="6516" y="20401"/>
                    <a:pt x="8541" y="19008"/>
                    <a:pt x="11916" y="19008"/>
                  </a:cubicBezTo>
                  <a:cubicBezTo>
                    <a:pt x="13266" y="18311"/>
                    <a:pt x="15291" y="19008"/>
                    <a:pt x="16641" y="19008"/>
                  </a:cubicBezTo>
                  <a:cubicBezTo>
                    <a:pt x="17991" y="19008"/>
                    <a:pt x="20016" y="19704"/>
                    <a:pt x="19341" y="17614"/>
                  </a:cubicBezTo>
                  <a:cubicBezTo>
                    <a:pt x="19341" y="16221"/>
                    <a:pt x="18666" y="15524"/>
                    <a:pt x="17991" y="14130"/>
                  </a:cubicBezTo>
                  <a:cubicBezTo>
                    <a:pt x="17991" y="12737"/>
                    <a:pt x="18666" y="11343"/>
                    <a:pt x="19341" y="9950"/>
                  </a:cubicBezTo>
                  <a:cubicBezTo>
                    <a:pt x="20016" y="7163"/>
                    <a:pt x="20691" y="2285"/>
                    <a:pt x="16641" y="2285"/>
                  </a:cubicBezTo>
                  <a:close/>
                </a:path>
              </a:pathLst>
            </a:custGeom>
            <a:solidFill>
              <a:srgbClr val="00152F"/>
            </a:solidFill>
            <a:ln w="12700">
              <a:miter lim="400000"/>
            </a:ln>
          </p:spPr>
          <p:txBody>
            <a:bodyPr lIns="22275" tIns="22275" rIns="22275" bIns="22275" anchor="ctr"/>
            <a:lstStyle/>
            <a:p>
              <a:pPr algn="ctr"/>
              <a:endParaRPr sz="1403">
                <a:solidFill>
                  <a:srgbClr val="FFFFFF"/>
                </a:solidFill>
                <a:latin typeface="Helvetica Light"/>
              </a:endParaRPr>
            </a:p>
          </p:txBody>
        </p:sp>
        <p:sp>
          <p:nvSpPr>
            <p:cNvPr id="383" name="Shape">
              <a:extLst>
                <a:ext uri="{FF2B5EF4-FFF2-40B4-BE49-F238E27FC236}">
                  <a16:creationId xmlns:a16="http://schemas.microsoft.com/office/drawing/2014/main" id="{7E984531-0D57-4889-BB6B-6839FFEBCB8B}"/>
                </a:ext>
              </a:extLst>
            </p:cNvPr>
            <p:cNvSpPr/>
            <p:nvPr/>
          </p:nvSpPr>
          <p:spPr>
            <a:xfrm>
              <a:off x="7988768" y="5005973"/>
              <a:ext cx="213961" cy="291741"/>
            </a:xfrm>
            <a:custGeom>
              <a:avLst/>
              <a:gdLst/>
              <a:ahLst/>
              <a:cxnLst>
                <a:cxn ang="0">
                  <a:pos x="wd2" y="hd2"/>
                </a:cxn>
                <a:cxn ang="5400000">
                  <a:pos x="wd2" y="hd2"/>
                </a:cxn>
                <a:cxn ang="10800000">
                  <a:pos x="wd2" y="hd2"/>
                </a:cxn>
                <a:cxn ang="16200000">
                  <a:pos x="wd2" y="hd2"/>
                </a:cxn>
              </a:cxnLst>
              <a:rect l="0" t="0" r="r" b="b"/>
              <a:pathLst>
                <a:path w="20812" h="21600" extrusionOk="0">
                  <a:moveTo>
                    <a:pt x="17055" y="9360"/>
                  </a:moveTo>
                  <a:cubicBezTo>
                    <a:pt x="15177" y="7920"/>
                    <a:pt x="16116" y="5760"/>
                    <a:pt x="16116" y="4320"/>
                  </a:cubicBezTo>
                  <a:cubicBezTo>
                    <a:pt x="17055" y="2880"/>
                    <a:pt x="14238" y="1440"/>
                    <a:pt x="15177" y="0"/>
                  </a:cubicBezTo>
                  <a:cubicBezTo>
                    <a:pt x="10482" y="0"/>
                    <a:pt x="6725" y="0"/>
                    <a:pt x="2029" y="0"/>
                  </a:cubicBezTo>
                  <a:cubicBezTo>
                    <a:pt x="2029" y="2160"/>
                    <a:pt x="2969" y="5040"/>
                    <a:pt x="2969" y="7920"/>
                  </a:cubicBezTo>
                  <a:cubicBezTo>
                    <a:pt x="2969" y="10800"/>
                    <a:pt x="-788" y="12960"/>
                    <a:pt x="151" y="15840"/>
                  </a:cubicBezTo>
                  <a:cubicBezTo>
                    <a:pt x="1090" y="18000"/>
                    <a:pt x="2969" y="18720"/>
                    <a:pt x="2029" y="21600"/>
                  </a:cubicBezTo>
                  <a:cubicBezTo>
                    <a:pt x="4847" y="21600"/>
                    <a:pt x="5786" y="21600"/>
                    <a:pt x="8603" y="20880"/>
                  </a:cubicBezTo>
                  <a:cubicBezTo>
                    <a:pt x="13299" y="20160"/>
                    <a:pt x="17055" y="18720"/>
                    <a:pt x="20812" y="17280"/>
                  </a:cubicBezTo>
                  <a:cubicBezTo>
                    <a:pt x="18934" y="16560"/>
                    <a:pt x="17995" y="15120"/>
                    <a:pt x="17995" y="13680"/>
                  </a:cubicBezTo>
                  <a:cubicBezTo>
                    <a:pt x="17995" y="12240"/>
                    <a:pt x="17995" y="10800"/>
                    <a:pt x="17055" y="9360"/>
                  </a:cubicBezTo>
                  <a:cubicBezTo>
                    <a:pt x="15177" y="7920"/>
                    <a:pt x="17995" y="10800"/>
                    <a:pt x="17055" y="9360"/>
                  </a:cubicBezTo>
                  <a:close/>
                </a:path>
              </a:pathLst>
            </a:custGeom>
            <a:solidFill>
              <a:srgbClr val="00152F"/>
            </a:solidFill>
            <a:ln w="12700">
              <a:miter lim="400000"/>
            </a:ln>
          </p:spPr>
          <p:txBody>
            <a:bodyPr lIns="22275" tIns="22275" rIns="22275" bIns="22275" anchor="ctr"/>
            <a:lstStyle/>
            <a:p>
              <a:pPr algn="ctr"/>
              <a:endParaRPr sz="1403">
                <a:solidFill>
                  <a:srgbClr val="FFFFFF"/>
                </a:solidFill>
                <a:latin typeface="Helvetica Light"/>
              </a:endParaRPr>
            </a:p>
          </p:txBody>
        </p:sp>
        <p:sp>
          <p:nvSpPr>
            <p:cNvPr id="384" name="Shape">
              <a:extLst>
                <a:ext uri="{FF2B5EF4-FFF2-40B4-BE49-F238E27FC236}">
                  <a16:creationId xmlns:a16="http://schemas.microsoft.com/office/drawing/2014/main" id="{B0572B77-FB63-4FDA-8718-BA821447B05C}"/>
                </a:ext>
              </a:extLst>
            </p:cNvPr>
            <p:cNvSpPr/>
            <p:nvPr/>
          </p:nvSpPr>
          <p:spPr>
            <a:xfrm>
              <a:off x="7501244" y="5050992"/>
              <a:ext cx="134133" cy="152273"/>
            </a:xfrm>
            <a:custGeom>
              <a:avLst/>
              <a:gdLst/>
              <a:ahLst/>
              <a:cxnLst>
                <a:cxn ang="0">
                  <a:pos x="wd2" y="hd2"/>
                </a:cxn>
                <a:cxn ang="5400000">
                  <a:pos x="wd2" y="hd2"/>
                </a:cxn>
                <a:cxn ang="10800000">
                  <a:pos x="wd2" y="hd2"/>
                </a:cxn>
                <a:cxn ang="16200000">
                  <a:pos x="wd2" y="hd2"/>
                </a:cxn>
              </a:cxnLst>
              <a:rect l="0" t="0" r="r" b="b"/>
              <a:pathLst>
                <a:path w="19867" h="18719" extrusionOk="0">
                  <a:moveTo>
                    <a:pt x="16126" y="14933"/>
                  </a:moveTo>
                  <a:cubicBezTo>
                    <a:pt x="20446" y="13733"/>
                    <a:pt x="20446" y="7733"/>
                    <a:pt x="19006" y="5333"/>
                  </a:cubicBezTo>
                  <a:cubicBezTo>
                    <a:pt x="16126" y="533"/>
                    <a:pt x="10366" y="-1867"/>
                    <a:pt x="6046" y="1733"/>
                  </a:cubicBezTo>
                  <a:cubicBezTo>
                    <a:pt x="3166" y="2933"/>
                    <a:pt x="-1154" y="5333"/>
                    <a:pt x="286" y="7733"/>
                  </a:cubicBezTo>
                  <a:cubicBezTo>
                    <a:pt x="1726" y="10133"/>
                    <a:pt x="1726" y="11333"/>
                    <a:pt x="4606" y="12533"/>
                  </a:cubicBezTo>
                  <a:cubicBezTo>
                    <a:pt x="6046" y="14933"/>
                    <a:pt x="6046" y="16133"/>
                    <a:pt x="8926" y="17333"/>
                  </a:cubicBezTo>
                  <a:cubicBezTo>
                    <a:pt x="10366" y="18533"/>
                    <a:pt x="11806" y="19733"/>
                    <a:pt x="13246" y="17333"/>
                  </a:cubicBezTo>
                  <a:cubicBezTo>
                    <a:pt x="13246" y="16133"/>
                    <a:pt x="14686" y="16133"/>
                    <a:pt x="16126" y="14933"/>
                  </a:cubicBezTo>
                  <a:cubicBezTo>
                    <a:pt x="19006" y="13733"/>
                    <a:pt x="14686" y="16133"/>
                    <a:pt x="16126" y="14933"/>
                  </a:cubicBezTo>
                  <a:close/>
                </a:path>
              </a:pathLst>
            </a:custGeom>
            <a:solidFill>
              <a:srgbClr val="00152F"/>
            </a:solidFill>
            <a:ln w="12700">
              <a:miter lim="400000"/>
            </a:ln>
          </p:spPr>
          <p:txBody>
            <a:bodyPr lIns="22275" tIns="22275" rIns="22275" bIns="22275" anchor="ctr"/>
            <a:lstStyle/>
            <a:p>
              <a:pPr algn="ctr"/>
              <a:endParaRPr sz="1403">
                <a:solidFill>
                  <a:srgbClr val="FFFFFF"/>
                </a:solidFill>
                <a:latin typeface="Helvetica Light"/>
              </a:endParaRPr>
            </a:p>
          </p:txBody>
        </p:sp>
        <p:sp>
          <p:nvSpPr>
            <p:cNvPr id="385" name="Shape">
              <a:extLst>
                <a:ext uri="{FF2B5EF4-FFF2-40B4-BE49-F238E27FC236}">
                  <a16:creationId xmlns:a16="http://schemas.microsoft.com/office/drawing/2014/main" id="{A1853033-E0FD-48AB-8EBF-BE43BF257B6C}"/>
                </a:ext>
              </a:extLst>
            </p:cNvPr>
            <p:cNvSpPr/>
            <p:nvPr/>
          </p:nvSpPr>
          <p:spPr>
            <a:xfrm>
              <a:off x="7579624" y="5121000"/>
              <a:ext cx="209994" cy="196606"/>
            </a:xfrm>
            <a:custGeom>
              <a:avLst/>
              <a:gdLst/>
              <a:ahLst/>
              <a:cxnLst>
                <a:cxn ang="0">
                  <a:pos x="wd2" y="hd2"/>
                </a:cxn>
                <a:cxn ang="5400000">
                  <a:pos x="wd2" y="hd2"/>
                </a:cxn>
                <a:cxn ang="10800000">
                  <a:pos x="wd2" y="hd2"/>
                </a:cxn>
                <a:cxn ang="16200000">
                  <a:pos x="wd2" y="hd2"/>
                </a:cxn>
              </a:cxnLst>
              <a:rect l="0" t="0" r="r" b="b"/>
              <a:pathLst>
                <a:path w="21055" h="20660" extrusionOk="0">
                  <a:moveTo>
                    <a:pt x="20618" y="16546"/>
                  </a:moveTo>
                  <a:cubicBezTo>
                    <a:pt x="21600" y="14489"/>
                    <a:pt x="19636" y="13460"/>
                    <a:pt x="18655" y="12431"/>
                  </a:cubicBezTo>
                  <a:cubicBezTo>
                    <a:pt x="17673" y="12431"/>
                    <a:pt x="13745" y="11403"/>
                    <a:pt x="15709" y="10374"/>
                  </a:cubicBezTo>
                  <a:cubicBezTo>
                    <a:pt x="16691" y="9346"/>
                    <a:pt x="16691" y="6260"/>
                    <a:pt x="15709" y="5231"/>
                  </a:cubicBezTo>
                  <a:cubicBezTo>
                    <a:pt x="14727" y="3174"/>
                    <a:pt x="13745" y="7289"/>
                    <a:pt x="12764" y="7289"/>
                  </a:cubicBezTo>
                  <a:cubicBezTo>
                    <a:pt x="9818" y="7289"/>
                    <a:pt x="10800" y="-940"/>
                    <a:pt x="8836" y="89"/>
                  </a:cubicBezTo>
                  <a:cubicBezTo>
                    <a:pt x="7855" y="1117"/>
                    <a:pt x="5891" y="2146"/>
                    <a:pt x="4909" y="3174"/>
                  </a:cubicBezTo>
                  <a:cubicBezTo>
                    <a:pt x="3927" y="5231"/>
                    <a:pt x="1964" y="6260"/>
                    <a:pt x="0" y="8317"/>
                  </a:cubicBezTo>
                  <a:cubicBezTo>
                    <a:pt x="4909" y="11403"/>
                    <a:pt x="7855" y="14489"/>
                    <a:pt x="11782" y="17574"/>
                  </a:cubicBezTo>
                  <a:cubicBezTo>
                    <a:pt x="13745" y="19631"/>
                    <a:pt x="15709" y="20660"/>
                    <a:pt x="18655" y="20660"/>
                  </a:cubicBezTo>
                  <a:cubicBezTo>
                    <a:pt x="21600" y="20660"/>
                    <a:pt x="19636" y="18603"/>
                    <a:pt x="20618" y="16546"/>
                  </a:cubicBezTo>
                  <a:cubicBezTo>
                    <a:pt x="21600" y="14489"/>
                    <a:pt x="20618" y="18603"/>
                    <a:pt x="20618" y="16546"/>
                  </a:cubicBezTo>
                  <a:close/>
                </a:path>
              </a:pathLst>
            </a:custGeom>
            <a:solidFill>
              <a:srgbClr val="00152F"/>
            </a:solidFill>
            <a:ln w="12700">
              <a:miter lim="400000"/>
            </a:ln>
          </p:spPr>
          <p:txBody>
            <a:bodyPr lIns="22275" tIns="22275" rIns="22275" bIns="22275" anchor="ctr"/>
            <a:lstStyle/>
            <a:p>
              <a:pPr algn="ctr"/>
              <a:endParaRPr sz="1403">
                <a:solidFill>
                  <a:srgbClr val="FFFFFF"/>
                </a:solidFill>
                <a:latin typeface="Helvetica Light"/>
              </a:endParaRPr>
            </a:p>
          </p:txBody>
        </p:sp>
        <p:sp>
          <p:nvSpPr>
            <p:cNvPr id="386" name="Shape">
              <a:extLst>
                <a:ext uri="{FF2B5EF4-FFF2-40B4-BE49-F238E27FC236}">
                  <a16:creationId xmlns:a16="http://schemas.microsoft.com/office/drawing/2014/main" id="{7908AFFB-A8C9-4162-A7B2-101244CC5452}"/>
                </a:ext>
              </a:extLst>
            </p:cNvPr>
            <p:cNvSpPr/>
            <p:nvPr/>
          </p:nvSpPr>
          <p:spPr>
            <a:xfrm>
              <a:off x="7427163" y="4918921"/>
              <a:ext cx="338066" cy="265851"/>
            </a:xfrm>
            <a:custGeom>
              <a:avLst/>
              <a:gdLst/>
              <a:ahLst/>
              <a:cxnLst>
                <a:cxn ang="0">
                  <a:pos x="wd2" y="hd2"/>
                </a:cxn>
                <a:cxn ang="5400000">
                  <a:pos x="wd2" y="hd2"/>
                </a:cxn>
                <a:cxn ang="10800000">
                  <a:pos x="wd2" y="hd2"/>
                </a:cxn>
                <a:cxn ang="16200000">
                  <a:pos x="wd2" y="hd2"/>
                </a:cxn>
              </a:cxnLst>
              <a:rect l="0" t="0" r="r" b="b"/>
              <a:pathLst>
                <a:path w="21600" h="20141" extrusionOk="0">
                  <a:moveTo>
                    <a:pt x="6171" y="11731"/>
                  </a:moveTo>
                  <a:cubicBezTo>
                    <a:pt x="8640" y="10242"/>
                    <a:pt x="11109" y="8752"/>
                    <a:pt x="12343" y="12476"/>
                  </a:cubicBezTo>
                  <a:cubicBezTo>
                    <a:pt x="13577" y="13966"/>
                    <a:pt x="12960" y="14711"/>
                    <a:pt x="12960" y="16945"/>
                  </a:cubicBezTo>
                  <a:cubicBezTo>
                    <a:pt x="13577" y="17690"/>
                    <a:pt x="14811" y="15455"/>
                    <a:pt x="15429" y="15455"/>
                  </a:cubicBezTo>
                  <a:cubicBezTo>
                    <a:pt x="16663" y="14711"/>
                    <a:pt x="16663" y="21414"/>
                    <a:pt x="17897" y="19924"/>
                  </a:cubicBezTo>
                  <a:cubicBezTo>
                    <a:pt x="18514" y="19924"/>
                    <a:pt x="18514" y="19180"/>
                    <a:pt x="19131" y="19180"/>
                  </a:cubicBezTo>
                  <a:cubicBezTo>
                    <a:pt x="19131" y="18435"/>
                    <a:pt x="20366" y="19180"/>
                    <a:pt x="20366" y="18435"/>
                  </a:cubicBezTo>
                  <a:cubicBezTo>
                    <a:pt x="20983" y="17690"/>
                    <a:pt x="20366" y="16945"/>
                    <a:pt x="20366" y="16945"/>
                  </a:cubicBezTo>
                  <a:cubicBezTo>
                    <a:pt x="20366" y="15455"/>
                    <a:pt x="21600" y="16200"/>
                    <a:pt x="21600" y="16200"/>
                  </a:cubicBezTo>
                  <a:cubicBezTo>
                    <a:pt x="21600" y="15455"/>
                    <a:pt x="19749" y="14711"/>
                    <a:pt x="20983" y="13966"/>
                  </a:cubicBezTo>
                  <a:cubicBezTo>
                    <a:pt x="21600" y="13221"/>
                    <a:pt x="21600" y="12476"/>
                    <a:pt x="20366" y="11731"/>
                  </a:cubicBezTo>
                  <a:cubicBezTo>
                    <a:pt x="19749" y="10986"/>
                    <a:pt x="20983" y="9497"/>
                    <a:pt x="20366" y="8752"/>
                  </a:cubicBezTo>
                  <a:cubicBezTo>
                    <a:pt x="19749" y="8007"/>
                    <a:pt x="20366" y="7262"/>
                    <a:pt x="19749" y="5773"/>
                  </a:cubicBezTo>
                  <a:cubicBezTo>
                    <a:pt x="19131" y="5028"/>
                    <a:pt x="17897" y="-186"/>
                    <a:pt x="16046" y="1304"/>
                  </a:cubicBezTo>
                  <a:cubicBezTo>
                    <a:pt x="16046" y="1304"/>
                    <a:pt x="15429" y="2048"/>
                    <a:pt x="14811" y="2048"/>
                  </a:cubicBezTo>
                  <a:cubicBezTo>
                    <a:pt x="14194" y="2048"/>
                    <a:pt x="14194" y="2048"/>
                    <a:pt x="13577" y="2048"/>
                  </a:cubicBezTo>
                  <a:cubicBezTo>
                    <a:pt x="12960" y="2793"/>
                    <a:pt x="12343" y="2048"/>
                    <a:pt x="11726" y="2048"/>
                  </a:cubicBezTo>
                  <a:cubicBezTo>
                    <a:pt x="11109" y="2048"/>
                    <a:pt x="11109" y="2793"/>
                    <a:pt x="11109" y="2048"/>
                  </a:cubicBezTo>
                  <a:cubicBezTo>
                    <a:pt x="9874" y="1304"/>
                    <a:pt x="10491" y="1304"/>
                    <a:pt x="9257" y="1304"/>
                  </a:cubicBezTo>
                  <a:cubicBezTo>
                    <a:pt x="7406" y="2048"/>
                    <a:pt x="7406" y="559"/>
                    <a:pt x="6171" y="559"/>
                  </a:cubicBezTo>
                  <a:cubicBezTo>
                    <a:pt x="4937" y="-186"/>
                    <a:pt x="3703" y="-186"/>
                    <a:pt x="3086" y="559"/>
                  </a:cubicBezTo>
                  <a:cubicBezTo>
                    <a:pt x="3086" y="1304"/>
                    <a:pt x="1851" y="2048"/>
                    <a:pt x="3086" y="2793"/>
                  </a:cubicBezTo>
                  <a:cubicBezTo>
                    <a:pt x="3703" y="3538"/>
                    <a:pt x="3086" y="4283"/>
                    <a:pt x="1851" y="4283"/>
                  </a:cubicBezTo>
                  <a:cubicBezTo>
                    <a:pt x="617" y="4283"/>
                    <a:pt x="0" y="4283"/>
                    <a:pt x="0" y="5773"/>
                  </a:cubicBezTo>
                  <a:cubicBezTo>
                    <a:pt x="617" y="7262"/>
                    <a:pt x="1234" y="8007"/>
                    <a:pt x="1851" y="9497"/>
                  </a:cubicBezTo>
                  <a:cubicBezTo>
                    <a:pt x="3086" y="10986"/>
                    <a:pt x="3703" y="11731"/>
                    <a:pt x="4937" y="13966"/>
                  </a:cubicBezTo>
                  <a:cubicBezTo>
                    <a:pt x="5554" y="13221"/>
                    <a:pt x="5554" y="12476"/>
                    <a:pt x="6171" y="11731"/>
                  </a:cubicBezTo>
                  <a:cubicBezTo>
                    <a:pt x="6789" y="11731"/>
                    <a:pt x="6171" y="12476"/>
                    <a:pt x="6171" y="11731"/>
                  </a:cubicBezTo>
                  <a:close/>
                </a:path>
              </a:pathLst>
            </a:custGeom>
            <a:solidFill>
              <a:srgbClr val="00152F"/>
            </a:solidFill>
            <a:ln w="12700">
              <a:miter lim="400000"/>
            </a:ln>
          </p:spPr>
          <p:txBody>
            <a:bodyPr lIns="22275" tIns="22275" rIns="22275" bIns="22275" anchor="ctr"/>
            <a:lstStyle/>
            <a:p>
              <a:pPr algn="ctr"/>
              <a:endParaRPr sz="1403">
                <a:solidFill>
                  <a:srgbClr val="FFFFFF"/>
                </a:solidFill>
                <a:latin typeface="Helvetica Light"/>
              </a:endParaRPr>
            </a:p>
          </p:txBody>
        </p:sp>
        <p:sp>
          <p:nvSpPr>
            <p:cNvPr id="387" name="Shape">
              <a:extLst>
                <a:ext uri="{FF2B5EF4-FFF2-40B4-BE49-F238E27FC236}">
                  <a16:creationId xmlns:a16="http://schemas.microsoft.com/office/drawing/2014/main" id="{FE1D2B9A-9673-4B4B-9264-6DCAC87B3723}"/>
                </a:ext>
              </a:extLst>
            </p:cNvPr>
            <p:cNvSpPr/>
            <p:nvPr/>
          </p:nvSpPr>
          <p:spPr>
            <a:xfrm>
              <a:off x="7337678" y="4926410"/>
              <a:ext cx="140858" cy="69620"/>
            </a:xfrm>
            <a:custGeom>
              <a:avLst/>
              <a:gdLst/>
              <a:ahLst/>
              <a:cxnLst>
                <a:cxn ang="0">
                  <a:pos x="wd2" y="hd2"/>
                </a:cxn>
                <a:cxn ang="5400000">
                  <a:pos x="wd2" y="hd2"/>
                </a:cxn>
                <a:cxn ang="10800000">
                  <a:pos x="wd2" y="hd2"/>
                </a:cxn>
                <a:cxn ang="16200000">
                  <a:pos x="wd2" y="hd2"/>
                </a:cxn>
              </a:cxnLst>
              <a:rect l="0" t="0" r="r" b="b"/>
              <a:pathLst>
                <a:path w="19531" h="21600" extrusionOk="0">
                  <a:moveTo>
                    <a:pt x="13500" y="15429"/>
                  </a:moveTo>
                  <a:cubicBezTo>
                    <a:pt x="14850" y="15429"/>
                    <a:pt x="21600" y="15429"/>
                    <a:pt x="18900" y="9257"/>
                  </a:cubicBezTo>
                  <a:cubicBezTo>
                    <a:pt x="16200" y="6171"/>
                    <a:pt x="18900" y="3086"/>
                    <a:pt x="18900" y="0"/>
                  </a:cubicBezTo>
                  <a:cubicBezTo>
                    <a:pt x="16200" y="0"/>
                    <a:pt x="12150" y="0"/>
                    <a:pt x="9450" y="0"/>
                  </a:cubicBezTo>
                  <a:cubicBezTo>
                    <a:pt x="6750" y="0"/>
                    <a:pt x="6750" y="3086"/>
                    <a:pt x="5400" y="0"/>
                  </a:cubicBezTo>
                  <a:cubicBezTo>
                    <a:pt x="2700" y="0"/>
                    <a:pt x="2700" y="0"/>
                    <a:pt x="0" y="3086"/>
                  </a:cubicBezTo>
                  <a:cubicBezTo>
                    <a:pt x="1350" y="6171"/>
                    <a:pt x="1350" y="9257"/>
                    <a:pt x="4050" y="9257"/>
                  </a:cubicBezTo>
                  <a:cubicBezTo>
                    <a:pt x="5400" y="9257"/>
                    <a:pt x="9450" y="9257"/>
                    <a:pt x="9450" y="9257"/>
                  </a:cubicBezTo>
                  <a:cubicBezTo>
                    <a:pt x="6750" y="15429"/>
                    <a:pt x="9450" y="18514"/>
                    <a:pt x="12150" y="21600"/>
                  </a:cubicBezTo>
                  <a:cubicBezTo>
                    <a:pt x="12150" y="21600"/>
                    <a:pt x="12150" y="15429"/>
                    <a:pt x="13500" y="15429"/>
                  </a:cubicBezTo>
                  <a:close/>
                </a:path>
              </a:pathLst>
            </a:custGeom>
            <a:solidFill>
              <a:srgbClr val="00152F"/>
            </a:solidFill>
            <a:ln w="12700">
              <a:miter lim="400000"/>
            </a:ln>
          </p:spPr>
          <p:txBody>
            <a:bodyPr lIns="22275" tIns="22275" rIns="22275" bIns="22275" anchor="ctr"/>
            <a:lstStyle/>
            <a:p>
              <a:pPr algn="ctr"/>
              <a:endParaRPr sz="1403">
                <a:solidFill>
                  <a:srgbClr val="FFFFFF"/>
                </a:solidFill>
                <a:latin typeface="Helvetica Light"/>
              </a:endParaRPr>
            </a:p>
          </p:txBody>
        </p:sp>
        <p:sp>
          <p:nvSpPr>
            <p:cNvPr id="388" name="Shape">
              <a:extLst>
                <a:ext uri="{FF2B5EF4-FFF2-40B4-BE49-F238E27FC236}">
                  <a16:creationId xmlns:a16="http://schemas.microsoft.com/office/drawing/2014/main" id="{A134AF01-117A-4A34-9A06-04D5517C79BE}"/>
                </a:ext>
              </a:extLst>
            </p:cNvPr>
            <p:cNvSpPr/>
            <p:nvPr/>
          </p:nvSpPr>
          <p:spPr>
            <a:xfrm>
              <a:off x="7327733" y="4867990"/>
              <a:ext cx="145832" cy="31898"/>
            </a:xfrm>
            <a:custGeom>
              <a:avLst/>
              <a:gdLst/>
              <a:ahLst/>
              <a:cxnLst>
                <a:cxn ang="0">
                  <a:pos x="wd2" y="hd2"/>
                </a:cxn>
                <a:cxn ang="5400000">
                  <a:pos x="wd2" y="hd2"/>
                </a:cxn>
                <a:cxn ang="10800000">
                  <a:pos x="wd2" y="hd2"/>
                </a:cxn>
                <a:cxn ang="16200000">
                  <a:pos x="wd2" y="hd2"/>
                </a:cxn>
              </a:cxnLst>
              <a:rect l="0" t="0" r="r" b="b"/>
              <a:pathLst>
                <a:path w="21600" h="17318" extrusionOk="0">
                  <a:moveTo>
                    <a:pt x="5760" y="17318"/>
                  </a:moveTo>
                  <a:cubicBezTo>
                    <a:pt x="8640" y="11918"/>
                    <a:pt x="10080" y="6518"/>
                    <a:pt x="12960" y="11918"/>
                  </a:cubicBezTo>
                  <a:cubicBezTo>
                    <a:pt x="14400" y="11918"/>
                    <a:pt x="20160" y="17318"/>
                    <a:pt x="21600" y="6518"/>
                  </a:cubicBezTo>
                  <a:cubicBezTo>
                    <a:pt x="21600" y="11918"/>
                    <a:pt x="12960" y="-4282"/>
                    <a:pt x="11520" y="1118"/>
                  </a:cubicBezTo>
                  <a:cubicBezTo>
                    <a:pt x="7200" y="6518"/>
                    <a:pt x="1440" y="-4282"/>
                    <a:pt x="0" y="17318"/>
                  </a:cubicBezTo>
                  <a:cubicBezTo>
                    <a:pt x="2880" y="17318"/>
                    <a:pt x="4320" y="17318"/>
                    <a:pt x="5760" y="17318"/>
                  </a:cubicBezTo>
                  <a:cubicBezTo>
                    <a:pt x="7200" y="17318"/>
                    <a:pt x="5760" y="17318"/>
                    <a:pt x="5760" y="17318"/>
                  </a:cubicBezTo>
                  <a:close/>
                </a:path>
              </a:pathLst>
            </a:custGeom>
            <a:solidFill>
              <a:srgbClr val="00152F"/>
            </a:solidFill>
            <a:ln w="12700">
              <a:miter lim="400000"/>
            </a:ln>
          </p:spPr>
          <p:txBody>
            <a:bodyPr lIns="22275" tIns="22275" rIns="22275" bIns="22275" anchor="ctr"/>
            <a:lstStyle/>
            <a:p>
              <a:pPr algn="ctr"/>
              <a:endParaRPr sz="1403">
                <a:solidFill>
                  <a:srgbClr val="FFFFFF"/>
                </a:solidFill>
                <a:latin typeface="Helvetica Light"/>
              </a:endParaRPr>
            </a:p>
          </p:txBody>
        </p:sp>
        <p:sp>
          <p:nvSpPr>
            <p:cNvPr id="389" name="Shape">
              <a:extLst>
                <a:ext uri="{FF2B5EF4-FFF2-40B4-BE49-F238E27FC236}">
                  <a16:creationId xmlns:a16="http://schemas.microsoft.com/office/drawing/2014/main" id="{8C9DDC2C-9040-4825-A004-05A7122831D7}"/>
                </a:ext>
              </a:extLst>
            </p:cNvPr>
            <p:cNvSpPr/>
            <p:nvPr/>
          </p:nvSpPr>
          <p:spPr>
            <a:xfrm>
              <a:off x="7314919" y="4177171"/>
              <a:ext cx="576253" cy="641034"/>
            </a:xfrm>
            <a:custGeom>
              <a:avLst/>
              <a:gdLst/>
              <a:ahLst/>
              <a:cxnLst>
                <a:cxn ang="0">
                  <a:pos x="wd2" y="hd2"/>
                </a:cxn>
                <a:cxn ang="5400000">
                  <a:pos x="wd2" y="hd2"/>
                </a:cxn>
                <a:cxn ang="10800000">
                  <a:pos x="wd2" y="hd2"/>
                </a:cxn>
                <a:cxn ang="16200000">
                  <a:pos x="wd2" y="hd2"/>
                </a:cxn>
              </a:cxnLst>
              <a:rect l="0" t="0" r="r" b="b"/>
              <a:pathLst>
                <a:path w="21338" h="20883" extrusionOk="0">
                  <a:moveTo>
                    <a:pt x="1538" y="18106"/>
                  </a:moveTo>
                  <a:cubicBezTo>
                    <a:pt x="2258" y="18106"/>
                    <a:pt x="4418" y="17471"/>
                    <a:pt x="5138" y="18106"/>
                  </a:cubicBezTo>
                  <a:cubicBezTo>
                    <a:pt x="5498" y="18424"/>
                    <a:pt x="5858" y="18424"/>
                    <a:pt x="6218" y="18741"/>
                  </a:cubicBezTo>
                  <a:cubicBezTo>
                    <a:pt x="6578" y="19376"/>
                    <a:pt x="6938" y="19694"/>
                    <a:pt x="7298" y="20012"/>
                  </a:cubicBezTo>
                  <a:cubicBezTo>
                    <a:pt x="7658" y="20329"/>
                    <a:pt x="9098" y="21600"/>
                    <a:pt x="9458" y="20329"/>
                  </a:cubicBezTo>
                  <a:cubicBezTo>
                    <a:pt x="9818" y="18424"/>
                    <a:pt x="10538" y="20647"/>
                    <a:pt x="11258" y="20329"/>
                  </a:cubicBezTo>
                  <a:cubicBezTo>
                    <a:pt x="11618" y="19694"/>
                    <a:pt x="11618" y="19694"/>
                    <a:pt x="12338" y="19694"/>
                  </a:cubicBezTo>
                  <a:cubicBezTo>
                    <a:pt x="13058" y="19694"/>
                    <a:pt x="13418" y="19694"/>
                    <a:pt x="13778" y="19694"/>
                  </a:cubicBezTo>
                  <a:cubicBezTo>
                    <a:pt x="14498" y="19376"/>
                    <a:pt x="15218" y="19376"/>
                    <a:pt x="15578" y="19376"/>
                  </a:cubicBezTo>
                  <a:cubicBezTo>
                    <a:pt x="16658" y="19376"/>
                    <a:pt x="17738" y="19376"/>
                    <a:pt x="18818" y="19376"/>
                  </a:cubicBezTo>
                  <a:cubicBezTo>
                    <a:pt x="19178" y="19376"/>
                    <a:pt x="20258" y="19694"/>
                    <a:pt x="20618" y="19376"/>
                  </a:cubicBezTo>
                  <a:cubicBezTo>
                    <a:pt x="20978" y="19376"/>
                    <a:pt x="20618" y="17471"/>
                    <a:pt x="20618" y="17153"/>
                  </a:cubicBezTo>
                  <a:cubicBezTo>
                    <a:pt x="20258" y="15247"/>
                    <a:pt x="19898" y="13659"/>
                    <a:pt x="19898" y="12071"/>
                  </a:cubicBezTo>
                  <a:cubicBezTo>
                    <a:pt x="19538" y="9212"/>
                    <a:pt x="18818" y="6671"/>
                    <a:pt x="18458" y="3812"/>
                  </a:cubicBezTo>
                  <a:cubicBezTo>
                    <a:pt x="19538" y="3812"/>
                    <a:pt x="20618" y="3812"/>
                    <a:pt x="21338" y="3812"/>
                  </a:cubicBezTo>
                  <a:cubicBezTo>
                    <a:pt x="19178" y="2541"/>
                    <a:pt x="17018" y="1271"/>
                    <a:pt x="15218" y="0"/>
                  </a:cubicBezTo>
                  <a:cubicBezTo>
                    <a:pt x="15218" y="318"/>
                    <a:pt x="15218" y="2224"/>
                    <a:pt x="14858" y="2224"/>
                  </a:cubicBezTo>
                  <a:cubicBezTo>
                    <a:pt x="14498" y="2224"/>
                    <a:pt x="13778" y="2224"/>
                    <a:pt x="13058" y="2224"/>
                  </a:cubicBezTo>
                  <a:cubicBezTo>
                    <a:pt x="12338" y="2224"/>
                    <a:pt x="11258" y="2224"/>
                    <a:pt x="10178" y="2224"/>
                  </a:cubicBezTo>
                  <a:cubicBezTo>
                    <a:pt x="10178" y="2224"/>
                    <a:pt x="9098" y="2224"/>
                    <a:pt x="9098" y="2224"/>
                  </a:cubicBezTo>
                  <a:cubicBezTo>
                    <a:pt x="8738" y="2541"/>
                    <a:pt x="9098" y="3494"/>
                    <a:pt x="9098" y="3812"/>
                  </a:cubicBezTo>
                  <a:cubicBezTo>
                    <a:pt x="9098" y="4447"/>
                    <a:pt x="9098" y="5400"/>
                    <a:pt x="9098" y="6035"/>
                  </a:cubicBezTo>
                  <a:cubicBezTo>
                    <a:pt x="9098" y="6988"/>
                    <a:pt x="6938" y="6671"/>
                    <a:pt x="6938" y="7941"/>
                  </a:cubicBezTo>
                  <a:cubicBezTo>
                    <a:pt x="6938" y="8259"/>
                    <a:pt x="7298" y="9847"/>
                    <a:pt x="6938" y="10165"/>
                  </a:cubicBezTo>
                  <a:cubicBezTo>
                    <a:pt x="6938" y="10165"/>
                    <a:pt x="5858" y="10165"/>
                    <a:pt x="5498" y="10165"/>
                  </a:cubicBezTo>
                  <a:cubicBezTo>
                    <a:pt x="4058" y="10165"/>
                    <a:pt x="2258" y="10165"/>
                    <a:pt x="818" y="10165"/>
                  </a:cubicBezTo>
                  <a:cubicBezTo>
                    <a:pt x="458" y="10165"/>
                    <a:pt x="-262" y="9847"/>
                    <a:pt x="98" y="10482"/>
                  </a:cubicBezTo>
                  <a:cubicBezTo>
                    <a:pt x="458" y="10800"/>
                    <a:pt x="818" y="11118"/>
                    <a:pt x="1178" y="11435"/>
                  </a:cubicBezTo>
                  <a:cubicBezTo>
                    <a:pt x="1538" y="12071"/>
                    <a:pt x="1178" y="12706"/>
                    <a:pt x="818" y="13024"/>
                  </a:cubicBezTo>
                  <a:cubicBezTo>
                    <a:pt x="818" y="13976"/>
                    <a:pt x="1898" y="14294"/>
                    <a:pt x="1898" y="15247"/>
                  </a:cubicBezTo>
                  <a:cubicBezTo>
                    <a:pt x="2258" y="16200"/>
                    <a:pt x="1178" y="17471"/>
                    <a:pt x="818" y="18424"/>
                  </a:cubicBezTo>
                  <a:cubicBezTo>
                    <a:pt x="1178" y="18424"/>
                    <a:pt x="1178" y="18106"/>
                    <a:pt x="1538" y="18106"/>
                  </a:cubicBezTo>
                  <a:close/>
                </a:path>
              </a:pathLst>
            </a:custGeom>
            <a:solidFill>
              <a:srgbClr val="00152F"/>
            </a:solidFill>
            <a:ln w="12700">
              <a:miter lim="400000"/>
            </a:ln>
          </p:spPr>
          <p:txBody>
            <a:bodyPr lIns="22275" tIns="22275" rIns="22275" bIns="22275" anchor="ctr"/>
            <a:lstStyle/>
            <a:p>
              <a:pPr algn="ctr"/>
              <a:endParaRPr sz="1403">
                <a:solidFill>
                  <a:srgbClr val="FFFFFF"/>
                </a:solidFill>
                <a:latin typeface="Helvetica Light"/>
              </a:endParaRPr>
            </a:p>
          </p:txBody>
        </p:sp>
        <p:sp>
          <p:nvSpPr>
            <p:cNvPr id="390" name="Shape">
              <a:extLst>
                <a:ext uri="{FF2B5EF4-FFF2-40B4-BE49-F238E27FC236}">
                  <a16:creationId xmlns:a16="http://schemas.microsoft.com/office/drawing/2014/main" id="{3BB000B5-00F2-43D1-8180-90888069AD77}"/>
                </a:ext>
              </a:extLst>
            </p:cNvPr>
            <p:cNvSpPr/>
            <p:nvPr/>
          </p:nvSpPr>
          <p:spPr>
            <a:xfrm>
              <a:off x="7315549" y="4729545"/>
              <a:ext cx="274018" cy="211101"/>
            </a:xfrm>
            <a:custGeom>
              <a:avLst/>
              <a:gdLst/>
              <a:ahLst/>
              <a:cxnLst>
                <a:cxn ang="0">
                  <a:pos x="wd2" y="hd2"/>
                </a:cxn>
                <a:cxn ang="5400000">
                  <a:pos x="wd2" y="hd2"/>
                </a:cxn>
                <a:cxn ang="10800000">
                  <a:pos x="wd2" y="hd2"/>
                </a:cxn>
                <a:cxn ang="16200000">
                  <a:pos x="wd2" y="hd2"/>
                </a:cxn>
              </a:cxnLst>
              <a:rect l="0" t="0" r="r" b="b"/>
              <a:pathLst>
                <a:path w="21009" h="20528" extrusionOk="0">
                  <a:moveTo>
                    <a:pt x="5368" y="20139"/>
                  </a:moveTo>
                  <a:cubicBezTo>
                    <a:pt x="6112" y="20139"/>
                    <a:pt x="6112" y="19200"/>
                    <a:pt x="6857" y="19200"/>
                  </a:cubicBezTo>
                  <a:cubicBezTo>
                    <a:pt x="8347" y="19200"/>
                    <a:pt x="9092" y="19200"/>
                    <a:pt x="10581" y="19200"/>
                  </a:cubicBezTo>
                  <a:cubicBezTo>
                    <a:pt x="12071" y="19200"/>
                    <a:pt x="14306" y="18261"/>
                    <a:pt x="16540" y="19200"/>
                  </a:cubicBezTo>
                  <a:cubicBezTo>
                    <a:pt x="17285" y="20139"/>
                    <a:pt x="18030" y="21078"/>
                    <a:pt x="19519" y="20139"/>
                  </a:cubicBezTo>
                  <a:cubicBezTo>
                    <a:pt x="21009" y="20139"/>
                    <a:pt x="21009" y="19200"/>
                    <a:pt x="21009" y="17321"/>
                  </a:cubicBezTo>
                  <a:cubicBezTo>
                    <a:pt x="21009" y="15443"/>
                    <a:pt x="18030" y="14504"/>
                    <a:pt x="18030" y="12626"/>
                  </a:cubicBezTo>
                  <a:cubicBezTo>
                    <a:pt x="18030" y="12626"/>
                    <a:pt x="18030" y="8869"/>
                    <a:pt x="18030" y="8869"/>
                  </a:cubicBezTo>
                  <a:cubicBezTo>
                    <a:pt x="17285" y="8869"/>
                    <a:pt x="14306" y="4174"/>
                    <a:pt x="13561" y="3235"/>
                  </a:cubicBezTo>
                  <a:cubicBezTo>
                    <a:pt x="11326" y="417"/>
                    <a:pt x="9092" y="-522"/>
                    <a:pt x="6112" y="417"/>
                  </a:cubicBezTo>
                  <a:cubicBezTo>
                    <a:pt x="5368" y="417"/>
                    <a:pt x="3133" y="-522"/>
                    <a:pt x="3133" y="417"/>
                  </a:cubicBezTo>
                  <a:cubicBezTo>
                    <a:pt x="2388" y="1356"/>
                    <a:pt x="899" y="3235"/>
                    <a:pt x="899" y="5113"/>
                  </a:cubicBezTo>
                  <a:cubicBezTo>
                    <a:pt x="1643" y="6991"/>
                    <a:pt x="1643" y="7930"/>
                    <a:pt x="154" y="8869"/>
                  </a:cubicBezTo>
                  <a:cubicBezTo>
                    <a:pt x="-591" y="8869"/>
                    <a:pt x="1643" y="10748"/>
                    <a:pt x="899" y="10748"/>
                  </a:cubicBezTo>
                  <a:cubicBezTo>
                    <a:pt x="2388" y="11687"/>
                    <a:pt x="899" y="11687"/>
                    <a:pt x="899" y="12626"/>
                  </a:cubicBezTo>
                  <a:cubicBezTo>
                    <a:pt x="899" y="12626"/>
                    <a:pt x="1643" y="13565"/>
                    <a:pt x="2388" y="13565"/>
                  </a:cubicBezTo>
                  <a:cubicBezTo>
                    <a:pt x="2388" y="14504"/>
                    <a:pt x="5368" y="13565"/>
                    <a:pt x="6112" y="13565"/>
                  </a:cubicBezTo>
                  <a:cubicBezTo>
                    <a:pt x="6857" y="13565"/>
                    <a:pt x="6857" y="12626"/>
                    <a:pt x="6857" y="12626"/>
                  </a:cubicBezTo>
                  <a:cubicBezTo>
                    <a:pt x="7602" y="12626"/>
                    <a:pt x="12071" y="15443"/>
                    <a:pt x="12071" y="14504"/>
                  </a:cubicBezTo>
                  <a:cubicBezTo>
                    <a:pt x="11326" y="16382"/>
                    <a:pt x="8347" y="15443"/>
                    <a:pt x="7602" y="15443"/>
                  </a:cubicBezTo>
                  <a:cubicBezTo>
                    <a:pt x="6112" y="14504"/>
                    <a:pt x="5368" y="16382"/>
                    <a:pt x="3878" y="16382"/>
                  </a:cubicBezTo>
                  <a:cubicBezTo>
                    <a:pt x="1643" y="16382"/>
                    <a:pt x="154" y="16382"/>
                    <a:pt x="1643" y="19200"/>
                  </a:cubicBezTo>
                  <a:cubicBezTo>
                    <a:pt x="1643" y="20139"/>
                    <a:pt x="2388" y="19200"/>
                    <a:pt x="3133" y="19200"/>
                  </a:cubicBezTo>
                  <a:cubicBezTo>
                    <a:pt x="3878" y="19200"/>
                    <a:pt x="4623" y="20139"/>
                    <a:pt x="5368" y="20139"/>
                  </a:cubicBezTo>
                  <a:close/>
                </a:path>
              </a:pathLst>
            </a:custGeom>
            <a:solidFill>
              <a:srgbClr val="00152F"/>
            </a:solidFill>
            <a:ln w="12700">
              <a:miter lim="400000"/>
            </a:ln>
          </p:spPr>
          <p:txBody>
            <a:bodyPr lIns="22275" tIns="22275" rIns="22275" bIns="22275" anchor="ctr"/>
            <a:lstStyle/>
            <a:p>
              <a:pPr algn="ctr"/>
              <a:endParaRPr sz="1403">
                <a:solidFill>
                  <a:srgbClr val="FFFFFF"/>
                </a:solidFill>
                <a:latin typeface="Helvetica Light"/>
              </a:endParaRPr>
            </a:p>
          </p:txBody>
        </p:sp>
        <p:sp>
          <p:nvSpPr>
            <p:cNvPr id="391" name="Shape">
              <a:extLst>
                <a:ext uri="{FF2B5EF4-FFF2-40B4-BE49-F238E27FC236}">
                  <a16:creationId xmlns:a16="http://schemas.microsoft.com/office/drawing/2014/main" id="{39B8B644-F9F5-4247-AB56-6775EAD6E54E}"/>
                </a:ext>
              </a:extLst>
            </p:cNvPr>
            <p:cNvSpPr/>
            <p:nvPr/>
          </p:nvSpPr>
          <p:spPr>
            <a:xfrm>
              <a:off x="7553110" y="4291979"/>
              <a:ext cx="799024" cy="751347"/>
            </a:xfrm>
            <a:custGeom>
              <a:avLst/>
              <a:gdLst/>
              <a:ahLst/>
              <a:cxnLst>
                <a:cxn ang="0">
                  <a:pos x="wd2" y="hd2"/>
                </a:cxn>
                <a:cxn ang="5400000">
                  <a:pos x="wd2" y="hd2"/>
                </a:cxn>
                <a:cxn ang="10800000">
                  <a:pos x="wd2" y="hd2"/>
                </a:cxn>
                <a:cxn ang="16200000">
                  <a:pos x="wd2" y="hd2"/>
                </a:cxn>
              </a:cxnLst>
              <a:rect l="0" t="0" r="r" b="b"/>
              <a:pathLst>
                <a:path w="21168" h="21377" extrusionOk="0">
                  <a:moveTo>
                    <a:pt x="6943" y="123"/>
                  </a:moveTo>
                  <a:cubicBezTo>
                    <a:pt x="7457" y="4277"/>
                    <a:pt x="7971" y="8431"/>
                    <a:pt x="8486" y="12308"/>
                  </a:cubicBezTo>
                  <a:cubicBezTo>
                    <a:pt x="8486" y="12861"/>
                    <a:pt x="9000" y="13692"/>
                    <a:pt x="8229" y="13692"/>
                  </a:cubicBezTo>
                  <a:cubicBezTo>
                    <a:pt x="7200" y="13692"/>
                    <a:pt x="5914" y="13692"/>
                    <a:pt x="4886" y="13692"/>
                  </a:cubicBezTo>
                  <a:cubicBezTo>
                    <a:pt x="4371" y="13692"/>
                    <a:pt x="4114" y="13692"/>
                    <a:pt x="3857" y="13692"/>
                  </a:cubicBezTo>
                  <a:cubicBezTo>
                    <a:pt x="3600" y="13692"/>
                    <a:pt x="3343" y="13969"/>
                    <a:pt x="3086" y="13969"/>
                  </a:cubicBezTo>
                  <a:cubicBezTo>
                    <a:pt x="2829" y="14246"/>
                    <a:pt x="2571" y="13969"/>
                    <a:pt x="2057" y="13969"/>
                  </a:cubicBezTo>
                  <a:cubicBezTo>
                    <a:pt x="1800" y="13969"/>
                    <a:pt x="1800" y="14523"/>
                    <a:pt x="1543" y="14246"/>
                  </a:cubicBezTo>
                  <a:cubicBezTo>
                    <a:pt x="1286" y="14246"/>
                    <a:pt x="1029" y="13692"/>
                    <a:pt x="771" y="13692"/>
                  </a:cubicBezTo>
                  <a:cubicBezTo>
                    <a:pt x="514" y="13692"/>
                    <a:pt x="514" y="15354"/>
                    <a:pt x="0" y="15077"/>
                  </a:cubicBezTo>
                  <a:cubicBezTo>
                    <a:pt x="0" y="15354"/>
                    <a:pt x="0" y="15908"/>
                    <a:pt x="0" y="16184"/>
                  </a:cubicBezTo>
                  <a:cubicBezTo>
                    <a:pt x="0" y="16738"/>
                    <a:pt x="514" y="16738"/>
                    <a:pt x="771" y="17292"/>
                  </a:cubicBezTo>
                  <a:cubicBezTo>
                    <a:pt x="1029" y="17569"/>
                    <a:pt x="771" y="18123"/>
                    <a:pt x="1029" y="18400"/>
                  </a:cubicBezTo>
                  <a:cubicBezTo>
                    <a:pt x="1286" y="18954"/>
                    <a:pt x="1543" y="18400"/>
                    <a:pt x="1800" y="18677"/>
                  </a:cubicBezTo>
                  <a:cubicBezTo>
                    <a:pt x="1800" y="18954"/>
                    <a:pt x="2571" y="18677"/>
                    <a:pt x="2829" y="18677"/>
                  </a:cubicBezTo>
                  <a:cubicBezTo>
                    <a:pt x="3086" y="18677"/>
                    <a:pt x="3600" y="18123"/>
                    <a:pt x="3857" y="18123"/>
                  </a:cubicBezTo>
                  <a:cubicBezTo>
                    <a:pt x="4371" y="18677"/>
                    <a:pt x="4629" y="20061"/>
                    <a:pt x="5143" y="20615"/>
                  </a:cubicBezTo>
                  <a:cubicBezTo>
                    <a:pt x="5143" y="20615"/>
                    <a:pt x="4886" y="21169"/>
                    <a:pt x="5143" y="21169"/>
                  </a:cubicBezTo>
                  <a:cubicBezTo>
                    <a:pt x="5400" y="21446"/>
                    <a:pt x="5657" y="20892"/>
                    <a:pt x="5914" y="21169"/>
                  </a:cubicBezTo>
                  <a:cubicBezTo>
                    <a:pt x="6171" y="21446"/>
                    <a:pt x="6686" y="21446"/>
                    <a:pt x="6943" y="21169"/>
                  </a:cubicBezTo>
                  <a:cubicBezTo>
                    <a:pt x="7457" y="20615"/>
                    <a:pt x="7457" y="21169"/>
                    <a:pt x="7714" y="21169"/>
                  </a:cubicBezTo>
                  <a:cubicBezTo>
                    <a:pt x="8486" y="21169"/>
                    <a:pt x="9000" y="20061"/>
                    <a:pt x="9000" y="19508"/>
                  </a:cubicBezTo>
                  <a:cubicBezTo>
                    <a:pt x="9000" y="19231"/>
                    <a:pt x="8486" y="19231"/>
                    <a:pt x="9000" y="18954"/>
                  </a:cubicBezTo>
                  <a:cubicBezTo>
                    <a:pt x="9257" y="18677"/>
                    <a:pt x="9771" y="18954"/>
                    <a:pt x="10029" y="18400"/>
                  </a:cubicBezTo>
                  <a:cubicBezTo>
                    <a:pt x="10029" y="18123"/>
                    <a:pt x="10286" y="17569"/>
                    <a:pt x="10286" y="17292"/>
                  </a:cubicBezTo>
                  <a:cubicBezTo>
                    <a:pt x="10543" y="16738"/>
                    <a:pt x="10543" y="16461"/>
                    <a:pt x="10800" y="17015"/>
                  </a:cubicBezTo>
                  <a:cubicBezTo>
                    <a:pt x="11571" y="17569"/>
                    <a:pt x="12086" y="15354"/>
                    <a:pt x="12600" y="15631"/>
                  </a:cubicBezTo>
                  <a:cubicBezTo>
                    <a:pt x="12857" y="15631"/>
                    <a:pt x="12857" y="15631"/>
                    <a:pt x="13114" y="15631"/>
                  </a:cubicBezTo>
                  <a:cubicBezTo>
                    <a:pt x="13114" y="15631"/>
                    <a:pt x="13371" y="15354"/>
                    <a:pt x="13371" y="15354"/>
                  </a:cubicBezTo>
                  <a:cubicBezTo>
                    <a:pt x="13629" y="15077"/>
                    <a:pt x="13886" y="15077"/>
                    <a:pt x="14143" y="14800"/>
                  </a:cubicBezTo>
                  <a:cubicBezTo>
                    <a:pt x="14914" y="13969"/>
                    <a:pt x="15686" y="14800"/>
                    <a:pt x="16714" y="14523"/>
                  </a:cubicBezTo>
                  <a:cubicBezTo>
                    <a:pt x="17229" y="14523"/>
                    <a:pt x="17486" y="14246"/>
                    <a:pt x="18000" y="14246"/>
                  </a:cubicBezTo>
                  <a:cubicBezTo>
                    <a:pt x="18771" y="14246"/>
                    <a:pt x="19543" y="14246"/>
                    <a:pt x="20057" y="13969"/>
                  </a:cubicBezTo>
                  <a:cubicBezTo>
                    <a:pt x="21600" y="13415"/>
                    <a:pt x="21086" y="9815"/>
                    <a:pt x="21086" y="8431"/>
                  </a:cubicBezTo>
                  <a:cubicBezTo>
                    <a:pt x="20829" y="8708"/>
                    <a:pt x="20057" y="9261"/>
                    <a:pt x="19800" y="8708"/>
                  </a:cubicBezTo>
                  <a:cubicBezTo>
                    <a:pt x="19543" y="8431"/>
                    <a:pt x="20057" y="7877"/>
                    <a:pt x="19800" y="7600"/>
                  </a:cubicBezTo>
                  <a:cubicBezTo>
                    <a:pt x="19543" y="7046"/>
                    <a:pt x="18514" y="7323"/>
                    <a:pt x="18000" y="7046"/>
                  </a:cubicBezTo>
                  <a:cubicBezTo>
                    <a:pt x="17486" y="7046"/>
                    <a:pt x="17229" y="6215"/>
                    <a:pt x="16971" y="5938"/>
                  </a:cubicBezTo>
                  <a:cubicBezTo>
                    <a:pt x="16971" y="5661"/>
                    <a:pt x="16714" y="5384"/>
                    <a:pt x="16200" y="5384"/>
                  </a:cubicBezTo>
                  <a:cubicBezTo>
                    <a:pt x="15686" y="4831"/>
                    <a:pt x="14914" y="4277"/>
                    <a:pt x="14400" y="3723"/>
                  </a:cubicBezTo>
                  <a:cubicBezTo>
                    <a:pt x="12857" y="2892"/>
                    <a:pt x="11314" y="1784"/>
                    <a:pt x="10029" y="677"/>
                  </a:cubicBezTo>
                  <a:cubicBezTo>
                    <a:pt x="9771" y="677"/>
                    <a:pt x="9257" y="123"/>
                    <a:pt x="9000" y="123"/>
                  </a:cubicBezTo>
                  <a:cubicBezTo>
                    <a:pt x="8486" y="-154"/>
                    <a:pt x="7714" y="123"/>
                    <a:pt x="6943" y="123"/>
                  </a:cubicBezTo>
                  <a:close/>
                </a:path>
              </a:pathLst>
            </a:custGeom>
            <a:solidFill>
              <a:srgbClr val="00152F"/>
            </a:solidFill>
            <a:ln w="12700">
              <a:miter lim="400000"/>
            </a:ln>
          </p:spPr>
          <p:txBody>
            <a:bodyPr lIns="22275" tIns="22275" rIns="22275" bIns="22275" anchor="ctr"/>
            <a:lstStyle/>
            <a:p>
              <a:pPr algn="ctr"/>
              <a:endParaRPr sz="1403">
                <a:solidFill>
                  <a:srgbClr val="FFFFFF"/>
                </a:solidFill>
                <a:latin typeface="Helvetica Light"/>
              </a:endParaRPr>
            </a:p>
          </p:txBody>
        </p:sp>
        <p:sp>
          <p:nvSpPr>
            <p:cNvPr id="392" name="Shape">
              <a:extLst>
                <a:ext uri="{FF2B5EF4-FFF2-40B4-BE49-F238E27FC236}">
                  <a16:creationId xmlns:a16="http://schemas.microsoft.com/office/drawing/2014/main" id="{9CC824FA-C940-4A4F-BCAA-DFFC0A47AE39}"/>
                </a:ext>
              </a:extLst>
            </p:cNvPr>
            <p:cNvSpPr/>
            <p:nvPr/>
          </p:nvSpPr>
          <p:spPr>
            <a:xfrm>
              <a:off x="9307515" y="3935156"/>
              <a:ext cx="529185" cy="523806"/>
            </a:xfrm>
            <a:custGeom>
              <a:avLst/>
              <a:gdLst/>
              <a:ahLst/>
              <a:cxnLst>
                <a:cxn ang="0">
                  <a:pos x="wd2" y="hd2"/>
                </a:cxn>
                <a:cxn ang="5400000">
                  <a:pos x="wd2" y="hd2"/>
                </a:cxn>
                <a:cxn ang="10800000">
                  <a:pos x="wd2" y="hd2"/>
                </a:cxn>
                <a:cxn ang="16200000">
                  <a:pos x="wd2" y="hd2"/>
                </a:cxn>
              </a:cxnLst>
              <a:rect l="0" t="0" r="r" b="b"/>
              <a:pathLst>
                <a:path w="21289" h="21600" extrusionOk="0">
                  <a:moveTo>
                    <a:pt x="17362" y="21600"/>
                  </a:moveTo>
                  <a:cubicBezTo>
                    <a:pt x="17754" y="21600"/>
                    <a:pt x="17754" y="20400"/>
                    <a:pt x="18540" y="20400"/>
                  </a:cubicBezTo>
                  <a:cubicBezTo>
                    <a:pt x="19718" y="20400"/>
                    <a:pt x="18933" y="19600"/>
                    <a:pt x="19718" y="19200"/>
                  </a:cubicBezTo>
                  <a:cubicBezTo>
                    <a:pt x="20896" y="18800"/>
                    <a:pt x="20896" y="18800"/>
                    <a:pt x="20896" y="17600"/>
                  </a:cubicBezTo>
                  <a:cubicBezTo>
                    <a:pt x="20504" y="16800"/>
                    <a:pt x="20504" y="16800"/>
                    <a:pt x="21289" y="16800"/>
                  </a:cubicBezTo>
                  <a:cubicBezTo>
                    <a:pt x="20896" y="16800"/>
                    <a:pt x="19718" y="14800"/>
                    <a:pt x="19325" y="14400"/>
                  </a:cubicBezTo>
                  <a:cubicBezTo>
                    <a:pt x="18933" y="12800"/>
                    <a:pt x="18147" y="11200"/>
                    <a:pt x="17362" y="10000"/>
                  </a:cubicBezTo>
                  <a:cubicBezTo>
                    <a:pt x="16576" y="8800"/>
                    <a:pt x="16184" y="7200"/>
                    <a:pt x="15398" y="6400"/>
                  </a:cubicBezTo>
                  <a:cubicBezTo>
                    <a:pt x="15005" y="6000"/>
                    <a:pt x="14220" y="3600"/>
                    <a:pt x="14613" y="3200"/>
                  </a:cubicBezTo>
                  <a:cubicBezTo>
                    <a:pt x="14613" y="3200"/>
                    <a:pt x="17754" y="8800"/>
                    <a:pt x="18147" y="8800"/>
                  </a:cubicBezTo>
                  <a:cubicBezTo>
                    <a:pt x="18540" y="8800"/>
                    <a:pt x="18933" y="7600"/>
                    <a:pt x="18933" y="7600"/>
                  </a:cubicBezTo>
                  <a:cubicBezTo>
                    <a:pt x="18933" y="6800"/>
                    <a:pt x="18933" y="6000"/>
                    <a:pt x="18540" y="5600"/>
                  </a:cubicBezTo>
                  <a:cubicBezTo>
                    <a:pt x="18540" y="4000"/>
                    <a:pt x="18147" y="2400"/>
                    <a:pt x="18147" y="800"/>
                  </a:cubicBezTo>
                  <a:cubicBezTo>
                    <a:pt x="17362" y="1600"/>
                    <a:pt x="15398" y="1600"/>
                    <a:pt x="14613" y="800"/>
                  </a:cubicBezTo>
                  <a:cubicBezTo>
                    <a:pt x="13042" y="0"/>
                    <a:pt x="11078" y="400"/>
                    <a:pt x="9507" y="1200"/>
                  </a:cubicBezTo>
                  <a:cubicBezTo>
                    <a:pt x="8329" y="2000"/>
                    <a:pt x="7151" y="1600"/>
                    <a:pt x="5973" y="1200"/>
                  </a:cubicBezTo>
                  <a:cubicBezTo>
                    <a:pt x="4402" y="800"/>
                    <a:pt x="2831" y="800"/>
                    <a:pt x="1260" y="400"/>
                  </a:cubicBezTo>
                  <a:cubicBezTo>
                    <a:pt x="1260" y="400"/>
                    <a:pt x="867" y="0"/>
                    <a:pt x="867" y="0"/>
                  </a:cubicBezTo>
                  <a:cubicBezTo>
                    <a:pt x="474" y="400"/>
                    <a:pt x="474" y="800"/>
                    <a:pt x="82" y="1200"/>
                  </a:cubicBezTo>
                  <a:cubicBezTo>
                    <a:pt x="-311" y="1600"/>
                    <a:pt x="867" y="2000"/>
                    <a:pt x="474" y="2800"/>
                  </a:cubicBezTo>
                  <a:cubicBezTo>
                    <a:pt x="82" y="3200"/>
                    <a:pt x="82" y="3600"/>
                    <a:pt x="82" y="4400"/>
                  </a:cubicBezTo>
                  <a:cubicBezTo>
                    <a:pt x="474" y="4400"/>
                    <a:pt x="474" y="4800"/>
                    <a:pt x="474" y="5200"/>
                  </a:cubicBezTo>
                  <a:cubicBezTo>
                    <a:pt x="474" y="6800"/>
                    <a:pt x="474" y="8400"/>
                    <a:pt x="474" y="10000"/>
                  </a:cubicBezTo>
                  <a:cubicBezTo>
                    <a:pt x="474" y="11200"/>
                    <a:pt x="474" y="20800"/>
                    <a:pt x="474" y="20800"/>
                  </a:cubicBezTo>
                  <a:cubicBezTo>
                    <a:pt x="4794" y="20800"/>
                    <a:pt x="8722" y="20800"/>
                    <a:pt x="13042" y="20800"/>
                  </a:cubicBezTo>
                  <a:cubicBezTo>
                    <a:pt x="13827" y="20800"/>
                    <a:pt x="14613" y="20800"/>
                    <a:pt x="15398" y="20800"/>
                  </a:cubicBezTo>
                  <a:cubicBezTo>
                    <a:pt x="16184" y="20800"/>
                    <a:pt x="16576" y="21600"/>
                    <a:pt x="17362" y="21600"/>
                  </a:cubicBezTo>
                  <a:close/>
                </a:path>
              </a:pathLst>
            </a:custGeom>
            <a:solidFill>
              <a:srgbClr val="00152F"/>
            </a:solidFill>
            <a:ln w="12700">
              <a:miter lim="400000"/>
            </a:ln>
          </p:spPr>
          <p:txBody>
            <a:bodyPr lIns="22275" tIns="22275" rIns="22275" bIns="22275" anchor="ctr"/>
            <a:lstStyle/>
            <a:p>
              <a:pPr algn="ctr"/>
              <a:endParaRPr sz="1403">
                <a:solidFill>
                  <a:srgbClr val="FFFFFF"/>
                </a:solidFill>
                <a:latin typeface="Helvetica Light"/>
              </a:endParaRPr>
            </a:p>
          </p:txBody>
        </p:sp>
        <p:sp>
          <p:nvSpPr>
            <p:cNvPr id="393" name="Shape">
              <a:extLst>
                <a:ext uri="{FF2B5EF4-FFF2-40B4-BE49-F238E27FC236}">
                  <a16:creationId xmlns:a16="http://schemas.microsoft.com/office/drawing/2014/main" id="{9CC81BE5-E718-4815-878C-4C5AB5A8736A}"/>
                </a:ext>
              </a:extLst>
            </p:cNvPr>
            <p:cNvSpPr/>
            <p:nvPr/>
          </p:nvSpPr>
          <p:spPr>
            <a:xfrm>
              <a:off x="8507683" y="3633475"/>
              <a:ext cx="192196" cy="377936"/>
            </a:xfrm>
            <a:custGeom>
              <a:avLst/>
              <a:gdLst/>
              <a:ahLst/>
              <a:cxnLst>
                <a:cxn ang="0">
                  <a:pos x="wd2" y="hd2"/>
                </a:cxn>
                <a:cxn ang="5400000">
                  <a:pos x="wd2" y="hd2"/>
                </a:cxn>
                <a:cxn ang="10800000">
                  <a:pos x="wd2" y="hd2"/>
                </a:cxn>
                <a:cxn ang="16200000">
                  <a:pos x="wd2" y="hd2"/>
                </a:cxn>
              </a:cxnLst>
              <a:rect l="0" t="0" r="r" b="b"/>
              <a:pathLst>
                <a:path w="21229" h="21600" extrusionOk="0">
                  <a:moveTo>
                    <a:pt x="14749" y="18831"/>
                  </a:moveTo>
                  <a:cubicBezTo>
                    <a:pt x="12589" y="17723"/>
                    <a:pt x="16909" y="16615"/>
                    <a:pt x="17989" y="16615"/>
                  </a:cubicBezTo>
                  <a:cubicBezTo>
                    <a:pt x="20149" y="16062"/>
                    <a:pt x="21229" y="15508"/>
                    <a:pt x="21229" y="14954"/>
                  </a:cubicBezTo>
                  <a:cubicBezTo>
                    <a:pt x="21229" y="14400"/>
                    <a:pt x="21229" y="13846"/>
                    <a:pt x="21229" y="13292"/>
                  </a:cubicBezTo>
                  <a:cubicBezTo>
                    <a:pt x="21229" y="12738"/>
                    <a:pt x="20149" y="12738"/>
                    <a:pt x="20149" y="12738"/>
                  </a:cubicBezTo>
                  <a:cubicBezTo>
                    <a:pt x="19069" y="12185"/>
                    <a:pt x="19069" y="11631"/>
                    <a:pt x="17989" y="11077"/>
                  </a:cubicBezTo>
                  <a:cubicBezTo>
                    <a:pt x="16909" y="11077"/>
                    <a:pt x="15829" y="11631"/>
                    <a:pt x="14749" y="11077"/>
                  </a:cubicBezTo>
                  <a:cubicBezTo>
                    <a:pt x="11509" y="9969"/>
                    <a:pt x="14749" y="9415"/>
                    <a:pt x="16909" y="8862"/>
                  </a:cubicBezTo>
                  <a:cubicBezTo>
                    <a:pt x="19069" y="8308"/>
                    <a:pt x="20149" y="6646"/>
                    <a:pt x="17989" y="5538"/>
                  </a:cubicBezTo>
                  <a:cubicBezTo>
                    <a:pt x="17989" y="4985"/>
                    <a:pt x="14749" y="3877"/>
                    <a:pt x="15829" y="3323"/>
                  </a:cubicBezTo>
                  <a:cubicBezTo>
                    <a:pt x="16909" y="2769"/>
                    <a:pt x="17989" y="2769"/>
                    <a:pt x="19069" y="2215"/>
                  </a:cubicBezTo>
                  <a:cubicBezTo>
                    <a:pt x="19069" y="2215"/>
                    <a:pt x="19069" y="554"/>
                    <a:pt x="19069" y="554"/>
                  </a:cubicBezTo>
                  <a:cubicBezTo>
                    <a:pt x="17989" y="554"/>
                    <a:pt x="16909" y="2215"/>
                    <a:pt x="15829" y="1662"/>
                  </a:cubicBezTo>
                  <a:cubicBezTo>
                    <a:pt x="15829" y="1662"/>
                    <a:pt x="14749" y="1108"/>
                    <a:pt x="14749" y="1108"/>
                  </a:cubicBezTo>
                  <a:cubicBezTo>
                    <a:pt x="13669" y="554"/>
                    <a:pt x="12589" y="0"/>
                    <a:pt x="11509" y="0"/>
                  </a:cubicBezTo>
                  <a:cubicBezTo>
                    <a:pt x="9349" y="554"/>
                    <a:pt x="6109" y="1108"/>
                    <a:pt x="5029" y="2215"/>
                  </a:cubicBezTo>
                  <a:cubicBezTo>
                    <a:pt x="2869" y="4431"/>
                    <a:pt x="5029" y="7754"/>
                    <a:pt x="1789" y="9415"/>
                  </a:cubicBezTo>
                  <a:cubicBezTo>
                    <a:pt x="-371" y="10523"/>
                    <a:pt x="-371" y="10523"/>
                    <a:pt x="709" y="11631"/>
                  </a:cubicBezTo>
                  <a:cubicBezTo>
                    <a:pt x="709" y="12738"/>
                    <a:pt x="3949" y="13292"/>
                    <a:pt x="3949" y="14400"/>
                  </a:cubicBezTo>
                  <a:cubicBezTo>
                    <a:pt x="5029" y="15508"/>
                    <a:pt x="8269" y="16062"/>
                    <a:pt x="8269" y="16615"/>
                  </a:cubicBezTo>
                  <a:cubicBezTo>
                    <a:pt x="9349" y="18277"/>
                    <a:pt x="10429" y="20492"/>
                    <a:pt x="10429" y="21600"/>
                  </a:cubicBezTo>
                  <a:cubicBezTo>
                    <a:pt x="12589" y="21600"/>
                    <a:pt x="16909" y="20492"/>
                    <a:pt x="14749" y="18831"/>
                  </a:cubicBezTo>
                  <a:cubicBezTo>
                    <a:pt x="13669" y="18277"/>
                    <a:pt x="15829" y="19385"/>
                    <a:pt x="14749" y="18831"/>
                  </a:cubicBezTo>
                  <a:close/>
                </a:path>
              </a:pathLst>
            </a:custGeom>
            <a:solidFill>
              <a:srgbClr val="00152F"/>
            </a:solidFill>
            <a:ln w="12700">
              <a:miter lim="400000"/>
            </a:ln>
          </p:spPr>
          <p:txBody>
            <a:bodyPr lIns="22275" tIns="22275" rIns="22275" bIns="22275" anchor="ctr"/>
            <a:lstStyle/>
            <a:p>
              <a:pPr algn="ctr"/>
              <a:endParaRPr sz="1403">
                <a:solidFill>
                  <a:srgbClr val="FFFFFF"/>
                </a:solidFill>
                <a:latin typeface="Helvetica Light"/>
              </a:endParaRPr>
            </a:p>
          </p:txBody>
        </p:sp>
        <p:sp>
          <p:nvSpPr>
            <p:cNvPr id="394" name="Shape">
              <a:extLst>
                <a:ext uri="{FF2B5EF4-FFF2-40B4-BE49-F238E27FC236}">
                  <a16:creationId xmlns:a16="http://schemas.microsoft.com/office/drawing/2014/main" id="{83B3A08A-C55D-41B3-AA4C-23B362905ECD}"/>
                </a:ext>
              </a:extLst>
            </p:cNvPr>
            <p:cNvSpPr/>
            <p:nvPr/>
          </p:nvSpPr>
          <p:spPr>
            <a:xfrm>
              <a:off x="8598245" y="3855593"/>
              <a:ext cx="731364" cy="712775"/>
            </a:xfrm>
            <a:custGeom>
              <a:avLst/>
              <a:gdLst/>
              <a:ahLst/>
              <a:cxnLst>
                <a:cxn ang="0">
                  <a:pos x="wd2" y="hd2"/>
                </a:cxn>
                <a:cxn ang="5400000">
                  <a:pos x="wd2" y="hd2"/>
                </a:cxn>
                <a:cxn ang="10800000">
                  <a:pos x="wd2" y="hd2"/>
                </a:cxn>
                <a:cxn ang="16200000">
                  <a:pos x="wd2" y="hd2"/>
                </a:cxn>
              </a:cxnLst>
              <a:rect l="0" t="0" r="r" b="b"/>
              <a:pathLst>
                <a:path w="21374" h="21600" extrusionOk="0">
                  <a:moveTo>
                    <a:pt x="5742" y="16274"/>
                  </a:moveTo>
                  <a:cubicBezTo>
                    <a:pt x="5742" y="16570"/>
                    <a:pt x="6595" y="17162"/>
                    <a:pt x="6879" y="16866"/>
                  </a:cubicBezTo>
                  <a:cubicBezTo>
                    <a:pt x="7163" y="16570"/>
                    <a:pt x="7448" y="16570"/>
                    <a:pt x="7732" y="16274"/>
                  </a:cubicBezTo>
                  <a:cubicBezTo>
                    <a:pt x="8016" y="16274"/>
                    <a:pt x="8869" y="15682"/>
                    <a:pt x="9153" y="15682"/>
                  </a:cubicBezTo>
                  <a:cubicBezTo>
                    <a:pt x="10290" y="16274"/>
                    <a:pt x="11142" y="16866"/>
                    <a:pt x="12279" y="17458"/>
                  </a:cubicBezTo>
                  <a:cubicBezTo>
                    <a:pt x="14837" y="18937"/>
                    <a:pt x="17111" y="20416"/>
                    <a:pt x="19669" y="21600"/>
                  </a:cubicBezTo>
                  <a:cubicBezTo>
                    <a:pt x="19669" y="21008"/>
                    <a:pt x="19385" y="21008"/>
                    <a:pt x="19953" y="21008"/>
                  </a:cubicBezTo>
                  <a:cubicBezTo>
                    <a:pt x="19953" y="21008"/>
                    <a:pt x="21090" y="21008"/>
                    <a:pt x="21090" y="21008"/>
                  </a:cubicBezTo>
                  <a:cubicBezTo>
                    <a:pt x="21090" y="20416"/>
                    <a:pt x="21090" y="20121"/>
                    <a:pt x="21090" y="19529"/>
                  </a:cubicBezTo>
                  <a:cubicBezTo>
                    <a:pt x="21090" y="17458"/>
                    <a:pt x="21090" y="15386"/>
                    <a:pt x="21090" y="13019"/>
                  </a:cubicBezTo>
                  <a:cubicBezTo>
                    <a:pt x="21090" y="10948"/>
                    <a:pt x="21090" y="8877"/>
                    <a:pt x="21090" y="7101"/>
                  </a:cubicBezTo>
                  <a:cubicBezTo>
                    <a:pt x="21090" y="6510"/>
                    <a:pt x="21090" y="6214"/>
                    <a:pt x="21090" y="5918"/>
                  </a:cubicBezTo>
                  <a:cubicBezTo>
                    <a:pt x="20806" y="5622"/>
                    <a:pt x="20806" y="5326"/>
                    <a:pt x="20806" y="5030"/>
                  </a:cubicBezTo>
                  <a:cubicBezTo>
                    <a:pt x="20806" y="4734"/>
                    <a:pt x="21374" y="4438"/>
                    <a:pt x="21374" y="4142"/>
                  </a:cubicBezTo>
                  <a:cubicBezTo>
                    <a:pt x="21374" y="3847"/>
                    <a:pt x="20806" y="3551"/>
                    <a:pt x="20806" y="3255"/>
                  </a:cubicBezTo>
                  <a:cubicBezTo>
                    <a:pt x="20806" y="2959"/>
                    <a:pt x="21090" y="2663"/>
                    <a:pt x="21374" y="2367"/>
                  </a:cubicBezTo>
                  <a:cubicBezTo>
                    <a:pt x="20521" y="1775"/>
                    <a:pt x="19669" y="2071"/>
                    <a:pt x="18816" y="1479"/>
                  </a:cubicBezTo>
                  <a:cubicBezTo>
                    <a:pt x="18248" y="1184"/>
                    <a:pt x="17963" y="592"/>
                    <a:pt x="17111" y="592"/>
                  </a:cubicBezTo>
                  <a:cubicBezTo>
                    <a:pt x="15974" y="592"/>
                    <a:pt x="14837" y="888"/>
                    <a:pt x="14269" y="1775"/>
                  </a:cubicBezTo>
                  <a:cubicBezTo>
                    <a:pt x="13985" y="2071"/>
                    <a:pt x="13985" y="2367"/>
                    <a:pt x="14269" y="2663"/>
                  </a:cubicBezTo>
                  <a:cubicBezTo>
                    <a:pt x="14553" y="3255"/>
                    <a:pt x="14269" y="3551"/>
                    <a:pt x="13985" y="4142"/>
                  </a:cubicBezTo>
                  <a:cubicBezTo>
                    <a:pt x="13416" y="5030"/>
                    <a:pt x="12279" y="4438"/>
                    <a:pt x="11427" y="3847"/>
                  </a:cubicBezTo>
                  <a:cubicBezTo>
                    <a:pt x="10858" y="3847"/>
                    <a:pt x="10574" y="3551"/>
                    <a:pt x="10006" y="3551"/>
                  </a:cubicBezTo>
                  <a:cubicBezTo>
                    <a:pt x="9437" y="3255"/>
                    <a:pt x="8869" y="3551"/>
                    <a:pt x="8585" y="2959"/>
                  </a:cubicBezTo>
                  <a:cubicBezTo>
                    <a:pt x="8300" y="2663"/>
                    <a:pt x="8300" y="2071"/>
                    <a:pt x="8016" y="1775"/>
                  </a:cubicBezTo>
                  <a:cubicBezTo>
                    <a:pt x="7732" y="1184"/>
                    <a:pt x="6879" y="1184"/>
                    <a:pt x="6311" y="888"/>
                  </a:cubicBezTo>
                  <a:cubicBezTo>
                    <a:pt x="5742" y="592"/>
                    <a:pt x="5174" y="592"/>
                    <a:pt x="4606" y="592"/>
                  </a:cubicBezTo>
                  <a:cubicBezTo>
                    <a:pt x="4037" y="592"/>
                    <a:pt x="3753" y="296"/>
                    <a:pt x="2900" y="0"/>
                  </a:cubicBezTo>
                  <a:cubicBezTo>
                    <a:pt x="2900" y="296"/>
                    <a:pt x="2900" y="592"/>
                    <a:pt x="2900" y="1184"/>
                  </a:cubicBezTo>
                  <a:cubicBezTo>
                    <a:pt x="2900" y="1479"/>
                    <a:pt x="2900" y="1184"/>
                    <a:pt x="2332" y="1775"/>
                  </a:cubicBezTo>
                  <a:cubicBezTo>
                    <a:pt x="2048" y="2071"/>
                    <a:pt x="1763" y="2071"/>
                    <a:pt x="1195" y="2367"/>
                  </a:cubicBezTo>
                  <a:cubicBezTo>
                    <a:pt x="627" y="2959"/>
                    <a:pt x="1479" y="3551"/>
                    <a:pt x="1195" y="4142"/>
                  </a:cubicBezTo>
                  <a:cubicBezTo>
                    <a:pt x="911" y="4734"/>
                    <a:pt x="58" y="4734"/>
                    <a:pt x="58" y="5030"/>
                  </a:cubicBezTo>
                  <a:cubicBezTo>
                    <a:pt x="58" y="5622"/>
                    <a:pt x="342" y="5918"/>
                    <a:pt x="627" y="6214"/>
                  </a:cubicBezTo>
                  <a:cubicBezTo>
                    <a:pt x="627" y="6805"/>
                    <a:pt x="627" y="7397"/>
                    <a:pt x="627" y="7693"/>
                  </a:cubicBezTo>
                  <a:cubicBezTo>
                    <a:pt x="627" y="8285"/>
                    <a:pt x="911" y="8581"/>
                    <a:pt x="627" y="9173"/>
                  </a:cubicBezTo>
                  <a:cubicBezTo>
                    <a:pt x="627" y="9468"/>
                    <a:pt x="627" y="9764"/>
                    <a:pt x="627" y="10060"/>
                  </a:cubicBezTo>
                  <a:cubicBezTo>
                    <a:pt x="627" y="10356"/>
                    <a:pt x="911" y="10652"/>
                    <a:pt x="627" y="10948"/>
                  </a:cubicBezTo>
                  <a:cubicBezTo>
                    <a:pt x="627" y="11244"/>
                    <a:pt x="-226" y="11244"/>
                    <a:pt x="58" y="11836"/>
                  </a:cubicBezTo>
                  <a:cubicBezTo>
                    <a:pt x="627" y="12427"/>
                    <a:pt x="911" y="12723"/>
                    <a:pt x="911" y="13611"/>
                  </a:cubicBezTo>
                  <a:cubicBezTo>
                    <a:pt x="911" y="14203"/>
                    <a:pt x="1479" y="13907"/>
                    <a:pt x="1763" y="14203"/>
                  </a:cubicBezTo>
                  <a:cubicBezTo>
                    <a:pt x="2332" y="14203"/>
                    <a:pt x="2616" y="14203"/>
                    <a:pt x="2900" y="14499"/>
                  </a:cubicBezTo>
                  <a:cubicBezTo>
                    <a:pt x="3185" y="14795"/>
                    <a:pt x="3469" y="15386"/>
                    <a:pt x="3753" y="15682"/>
                  </a:cubicBezTo>
                  <a:cubicBezTo>
                    <a:pt x="4321" y="15978"/>
                    <a:pt x="5174" y="15682"/>
                    <a:pt x="5742" y="16274"/>
                  </a:cubicBezTo>
                  <a:cubicBezTo>
                    <a:pt x="6027" y="16570"/>
                    <a:pt x="5458" y="15978"/>
                    <a:pt x="5742" y="16274"/>
                  </a:cubicBezTo>
                  <a:close/>
                </a:path>
              </a:pathLst>
            </a:custGeom>
            <a:solidFill>
              <a:srgbClr val="00152F"/>
            </a:solidFill>
            <a:ln w="12700">
              <a:miter lim="400000"/>
            </a:ln>
          </p:spPr>
          <p:txBody>
            <a:bodyPr lIns="22275" tIns="22275" rIns="22275" bIns="22275" anchor="ctr"/>
            <a:lstStyle/>
            <a:p>
              <a:pPr algn="ctr"/>
              <a:endParaRPr sz="1403">
                <a:solidFill>
                  <a:srgbClr val="FFFFFF"/>
                </a:solidFill>
                <a:latin typeface="Helvetica Light"/>
              </a:endParaRPr>
            </a:p>
          </p:txBody>
        </p:sp>
        <p:sp>
          <p:nvSpPr>
            <p:cNvPr id="395" name="Shape">
              <a:extLst>
                <a:ext uri="{FF2B5EF4-FFF2-40B4-BE49-F238E27FC236}">
                  <a16:creationId xmlns:a16="http://schemas.microsoft.com/office/drawing/2014/main" id="{FF7963F7-DD10-4A5D-9813-9E098371D8C5}"/>
                </a:ext>
              </a:extLst>
            </p:cNvPr>
            <p:cNvSpPr/>
            <p:nvPr/>
          </p:nvSpPr>
          <p:spPr>
            <a:xfrm>
              <a:off x="7317791" y="4157279"/>
              <a:ext cx="407667" cy="331525"/>
            </a:xfrm>
            <a:custGeom>
              <a:avLst/>
              <a:gdLst/>
              <a:ahLst/>
              <a:cxnLst>
                <a:cxn ang="0">
                  <a:pos x="wd2" y="hd2"/>
                </a:cxn>
                <a:cxn ang="5400000">
                  <a:pos x="wd2" y="hd2"/>
                </a:cxn>
                <a:cxn ang="10800000">
                  <a:pos x="wd2" y="hd2"/>
                </a:cxn>
                <a:cxn ang="16200000">
                  <a:pos x="wd2" y="hd2"/>
                </a:cxn>
              </a:cxnLst>
              <a:rect l="0" t="0" r="r" b="b"/>
              <a:pathLst>
                <a:path w="21600" h="21600" extrusionOk="0">
                  <a:moveTo>
                    <a:pt x="9771" y="21600"/>
                  </a:moveTo>
                  <a:cubicBezTo>
                    <a:pt x="9771" y="19694"/>
                    <a:pt x="9257" y="16518"/>
                    <a:pt x="10286" y="15882"/>
                  </a:cubicBezTo>
                  <a:cubicBezTo>
                    <a:pt x="10800" y="15247"/>
                    <a:pt x="11829" y="14612"/>
                    <a:pt x="12343" y="13976"/>
                  </a:cubicBezTo>
                  <a:cubicBezTo>
                    <a:pt x="12857" y="13976"/>
                    <a:pt x="12857" y="12706"/>
                    <a:pt x="12857" y="12706"/>
                  </a:cubicBezTo>
                  <a:cubicBezTo>
                    <a:pt x="12857" y="10165"/>
                    <a:pt x="12857" y="8259"/>
                    <a:pt x="12857" y="5718"/>
                  </a:cubicBezTo>
                  <a:cubicBezTo>
                    <a:pt x="12857" y="5718"/>
                    <a:pt x="15943" y="5718"/>
                    <a:pt x="16457" y="5718"/>
                  </a:cubicBezTo>
                  <a:cubicBezTo>
                    <a:pt x="18000" y="5718"/>
                    <a:pt x="19543" y="5718"/>
                    <a:pt x="21086" y="5718"/>
                  </a:cubicBezTo>
                  <a:cubicBezTo>
                    <a:pt x="21600" y="5718"/>
                    <a:pt x="21600" y="1906"/>
                    <a:pt x="21600" y="1271"/>
                  </a:cubicBezTo>
                  <a:cubicBezTo>
                    <a:pt x="21600" y="0"/>
                    <a:pt x="21600" y="0"/>
                    <a:pt x="20571" y="0"/>
                  </a:cubicBezTo>
                  <a:cubicBezTo>
                    <a:pt x="16971" y="0"/>
                    <a:pt x="13886" y="0"/>
                    <a:pt x="10286" y="0"/>
                  </a:cubicBezTo>
                  <a:cubicBezTo>
                    <a:pt x="9257" y="1271"/>
                    <a:pt x="8743" y="2541"/>
                    <a:pt x="7714" y="3812"/>
                  </a:cubicBezTo>
                  <a:cubicBezTo>
                    <a:pt x="5657" y="5718"/>
                    <a:pt x="5657" y="7624"/>
                    <a:pt x="5143" y="10800"/>
                  </a:cubicBezTo>
                  <a:cubicBezTo>
                    <a:pt x="5143" y="10800"/>
                    <a:pt x="4629" y="11435"/>
                    <a:pt x="4114" y="11435"/>
                  </a:cubicBezTo>
                  <a:cubicBezTo>
                    <a:pt x="3086" y="12706"/>
                    <a:pt x="2571" y="13976"/>
                    <a:pt x="2057" y="15882"/>
                  </a:cubicBezTo>
                  <a:cubicBezTo>
                    <a:pt x="1029" y="17788"/>
                    <a:pt x="0" y="19059"/>
                    <a:pt x="0" y="21600"/>
                  </a:cubicBezTo>
                  <a:cubicBezTo>
                    <a:pt x="3086" y="21600"/>
                    <a:pt x="6686" y="21600"/>
                    <a:pt x="9771" y="21600"/>
                  </a:cubicBezTo>
                  <a:close/>
                </a:path>
              </a:pathLst>
            </a:custGeom>
            <a:solidFill>
              <a:srgbClr val="00152F"/>
            </a:solidFill>
            <a:ln w="12700">
              <a:miter lim="400000"/>
            </a:ln>
          </p:spPr>
          <p:txBody>
            <a:bodyPr lIns="22275" tIns="22275" rIns="22275" bIns="22275" anchor="ctr"/>
            <a:lstStyle/>
            <a:p>
              <a:pPr algn="ctr"/>
              <a:endParaRPr sz="1403">
                <a:solidFill>
                  <a:srgbClr val="FFFFFF"/>
                </a:solidFill>
                <a:latin typeface="Helvetica Light"/>
              </a:endParaRPr>
            </a:p>
          </p:txBody>
        </p:sp>
        <p:sp>
          <p:nvSpPr>
            <p:cNvPr id="396" name="Shape">
              <a:extLst>
                <a:ext uri="{FF2B5EF4-FFF2-40B4-BE49-F238E27FC236}">
                  <a16:creationId xmlns:a16="http://schemas.microsoft.com/office/drawing/2014/main" id="{920C0DB9-49F3-42EF-9D4A-C07B13177ED7}"/>
                </a:ext>
              </a:extLst>
            </p:cNvPr>
            <p:cNvSpPr/>
            <p:nvPr/>
          </p:nvSpPr>
          <p:spPr>
            <a:xfrm>
              <a:off x="7513335" y="3715396"/>
              <a:ext cx="569327" cy="441884"/>
            </a:xfrm>
            <a:custGeom>
              <a:avLst/>
              <a:gdLst/>
              <a:ahLst/>
              <a:cxnLst>
                <a:cxn ang="0">
                  <a:pos x="wd2" y="hd2"/>
                </a:cxn>
                <a:cxn ang="5400000">
                  <a:pos x="wd2" y="hd2"/>
                </a:cxn>
                <a:cxn ang="10800000">
                  <a:pos x="wd2" y="hd2"/>
                </a:cxn>
                <a:cxn ang="16200000">
                  <a:pos x="wd2" y="hd2"/>
                </a:cxn>
              </a:cxnLst>
              <a:rect l="0" t="0" r="r" b="b"/>
              <a:pathLst>
                <a:path w="21082" h="20419" extrusionOk="0">
                  <a:moveTo>
                    <a:pt x="7920" y="20419"/>
                  </a:moveTo>
                  <a:cubicBezTo>
                    <a:pt x="7920" y="19069"/>
                    <a:pt x="7560" y="18169"/>
                    <a:pt x="8280" y="17269"/>
                  </a:cubicBezTo>
                  <a:cubicBezTo>
                    <a:pt x="9000" y="16819"/>
                    <a:pt x="10080" y="16369"/>
                    <a:pt x="10440" y="15469"/>
                  </a:cubicBezTo>
                  <a:cubicBezTo>
                    <a:pt x="10800" y="15469"/>
                    <a:pt x="11520" y="15469"/>
                    <a:pt x="11880" y="15469"/>
                  </a:cubicBezTo>
                  <a:cubicBezTo>
                    <a:pt x="12240" y="15019"/>
                    <a:pt x="12960" y="15019"/>
                    <a:pt x="13680" y="14569"/>
                  </a:cubicBezTo>
                  <a:cubicBezTo>
                    <a:pt x="14040" y="14119"/>
                    <a:pt x="14040" y="13669"/>
                    <a:pt x="14400" y="13219"/>
                  </a:cubicBezTo>
                  <a:cubicBezTo>
                    <a:pt x="14760" y="12769"/>
                    <a:pt x="15840" y="13219"/>
                    <a:pt x="16200" y="12769"/>
                  </a:cubicBezTo>
                  <a:cubicBezTo>
                    <a:pt x="16560" y="12319"/>
                    <a:pt x="16560" y="11869"/>
                    <a:pt x="16560" y="11419"/>
                  </a:cubicBezTo>
                  <a:cubicBezTo>
                    <a:pt x="16560" y="10519"/>
                    <a:pt x="17640" y="10519"/>
                    <a:pt x="18000" y="10069"/>
                  </a:cubicBezTo>
                  <a:cubicBezTo>
                    <a:pt x="18360" y="9619"/>
                    <a:pt x="18360" y="9169"/>
                    <a:pt x="19080" y="9169"/>
                  </a:cubicBezTo>
                  <a:cubicBezTo>
                    <a:pt x="19440" y="9169"/>
                    <a:pt x="20520" y="9619"/>
                    <a:pt x="20880" y="9619"/>
                  </a:cubicBezTo>
                  <a:cubicBezTo>
                    <a:pt x="21600" y="9169"/>
                    <a:pt x="20160" y="6469"/>
                    <a:pt x="20160" y="6019"/>
                  </a:cubicBezTo>
                  <a:cubicBezTo>
                    <a:pt x="20160" y="5119"/>
                    <a:pt x="20160" y="4219"/>
                    <a:pt x="20160" y="3319"/>
                  </a:cubicBezTo>
                  <a:cubicBezTo>
                    <a:pt x="19800" y="2869"/>
                    <a:pt x="19800" y="2419"/>
                    <a:pt x="19800" y="1969"/>
                  </a:cubicBezTo>
                  <a:cubicBezTo>
                    <a:pt x="19080" y="1969"/>
                    <a:pt x="18720" y="1519"/>
                    <a:pt x="18360" y="1519"/>
                  </a:cubicBezTo>
                  <a:cubicBezTo>
                    <a:pt x="18000" y="1069"/>
                    <a:pt x="17280" y="1519"/>
                    <a:pt x="16920" y="1519"/>
                  </a:cubicBezTo>
                  <a:cubicBezTo>
                    <a:pt x="16560" y="1069"/>
                    <a:pt x="15840" y="1519"/>
                    <a:pt x="15120" y="1519"/>
                  </a:cubicBezTo>
                  <a:cubicBezTo>
                    <a:pt x="14400" y="1519"/>
                    <a:pt x="12960" y="-1181"/>
                    <a:pt x="12600" y="619"/>
                  </a:cubicBezTo>
                  <a:cubicBezTo>
                    <a:pt x="12240" y="1969"/>
                    <a:pt x="11880" y="3319"/>
                    <a:pt x="10800" y="4669"/>
                  </a:cubicBezTo>
                  <a:cubicBezTo>
                    <a:pt x="9720" y="6019"/>
                    <a:pt x="8280" y="6019"/>
                    <a:pt x="7200" y="7369"/>
                  </a:cubicBezTo>
                  <a:cubicBezTo>
                    <a:pt x="6480" y="8269"/>
                    <a:pt x="6120" y="9619"/>
                    <a:pt x="5760" y="10969"/>
                  </a:cubicBezTo>
                  <a:cubicBezTo>
                    <a:pt x="5760" y="11869"/>
                    <a:pt x="6120" y="13219"/>
                    <a:pt x="5760" y="14569"/>
                  </a:cubicBezTo>
                  <a:cubicBezTo>
                    <a:pt x="5400" y="15019"/>
                    <a:pt x="5040" y="15919"/>
                    <a:pt x="5040" y="16369"/>
                  </a:cubicBezTo>
                  <a:cubicBezTo>
                    <a:pt x="4680" y="17269"/>
                    <a:pt x="3960" y="17269"/>
                    <a:pt x="3240" y="17719"/>
                  </a:cubicBezTo>
                  <a:cubicBezTo>
                    <a:pt x="2880" y="18169"/>
                    <a:pt x="2520" y="18619"/>
                    <a:pt x="1800" y="19069"/>
                  </a:cubicBezTo>
                  <a:cubicBezTo>
                    <a:pt x="1440" y="19519"/>
                    <a:pt x="720" y="19519"/>
                    <a:pt x="0" y="20419"/>
                  </a:cubicBezTo>
                  <a:lnTo>
                    <a:pt x="7920" y="20419"/>
                  </a:lnTo>
                  <a:close/>
                </a:path>
              </a:pathLst>
            </a:custGeom>
            <a:solidFill>
              <a:srgbClr val="00152F"/>
            </a:solidFill>
            <a:ln w="12700">
              <a:miter lim="400000"/>
            </a:ln>
          </p:spPr>
          <p:txBody>
            <a:bodyPr lIns="22275" tIns="22275" rIns="22275" bIns="22275" anchor="ctr"/>
            <a:lstStyle/>
            <a:p>
              <a:pPr algn="ctr"/>
              <a:endParaRPr sz="1403">
                <a:solidFill>
                  <a:srgbClr val="FFFFFF"/>
                </a:solidFill>
                <a:latin typeface="Helvetica Light"/>
              </a:endParaRPr>
            </a:p>
          </p:txBody>
        </p:sp>
        <p:sp>
          <p:nvSpPr>
            <p:cNvPr id="397" name="Shape">
              <a:extLst>
                <a:ext uri="{FF2B5EF4-FFF2-40B4-BE49-F238E27FC236}">
                  <a16:creationId xmlns:a16="http://schemas.microsoft.com/office/drawing/2014/main" id="{E508EE3E-121F-4948-B00E-AE56E674CC69}"/>
                </a:ext>
              </a:extLst>
            </p:cNvPr>
            <p:cNvSpPr/>
            <p:nvPr/>
          </p:nvSpPr>
          <p:spPr>
            <a:xfrm>
              <a:off x="7726095" y="3643421"/>
              <a:ext cx="1000299" cy="961413"/>
            </a:xfrm>
            <a:custGeom>
              <a:avLst/>
              <a:gdLst/>
              <a:ahLst/>
              <a:cxnLst>
                <a:cxn ang="0">
                  <a:pos x="wd2" y="hd2"/>
                </a:cxn>
                <a:cxn ang="5400000">
                  <a:pos x="wd2" y="hd2"/>
                </a:cxn>
                <a:cxn ang="10800000">
                  <a:pos x="wd2" y="hd2"/>
                </a:cxn>
                <a:cxn ang="16200000">
                  <a:pos x="wd2" y="hd2"/>
                </a:cxn>
              </a:cxnLst>
              <a:rect l="0" t="0" r="r" b="b"/>
              <a:pathLst>
                <a:path w="21444" h="21600" extrusionOk="0">
                  <a:moveTo>
                    <a:pt x="7113" y="4800"/>
                  </a:moveTo>
                  <a:cubicBezTo>
                    <a:pt x="7321" y="5018"/>
                    <a:pt x="8152" y="6327"/>
                    <a:pt x="7321" y="6327"/>
                  </a:cubicBezTo>
                  <a:cubicBezTo>
                    <a:pt x="7113" y="6109"/>
                    <a:pt x="6490" y="5891"/>
                    <a:pt x="6282" y="6109"/>
                  </a:cubicBezTo>
                  <a:cubicBezTo>
                    <a:pt x="6075" y="6327"/>
                    <a:pt x="6075" y="6327"/>
                    <a:pt x="5867" y="6545"/>
                  </a:cubicBezTo>
                  <a:cubicBezTo>
                    <a:pt x="5659" y="6764"/>
                    <a:pt x="5452" y="6764"/>
                    <a:pt x="5244" y="6764"/>
                  </a:cubicBezTo>
                  <a:cubicBezTo>
                    <a:pt x="4829" y="6982"/>
                    <a:pt x="5036" y="7418"/>
                    <a:pt x="4829" y="7636"/>
                  </a:cubicBezTo>
                  <a:cubicBezTo>
                    <a:pt x="4829" y="8073"/>
                    <a:pt x="4206" y="7855"/>
                    <a:pt x="3998" y="8073"/>
                  </a:cubicBezTo>
                  <a:cubicBezTo>
                    <a:pt x="3582" y="8073"/>
                    <a:pt x="3582" y="8509"/>
                    <a:pt x="3375" y="8727"/>
                  </a:cubicBezTo>
                  <a:cubicBezTo>
                    <a:pt x="2959" y="9164"/>
                    <a:pt x="2544" y="8945"/>
                    <a:pt x="2129" y="9164"/>
                  </a:cubicBezTo>
                  <a:cubicBezTo>
                    <a:pt x="1921" y="9164"/>
                    <a:pt x="1713" y="9164"/>
                    <a:pt x="1506" y="9382"/>
                  </a:cubicBezTo>
                  <a:cubicBezTo>
                    <a:pt x="1298" y="9382"/>
                    <a:pt x="882" y="9600"/>
                    <a:pt x="675" y="9818"/>
                  </a:cubicBezTo>
                  <a:cubicBezTo>
                    <a:pt x="-156" y="10255"/>
                    <a:pt x="52" y="10473"/>
                    <a:pt x="52" y="11345"/>
                  </a:cubicBezTo>
                  <a:cubicBezTo>
                    <a:pt x="52" y="12000"/>
                    <a:pt x="-156" y="12000"/>
                    <a:pt x="259" y="12218"/>
                  </a:cubicBezTo>
                  <a:cubicBezTo>
                    <a:pt x="467" y="12436"/>
                    <a:pt x="882" y="12655"/>
                    <a:pt x="1090" y="12873"/>
                  </a:cubicBezTo>
                  <a:cubicBezTo>
                    <a:pt x="3167" y="14400"/>
                    <a:pt x="5244" y="15709"/>
                    <a:pt x="7529" y="17236"/>
                  </a:cubicBezTo>
                  <a:cubicBezTo>
                    <a:pt x="8152" y="17673"/>
                    <a:pt x="8982" y="18327"/>
                    <a:pt x="9813" y="18764"/>
                  </a:cubicBezTo>
                  <a:cubicBezTo>
                    <a:pt x="9813" y="18982"/>
                    <a:pt x="10021" y="18982"/>
                    <a:pt x="10021" y="18982"/>
                  </a:cubicBezTo>
                  <a:cubicBezTo>
                    <a:pt x="10644" y="20073"/>
                    <a:pt x="11059" y="20073"/>
                    <a:pt x="11890" y="20291"/>
                  </a:cubicBezTo>
                  <a:cubicBezTo>
                    <a:pt x="12513" y="20509"/>
                    <a:pt x="11890" y="21382"/>
                    <a:pt x="12513" y="21600"/>
                  </a:cubicBezTo>
                  <a:cubicBezTo>
                    <a:pt x="12721" y="21600"/>
                    <a:pt x="13344" y="21382"/>
                    <a:pt x="13759" y="21164"/>
                  </a:cubicBezTo>
                  <a:cubicBezTo>
                    <a:pt x="13967" y="21164"/>
                    <a:pt x="14590" y="21164"/>
                    <a:pt x="14798" y="20945"/>
                  </a:cubicBezTo>
                  <a:cubicBezTo>
                    <a:pt x="15629" y="20291"/>
                    <a:pt x="16459" y="19636"/>
                    <a:pt x="17498" y="18982"/>
                  </a:cubicBezTo>
                  <a:cubicBezTo>
                    <a:pt x="18536" y="18327"/>
                    <a:pt x="19575" y="17455"/>
                    <a:pt x="20613" y="16800"/>
                  </a:cubicBezTo>
                  <a:cubicBezTo>
                    <a:pt x="20821" y="16800"/>
                    <a:pt x="21029" y="16582"/>
                    <a:pt x="21444" y="16364"/>
                  </a:cubicBezTo>
                  <a:cubicBezTo>
                    <a:pt x="21029" y="15491"/>
                    <a:pt x="20821" y="15273"/>
                    <a:pt x="19990" y="15055"/>
                  </a:cubicBezTo>
                  <a:cubicBezTo>
                    <a:pt x="19782" y="15055"/>
                    <a:pt x="19367" y="15055"/>
                    <a:pt x="19367" y="15055"/>
                  </a:cubicBezTo>
                  <a:cubicBezTo>
                    <a:pt x="19367" y="14400"/>
                    <a:pt x="19367" y="14182"/>
                    <a:pt x="18952" y="13745"/>
                  </a:cubicBezTo>
                  <a:cubicBezTo>
                    <a:pt x="18744" y="13309"/>
                    <a:pt x="18744" y="13309"/>
                    <a:pt x="18952" y="13091"/>
                  </a:cubicBezTo>
                  <a:cubicBezTo>
                    <a:pt x="19367" y="12655"/>
                    <a:pt x="19159" y="12436"/>
                    <a:pt x="19159" y="12000"/>
                  </a:cubicBezTo>
                  <a:cubicBezTo>
                    <a:pt x="19159" y="11564"/>
                    <a:pt x="19367" y="11345"/>
                    <a:pt x="19159" y="10909"/>
                  </a:cubicBezTo>
                  <a:cubicBezTo>
                    <a:pt x="19159" y="10691"/>
                    <a:pt x="19159" y="10473"/>
                    <a:pt x="19159" y="10036"/>
                  </a:cubicBezTo>
                  <a:cubicBezTo>
                    <a:pt x="19159" y="9818"/>
                    <a:pt x="19159" y="9382"/>
                    <a:pt x="18952" y="9164"/>
                  </a:cubicBezTo>
                  <a:cubicBezTo>
                    <a:pt x="18744" y="8945"/>
                    <a:pt x="18744" y="8509"/>
                    <a:pt x="18744" y="8073"/>
                  </a:cubicBezTo>
                  <a:cubicBezTo>
                    <a:pt x="18744" y="7418"/>
                    <a:pt x="18536" y="6545"/>
                    <a:pt x="17913" y="5891"/>
                  </a:cubicBezTo>
                  <a:cubicBezTo>
                    <a:pt x="17498" y="5455"/>
                    <a:pt x="17082" y="5018"/>
                    <a:pt x="16875" y="4364"/>
                  </a:cubicBezTo>
                  <a:cubicBezTo>
                    <a:pt x="16459" y="3491"/>
                    <a:pt x="17290" y="3709"/>
                    <a:pt x="17498" y="2836"/>
                  </a:cubicBezTo>
                  <a:cubicBezTo>
                    <a:pt x="17498" y="1964"/>
                    <a:pt x="17498" y="1309"/>
                    <a:pt x="17706" y="436"/>
                  </a:cubicBezTo>
                  <a:cubicBezTo>
                    <a:pt x="17498" y="436"/>
                    <a:pt x="17498" y="218"/>
                    <a:pt x="17290" y="218"/>
                  </a:cubicBezTo>
                  <a:cubicBezTo>
                    <a:pt x="16875" y="436"/>
                    <a:pt x="16875" y="0"/>
                    <a:pt x="16667" y="0"/>
                  </a:cubicBezTo>
                  <a:cubicBezTo>
                    <a:pt x="16459" y="0"/>
                    <a:pt x="16459" y="218"/>
                    <a:pt x="16252" y="218"/>
                  </a:cubicBezTo>
                  <a:cubicBezTo>
                    <a:pt x="15836" y="218"/>
                    <a:pt x="15836" y="0"/>
                    <a:pt x="15421" y="0"/>
                  </a:cubicBezTo>
                  <a:cubicBezTo>
                    <a:pt x="15213" y="218"/>
                    <a:pt x="15006" y="218"/>
                    <a:pt x="14798" y="436"/>
                  </a:cubicBezTo>
                  <a:cubicBezTo>
                    <a:pt x="14382" y="655"/>
                    <a:pt x="14382" y="436"/>
                    <a:pt x="13967" y="218"/>
                  </a:cubicBezTo>
                  <a:cubicBezTo>
                    <a:pt x="13552" y="218"/>
                    <a:pt x="12929" y="218"/>
                    <a:pt x="12513" y="436"/>
                  </a:cubicBezTo>
                  <a:cubicBezTo>
                    <a:pt x="11475" y="655"/>
                    <a:pt x="10436" y="655"/>
                    <a:pt x="9398" y="1091"/>
                  </a:cubicBezTo>
                  <a:cubicBezTo>
                    <a:pt x="9190" y="1309"/>
                    <a:pt x="8982" y="1527"/>
                    <a:pt x="8775" y="1527"/>
                  </a:cubicBezTo>
                  <a:cubicBezTo>
                    <a:pt x="8567" y="1745"/>
                    <a:pt x="8152" y="1745"/>
                    <a:pt x="7944" y="1745"/>
                  </a:cubicBezTo>
                  <a:cubicBezTo>
                    <a:pt x="7529" y="1964"/>
                    <a:pt x="7529" y="2618"/>
                    <a:pt x="6906" y="2618"/>
                  </a:cubicBezTo>
                  <a:cubicBezTo>
                    <a:pt x="7113" y="3273"/>
                    <a:pt x="7113" y="3927"/>
                    <a:pt x="7113" y="4800"/>
                  </a:cubicBezTo>
                  <a:cubicBezTo>
                    <a:pt x="7321" y="5018"/>
                    <a:pt x="7113" y="4364"/>
                    <a:pt x="7113" y="4800"/>
                  </a:cubicBezTo>
                  <a:close/>
                </a:path>
              </a:pathLst>
            </a:custGeom>
            <a:solidFill>
              <a:srgbClr val="00152F"/>
            </a:solidFill>
            <a:ln w="12700">
              <a:miter lim="400000"/>
            </a:ln>
          </p:spPr>
          <p:txBody>
            <a:bodyPr lIns="22275" tIns="22275" rIns="22275" bIns="22275" anchor="ctr"/>
            <a:lstStyle/>
            <a:p>
              <a:pPr algn="ctr"/>
              <a:endParaRPr sz="1403">
                <a:solidFill>
                  <a:srgbClr val="FFFFFF"/>
                </a:solidFill>
                <a:latin typeface="Helvetica Light"/>
              </a:endParaRPr>
            </a:p>
          </p:txBody>
        </p:sp>
        <p:sp>
          <p:nvSpPr>
            <p:cNvPr id="398" name="Shape">
              <a:extLst>
                <a:ext uri="{FF2B5EF4-FFF2-40B4-BE49-F238E27FC236}">
                  <a16:creationId xmlns:a16="http://schemas.microsoft.com/office/drawing/2014/main" id="{0C49D978-F98B-4168-863F-327664B00931}"/>
                </a:ext>
              </a:extLst>
            </p:cNvPr>
            <p:cNvSpPr/>
            <p:nvPr/>
          </p:nvSpPr>
          <p:spPr>
            <a:xfrm>
              <a:off x="4596708" y="0"/>
              <a:ext cx="2958183" cy="2211251"/>
            </a:xfrm>
            <a:custGeom>
              <a:avLst/>
              <a:gdLst/>
              <a:ahLst/>
              <a:cxnLst>
                <a:cxn ang="0">
                  <a:pos x="wd2" y="hd2"/>
                </a:cxn>
                <a:cxn ang="5400000">
                  <a:pos x="wd2" y="hd2"/>
                </a:cxn>
                <a:cxn ang="10800000">
                  <a:pos x="wd2" y="hd2"/>
                </a:cxn>
                <a:cxn ang="16200000">
                  <a:pos x="wd2" y="hd2"/>
                </a:cxn>
              </a:cxnLst>
              <a:rect l="0" t="0" r="r" b="b"/>
              <a:pathLst>
                <a:path w="21541" h="21600" extrusionOk="0">
                  <a:moveTo>
                    <a:pt x="2266" y="3521"/>
                  </a:moveTo>
                  <a:cubicBezTo>
                    <a:pt x="2195" y="3616"/>
                    <a:pt x="1841" y="3806"/>
                    <a:pt x="1912" y="3901"/>
                  </a:cubicBezTo>
                  <a:cubicBezTo>
                    <a:pt x="1983" y="3996"/>
                    <a:pt x="2125" y="3996"/>
                    <a:pt x="2266" y="4092"/>
                  </a:cubicBezTo>
                  <a:cubicBezTo>
                    <a:pt x="2408" y="4092"/>
                    <a:pt x="2550" y="4092"/>
                    <a:pt x="2762" y="4092"/>
                  </a:cubicBezTo>
                  <a:cubicBezTo>
                    <a:pt x="2762" y="4092"/>
                    <a:pt x="3116" y="3996"/>
                    <a:pt x="3187" y="3996"/>
                  </a:cubicBezTo>
                  <a:cubicBezTo>
                    <a:pt x="3116" y="3996"/>
                    <a:pt x="2974" y="4092"/>
                    <a:pt x="2904" y="4187"/>
                  </a:cubicBezTo>
                  <a:cubicBezTo>
                    <a:pt x="2833" y="4282"/>
                    <a:pt x="2762" y="4377"/>
                    <a:pt x="2833" y="4567"/>
                  </a:cubicBezTo>
                  <a:cubicBezTo>
                    <a:pt x="2974" y="4758"/>
                    <a:pt x="2550" y="5233"/>
                    <a:pt x="2337" y="5138"/>
                  </a:cubicBezTo>
                  <a:cubicBezTo>
                    <a:pt x="2266" y="5043"/>
                    <a:pt x="2125" y="5138"/>
                    <a:pt x="1983" y="5138"/>
                  </a:cubicBezTo>
                  <a:cubicBezTo>
                    <a:pt x="1912" y="5043"/>
                    <a:pt x="1770" y="5138"/>
                    <a:pt x="1700" y="5138"/>
                  </a:cubicBezTo>
                  <a:cubicBezTo>
                    <a:pt x="1629" y="5138"/>
                    <a:pt x="1487" y="5138"/>
                    <a:pt x="1416" y="5329"/>
                  </a:cubicBezTo>
                  <a:cubicBezTo>
                    <a:pt x="1346" y="5424"/>
                    <a:pt x="1275" y="5424"/>
                    <a:pt x="1133" y="5424"/>
                  </a:cubicBezTo>
                  <a:cubicBezTo>
                    <a:pt x="921" y="5519"/>
                    <a:pt x="708" y="5614"/>
                    <a:pt x="496" y="5614"/>
                  </a:cubicBezTo>
                  <a:cubicBezTo>
                    <a:pt x="425" y="5614"/>
                    <a:pt x="283" y="5519"/>
                    <a:pt x="283" y="5614"/>
                  </a:cubicBezTo>
                  <a:cubicBezTo>
                    <a:pt x="212" y="5709"/>
                    <a:pt x="0" y="5709"/>
                    <a:pt x="0" y="5900"/>
                  </a:cubicBezTo>
                  <a:cubicBezTo>
                    <a:pt x="0" y="5995"/>
                    <a:pt x="71" y="5900"/>
                    <a:pt x="71" y="5995"/>
                  </a:cubicBezTo>
                  <a:cubicBezTo>
                    <a:pt x="71" y="5995"/>
                    <a:pt x="0" y="6090"/>
                    <a:pt x="0" y="6090"/>
                  </a:cubicBezTo>
                  <a:cubicBezTo>
                    <a:pt x="0" y="6185"/>
                    <a:pt x="142" y="6375"/>
                    <a:pt x="212" y="6470"/>
                  </a:cubicBezTo>
                  <a:cubicBezTo>
                    <a:pt x="212" y="6470"/>
                    <a:pt x="283" y="6375"/>
                    <a:pt x="283" y="6375"/>
                  </a:cubicBezTo>
                  <a:cubicBezTo>
                    <a:pt x="354" y="6280"/>
                    <a:pt x="425" y="6375"/>
                    <a:pt x="496" y="6470"/>
                  </a:cubicBezTo>
                  <a:cubicBezTo>
                    <a:pt x="567" y="6470"/>
                    <a:pt x="921" y="6566"/>
                    <a:pt x="921" y="6375"/>
                  </a:cubicBezTo>
                  <a:cubicBezTo>
                    <a:pt x="921" y="6470"/>
                    <a:pt x="850" y="6470"/>
                    <a:pt x="921" y="6566"/>
                  </a:cubicBezTo>
                  <a:cubicBezTo>
                    <a:pt x="921" y="6661"/>
                    <a:pt x="1062" y="6756"/>
                    <a:pt x="1133" y="6756"/>
                  </a:cubicBezTo>
                  <a:cubicBezTo>
                    <a:pt x="1204" y="6851"/>
                    <a:pt x="1275" y="6851"/>
                    <a:pt x="1346" y="6851"/>
                  </a:cubicBezTo>
                  <a:cubicBezTo>
                    <a:pt x="1487" y="6851"/>
                    <a:pt x="1487" y="6661"/>
                    <a:pt x="1558" y="6756"/>
                  </a:cubicBezTo>
                  <a:cubicBezTo>
                    <a:pt x="1700" y="6756"/>
                    <a:pt x="1912" y="6756"/>
                    <a:pt x="1983" y="6756"/>
                  </a:cubicBezTo>
                  <a:cubicBezTo>
                    <a:pt x="2054" y="6756"/>
                    <a:pt x="2054" y="6661"/>
                    <a:pt x="2125" y="6566"/>
                  </a:cubicBezTo>
                  <a:cubicBezTo>
                    <a:pt x="2195" y="6566"/>
                    <a:pt x="2408" y="6756"/>
                    <a:pt x="2408" y="6851"/>
                  </a:cubicBezTo>
                  <a:cubicBezTo>
                    <a:pt x="2408" y="6946"/>
                    <a:pt x="1700" y="6851"/>
                    <a:pt x="1558" y="6946"/>
                  </a:cubicBezTo>
                  <a:cubicBezTo>
                    <a:pt x="1416" y="6946"/>
                    <a:pt x="1629" y="7041"/>
                    <a:pt x="1700" y="7041"/>
                  </a:cubicBezTo>
                  <a:cubicBezTo>
                    <a:pt x="1841" y="7137"/>
                    <a:pt x="1912" y="7041"/>
                    <a:pt x="2054" y="7137"/>
                  </a:cubicBezTo>
                  <a:cubicBezTo>
                    <a:pt x="1983" y="7041"/>
                    <a:pt x="1841" y="7137"/>
                    <a:pt x="1700" y="7137"/>
                  </a:cubicBezTo>
                  <a:cubicBezTo>
                    <a:pt x="1487" y="7137"/>
                    <a:pt x="1275" y="7041"/>
                    <a:pt x="1062" y="7041"/>
                  </a:cubicBezTo>
                  <a:cubicBezTo>
                    <a:pt x="921" y="7041"/>
                    <a:pt x="637" y="7041"/>
                    <a:pt x="637" y="7232"/>
                  </a:cubicBezTo>
                  <a:cubicBezTo>
                    <a:pt x="567" y="7327"/>
                    <a:pt x="779" y="7422"/>
                    <a:pt x="850" y="7422"/>
                  </a:cubicBezTo>
                  <a:cubicBezTo>
                    <a:pt x="921" y="7422"/>
                    <a:pt x="1062" y="7327"/>
                    <a:pt x="1062" y="7327"/>
                  </a:cubicBezTo>
                  <a:cubicBezTo>
                    <a:pt x="1133" y="7422"/>
                    <a:pt x="1062" y="7422"/>
                    <a:pt x="1062" y="7517"/>
                  </a:cubicBezTo>
                  <a:cubicBezTo>
                    <a:pt x="1133" y="7612"/>
                    <a:pt x="1275" y="7612"/>
                    <a:pt x="1346" y="7612"/>
                  </a:cubicBezTo>
                  <a:cubicBezTo>
                    <a:pt x="1487" y="7612"/>
                    <a:pt x="1629" y="7612"/>
                    <a:pt x="1770" y="7612"/>
                  </a:cubicBezTo>
                  <a:cubicBezTo>
                    <a:pt x="1770" y="7612"/>
                    <a:pt x="1487" y="7707"/>
                    <a:pt x="1416" y="7707"/>
                  </a:cubicBezTo>
                  <a:cubicBezTo>
                    <a:pt x="1133" y="7803"/>
                    <a:pt x="1346" y="7993"/>
                    <a:pt x="1487" y="8088"/>
                  </a:cubicBezTo>
                  <a:cubicBezTo>
                    <a:pt x="1629" y="8183"/>
                    <a:pt x="1770" y="8183"/>
                    <a:pt x="1912" y="8278"/>
                  </a:cubicBezTo>
                  <a:cubicBezTo>
                    <a:pt x="1912" y="8278"/>
                    <a:pt x="2195" y="8278"/>
                    <a:pt x="2195" y="8278"/>
                  </a:cubicBezTo>
                  <a:cubicBezTo>
                    <a:pt x="2195" y="8278"/>
                    <a:pt x="2054" y="8183"/>
                    <a:pt x="2054" y="8088"/>
                  </a:cubicBezTo>
                  <a:cubicBezTo>
                    <a:pt x="2054" y="7993"/>
                    <a:pt x="2195" y="8088"/>
                    <a:pt x="2195" y="8088"/>
                  </a:cubicBezTo>
                  <a:cubicBezTo>
                    <a:pt x="2266" y="8183"/>
                    <a:pt x="2337" y="8088"/>
                    <a:pt x="2408" y="7993"/>
                  </a:cubicBezTo>
                  <a:cubicBezTo>
                    <a:pt x="2408" y="7993"/>
                    <a:pt x="2479" y="7898"/>
                    <a:pt x="2550" y="7898"/>
                  </a:cubicBezTo>
                  <a:cubicBezTo>
                    <a:pt x="2620" y="7993"/>
                    <a:pt x="2550" y="8183"/>
                    <a:pt x="2550" y="8183"/>
                  </a:cubicBezTo>
                  <a:cubicBezTo>
                    <a:pt x="2620" y="8278"/>
                    <a:pt x="2833" y="8088"/>
                    <a:pt x="2904" y="8088"/>
                  </a:cubicBezTo>
                  <a:cubicBezTo>
                    <a:pt x="3045" y="7993"/>
                    <a:pt x="3045" y="7993"/>
                    <a:pt x="3116" y="8088"/>
                  </a:cubicBezTo>
                  <a:cubicBezTo>
                    <a:pt x="3187" y="8183"/>
                    <a:pt x="3258" y="7993"/>
                    <a:pt x="3329" y="7993"/>
                  </a:cubicBezTo>
                  <a:cubicBezTo>
                    <a:pt x="3399" y="7898"/>
                    <a:pt x="3541" y="7993"/>
                    <a:pt x="3612" y="7993"/>
                  </a:cubicBezTo>
                  <a:cubicBezTo>
                    <a:pt x="3824" y="7993"/>
                    <a:pt x="4108" y="8088"/>
                    <a:pt x="4320" y="8183"/>
                  </a:cubicBezTo>
                  <a:cubicBezTo>
                    <a:pt x="4462" y="8183"/>
                    <a:pt x="4603" y="8374"/>
                    <a:pt x="4745" y="8374"/>
                  </a:cubicBezTo>
                  <a:cubicBezTo>
                    <a:pt x="4887" y="8374"/>
                    <a:pt x="5028" y="8469"/>
                    <a:pt x="5099" y="8564"/>
                  </a:cubicBezTo>
                  <a:cubicBezTo>
                    <a:pt x="5241" y="8659"/>
                    <a:pt x="5170" y="8754"/>
                    <a:pt x="5170" y="8849"/>
                  </a:cubicBezTo>
                  <a:cubicBezTo>
                    <a:pt x="5170" y="8944"/>
                    <a:pt x="5311" y="9135"/>
                    <a:pt x="5382" y="9135"/>
                  </a:cubicBezTo>
                  <a:cubicBezTo>
                    <a:pt x="5453" y="9230"/>
                    <a:pt x="5595" y="9135"/>
                    <a:pt x="5666" y="9230"/>
                  </a:cubicBezTo>
                  <a:cubicBezTo>
                    <a:pt x="5666" y="9420"/>
                    <a:pt x="5807" y="9515"/>
                    <a:pt x="5878" y="9611"/>
                  </a:cubicBezTo>
                  <a:cubicBezTo>
                    <a:pt x="5949" y="9706"/>
                    <a:pt x="5878" y="9896"/>
                    <a:pt x="5949" y="9991"/>
                  </a:cubicBezTo>
                  <a:cubicBezTo>
                    <a:pt x="5949" y="10086"/>
                    <a:pt x="6090" y="10181"/>
                    <a:pt x="6090" y="10372"/>
                  </a:cubicBezTo>
                  <a:cubicBezTo>
                    <a:pt x="6090" y="10467"/>
                    <a:pt x="6020" y="10467"/>
                    <a:pt x="6090" y="10562"/>
                  </a:cubicBezTo>
                  <a:cubicBezTo>
                    <a:pt x="6090" y="10562"/>
                    <a:pt x="6161" y="10657"/>
                    <a:pt x="6161" y="10657"/>
                  </a:cubicBezTo>
                  <a:cubicBezTo>
                    <a:pt x="6161" y="10657"/>
                    <a:pt x="6161" y="10657"/>
                    <a:pt x="6161" y="10657"/>
                  </a:cubicBezTo>
                  <a:cubicBezTo>
                    <a:pt x="6232" y="10562"/>
                    <a:pt x="6374" y="10752"/>
                    <a:pt x="6303" y="10848"/>
                  </a:cubicBezTo>
                  <a:cubicBezTo>
                    <a:pt x="6232" y="10943"/>
                    <a:pt x="6232" y="10943"/>
                    <a:pt x="6232" y="11133"/>
                  </a:cubicBezTo>
                  <a:cubicBezTo>
                    <a:pt x="6232" y="11038"/>
                    <a:pt x="6374" y="10943"/>
                    <a:pt x="6445" y="11133"/>
                  </a:cubicBezTo>
                  <a:cubicBezTo>
                    <a:pt x="6445" y="11228"/>
                    <a:pt x="6445" y="11228"/>
                    <a:pt x="6445" y="11323"/>
                  </a:cubicBezTo>
                  <a:cubicBezTo>
                    <a:pt x="6445" y="11323"/>
                    <a:pt x="6445" y="11514"/>
                    <a:pt x="6445" y="11419"/>
                  </a:cubicBezTo>
                  <a:cubicBezTo>
                    <a:pt x="6445" y="11514"/>
                    <a:pt x="6586" y="11514"/>
                    <a:pt x="6586" y="11514"/>
                  </a:cubicBezTo>
                  <a:cubicBezTo>
                    <a:pt x="6515" y="11419"/>
                    <a:pt x="6303" y="11989"/>
                    <a:pt x="6374" y="11609"/>
                  </a:cubicBezTo>
                  <a:cubicBezTo>
                    <a:pt x="6374" y="11609"/>
                    <a:pt x="6232" y="11514"/>
                    <a:pt x="6232" y="11609"/>
                  </a:cubicBezTo>
                  <a:cubicBezTo>
                    <a:pt x="6232" y="11609"/>
                    <a:pt x="6303" y="11609"/>
                    <a:pt x="6303" y="11609"/>
                  </a:cubicBezTo>
                  <a:cubicBezTo>
                    <a:pt x="6303" y="11704"/>
                    <a:pt x="6090" y="11704"/>
                    <a:pt x="6161" y="11799"/>
                  </a:cubicBezTo>
                  <a:cubicBezTo>
                    <a:pt x="6161" y="11799"/>
                    <a:pt x="6374" y="11894"/>
                    <a:pt x="6303" y="11894"/>
                  </a:cubicBezTo>
                  <a:cubicBezTo>
                    <a:pt x="6161" y="12085"/>
                    <a:pt x="6445" y="12085"/>
                    <a:pt x="6515" y="11989"/>
                  </a:cubicBezTo>
                  <a:cubicBezTo>
                    <a:pt x="6445" y="12085"/>
                    <a:pt x="6374" y="12085"/>
                    <a:pt x="6232" y="12085"/>
                  </a:cubicBezTo>
                  <a:cubicBezTo>
                    <a:pt x="6232" y="12085"/>
                    <a:pt x="6090" y="12275"/>
                    <a:pt x="6090" y="12275"/>
                  </a:cubicBezTo>
                  <a:cubicBezTo>
                    <a:pt x="6090" y="12275"/>
                    <a:pt x="6161" y="12370"/>
                    <a:pt x="6161" y="12370"/>
                  </a:cubicBezTo>
                  <a:cubicBezTo>
                    <a:pt x="6303" y="12465"/>
                    <a:pt x="6232" y="12465"/>
                    <a:pt x="6303" y="12465"/>
                  </a:cubicBezTo>
                  <a:cubicBezTo>
                    <a:pt x="6374" y="12465"/>
                    <a:pt x="6657" y="12656"/>
                    <a:pt x="6728" y="12465"/>
                  </a:cubicBezTo>
                  <a:cubicBezTo>
                    <a:pt x="6728" y="12180"/>
                    <a:pt x="6870" y="12275"/>
                    <a:pt x="6940" y="12180"/>
                  </a:cubicBezTo>
                  <a:cubicBezTo>
                    <a:pt x="6940" y="12180"/>
                    <a:pt x="6799" y="11609"/>
                    <a:pt x="6799" y="11609"/>
                  </a:cubicBezTo>
                  <a:cubicBezTo>
                    <a:pt x="6799" y="11704"/>
                    <a:pt x="6940" y="11989"/>
                    <a:pt x="6940" y="11989"/>
                  </a:cubicBezTo>
                  <a:cubicBezTo>
                    <a:pt x="7011" y="12180"/>
                    <a:pt x="7082" y="11989"/>
                    <a:pt x="7153" y="11989"/>
                  </a:cubicBezTo>
                  <a:cubicBezTo>
                    <a:pt x="7153" y="11989"/>
                    <a:pt x="6940" y="12370"/>
                    <a:pt x="6940" y="12370"/>
                  </a:cubicBezTo>
                  <a:cubicBezTo>
                    <a:pt x="6940" y="12370"/>
                    <a:pt x="7224" y="12275"/>
                    <a:pt x="7224" y="12275"/>
                  </a:cubicBezTo>
                  <a:cubicBezTo>
                    <a:pt x="7294" y="12275"/>
                    <a:pt x="7365" y="12275"/>
                    <a:pt x="7365" y="12275"/>
                  </a:cubicBezTo>
                  <a:cubicBezTo>
                    <a:pt x="7436" y="12275"/>
                    <a:pt x="7507" y="12180"/>
                    <a:pt x="7578" y="12180"/>
                  </a:cubicBezTo>
                  <a:cubicBezTo>
                    <a:pt x="7578" y="12275"/>
                    <a:pt x="7507" y="12370"/>
                    <a:pt x="7436" y="12370"/>
                  </a:cubicBezTo>
                  <a:cubicBezTo>
                    <a:pt x="7365" y="12370"/>
                    <a:pt x="7224" y="12370"/>
                    <a:pt x="7153" y="12465"/>
                  </a:cubicBezTo>
                  <a:cubicBezTo>
                    <a:pt x="7082" y="12560"/>
                    <a:pt x="7294" y="12465"/>
                    <a:pt x="7294" y="12465"/>
                  </a:cubicBezTo>
                  <a:cubicBezTo>
                    <a:pt x="7436" y="12465"/>
                    <a:pt x="7578" y="12465"/>
                    <a:pt x="7719" y="12465"/>
                  </a:cubicBezTo>
                  <a:cubicBezTo>
                    <a:pt x="7649" y="12465"/>
                    <a:pt x="7365" y="12465"/>
                    <a:pt x="7365" y="12560"/>
                  </a:cubicBezTo>
                  <a:cubicBezTo>
                    <a:pt x="7365" y="12560"/>
                    <a:pt x="7507" y="12656"/>
                    <a:pt x="7507" y="12751"/>
                  </a:cubicBezTo>
                  <a:cubicBezTo>
                    <a:pt x="7507" y="12751"/>
                    <a:pt x="7507" y="12846"/>
                    <a:pt x="7507" y="12846"/>
                  </a:cubicBezTo>
                  <a:cubicBezTo>
                    <a:pt x="7507" y="12941"/>
                    <a:pt x="7436" y="12941"/>
                    <a:pt x="7507" y="13036"/>
                  </a:cubicBezTo>
                  <a:cubicBezTo>
                    <a:pt x="7507" y="13036"/>
                    <a:pt x="7649" y="12941"/>
                    <a:pt x="7719" y="12941"/>
                  </a:cubicBezTo>
                  <a:cubicBezTo>
                    <a:pt x="7790" y="12941"/>
                    <a:pt x="7719" y="12941"/>
                    <a:pt x="7790" y="13036"/>
                  </a:cubicBezTo>
                  <a:cubicBezTo>
                    <a:pt x="7861" y="13131"/>
                    <a:pt x="7861" y="13226"/>
                    <a:pt x="7932" y="13322"/>
                  </a:cubicBezTo>
                  <a:cubicBezTo>
                    <a:pt x="7932" y="13417"/>
                    <a:pt x="7719" y="13417"/>
                    <a:pt x="7719" y="13417"/>
                  </a:cubicBezTo>
                  <a:cubicBezTo>
                    <a:pt x="7436" y="13131"/>
                    <a:pt x="7011" y="12941"/>
                    <a:pt x="6728" y="13036"/>
                  </a:cubicBezTo>
                  <a:cubicBezTo>
                    <a:pt x="6445" y="13036"/>
                    <a:pt x="6799" y="13322"/>
                    <a:pt x="6940" y="13322"/>
                  </a:cubicBezTo>
                  <a:cubicBezTo>
                    <a:pt x="7153" y="13417"/>
                    <a:pt x="7294" y="13702"/>
                    <a:pt x="7507" y="13702"/>
                  </a:cubicBezTo>
                  <a:cubicBezTo>
                    <a:pt x="7578" y="13702"/>
                    <a:pt x="7649" y="13607"/>
                    <a:pt x="7790" y="13607"/>
                  </a:cubicBezTo>
                  <a:cubicBezTo>
                    <a:pt x="7790" y="13702"/>
                    <a:pt x="8003" y="13702"/>
                    <a:pt x="8003" y="13702"/>
                  </a:cubicBezTo>
                  <a:cubicBezTo>
                    <a:pt x="8073" y="13797"/>
                    <a:pt x="8003" y="13893"/>
                    <a:pt x="8003" y="13893"/>
                  </a:cubicBezTo>
                  <a:cubicBezTo>
                    <a:pt x="7790" y="13988"/>
                    <a:pt x="8073" y="14083"/>
                    <a:pt x="8003" y="14178"/>
                  </a:cubicBezTo>
                  <a:cubicBezTo>
                    <a:pt x="8003" y="14273"/>
                    <a:pt x="7861" y="14178"/>
                    <a:pt x="7861" y="14368"/>
                  </a:cubicBezTo>
                  <a:cubicBezTo>
                    <a:pt x="7861" y="14463"/>
                    <a:pt x="8003" y="14463"/>
                    <a:pt x="8003" y="14463"/>
                  </a:cubicBezTo>
                  <a:cubicBezTo>
                    <a:pt x="7932" y="14559"/>
                    <a:pt x="7790" y="14368"/>
                    <a:pt x="7790" y="14463"/>
                  </a:cubicBezTo>
                  <a:cubicBezTo>
                    <a:pt x="7719" y="14559"/>
                    <a:pt x="7719" y="14654"/>
                    <a:pt x="7719" y="14749"/>
                  </a:cubicBezTo>
                  <a:cubicBezTo>
                    <a:pt x="7719" y="14749"/>
                    <a:pt x="7861" y="14749"/>
                    <a:pt x="7861" y="14749"/>
                  </a:cubicBezTo>
                  <a:cubicBezTo>
                    <a:pt x="7861" y="14844"/>
                    <a:pt x="7719" y="14939"/>
                    <a:pt x="7649" y="14939"/>
                  </a:cubicBezTo>
                  <a:cubicBezTo>
                    <a:pt x="7578" y="14939"/>
                    <a:pt x="7507" y="14939"/>
                    <a:pt x="7436" y="14939"/>
                  </a:cubicBezTo>
                  <a:cubicBezTo>
                    <a:pt x="7365" y="14844"/>
                    <a:pt x="7294" y="14844"/>
                    <a:pt x="7224" y="14939"/>
                  </a:cubicBezTo>
                  <a:cubicBezTo>
                    <a:pt x="7153" y="15034"/>
                    <a:pt x="7153" y="14939"/>
                    <a:pt x="7082" y="15034"/>
                  </a:cubicBezTo>
                  <a:cubicBezTo>
                    <a:pt x="7082" y="15034"/>
                    <a:pt x="7294" y="15320"/>
                    <a:pt x="7365" y="15320"/>
                  </a:cubicBezTo>
                  <a:cubicBezTo>
                    <a:pt x="7365" y="15225"/>
                    <a:pt x="7365" y="15225"/>
                    <a:pt x="7294" y="15225"/>
                  </a:cubicBezTo>
                  <a:cubicBezTo>
                    <a:pt x="7294" y="15225"/>
                    <a:pt x="7507" y="15225"/>
                    <a:pt x="7507" y="15225"/>
                  </a:cubicBezTo>
                  <a:cubicBezTo>
                    <a:pt x="7507" y="15225"/>
                    <a:pt x="7861" y="15034"/>
                    <a:pt x="7861" y="15130"/>
                  </a:cubicBezTo>
                  <a:cubicBezTo>
                    <a:pt x="7790" y="15130"/>
                    <a:pt x="7719" y="15130"/>
                    <a:pt x="7649" y="15225"/>
                  </a:cubicBezTo>
                  <a:cubicBezTo>
                    <a:pt x="7719" y="15130"/>
                    <a:pt x="7861" y="15320"/>
                    <a:pt x="7790" y="15320"/>
                  </a:cubicBezTo>
                  <a:cubicBezTo>
                    <a:pt x="7861" y="15320"/>
                    <a:pt x="8073" y="15415"/>
                    <a:pt x="8144" y="15415"/>
                  </a:cubicBezTo>
                  <a:cubicBezTo>
                    <a:pt x="8073" y="15415"/>
                    <a:pt x="7932" y="15415"/>
                    <a:pt x="7932" y="15415"/>
                  </a:cubicBezTo>
                  <a:cubicBezTo>
                    <a:pt x="7932" y="15415"/>
                    <a:pt x="8215" y="15700"/>
                    <a:pt x="8215" y="15700"/>
                  </a:cubicBezTo>
                  <a:cubicBezTo>
                    <a:pt x="8003" y="15700"/>
                    <a:pt x="7861" y="15320"/>
                    <a:pt x="7649" y="15320"/>
                  </a:cubicBezTo>
                  <a:cubicBezTo>
                    <a:pt x="7507" y="15320"/>
                    <a:pt x="7153" y="15225"/>
                    <a:pt x="7082" y="15415"/>
                  </a:cubicBezTo>
                  <a:cubicBezTo>
                    <a:pt x="7082" y="15510"/>
                    <a:pt x="7011" y="15510"/>
                    <a:pt x="6940" y="15605"/>
                  </a:cubicBezTo>
                  <a:cubicBezTo>
                    <a:pt x="6870" y="15605"/>
                    <a:pt x="6870" y="15796"/>
                    <a:pt x="6940" y="15700"/>
                  </a:cubicBezTo>
                  <a:cubicBezTo>
                    <a:pt x="7082" y="15700"/>
                    <a:pt x="7224" y="15605"/>
                    <a:pt x="7294" y="15415"/>
                  </a:cubicBezTo>
                  <a:cubicBezTo>
                    <a:pt x="7294" y="15510"/>
                    <a:pt x="7436" y="15510"/>
                    <a:pt x="7436" y="15510"/>
                  </a:cubicBezTo>
                  <a:cubicBezTo>
                    <a:pt x="7507" y="15510"/>
                    <a:pt x="7649" y="15796"/>
                    <a:pt x="7649" y="15510"/>
                  </a:cubicBezTo>
                  <a:cubicBezTo>
                    <a:pt x="7649" y="15415"/>
                    <a:pt x="7790" y="15605"/>
                    <a:pt x="7790" y="15605"/>
                  </a:cubicBezTo>
                  <a:cubicBezTo>
                    <a:pt x="7790" y="15605"/>
                    <a:pt x="8073" y="15605"/>
                    <a:pt x="8003" y="15700"/>
                  </a:cubicBezTo>
                  <a:cubicBezTo>
                    <a:pt x="8003" y="15700"/>
                    <a:pt x="7932" y="15700"/>
                    <a:pt x="7932" y="15700"/>
                  </a:cubicBezTo>
                  <a:cubicBezTo>
                    <a:pt x="7932" y="15700"/>
                    <a:pt x="8073" y="15796"/>
                    <a:pt x="8073" y="15796"/>
                  </a:cubicBezTo>
                  <a:cubicBezTo>
                    <a:pt x="8003" y="15796"/>
                    <a:pt x="7861" y="15796"/>
                    <a:pt x="7790" y="15700"/>
                  </a:cubicBezTo>
                  <a:cubicBezTo>
                    <a:pt x="7719" y="15605"/>
                    <a:pt x="7719" y="15700"/>
                    <a:pt x="7719" y="15796"/>
                  </a:cubicBezTo>
                  <a:cubicBezTo>
                    <a:pt x="7719" y="15700"/>
                    <a:pt x="7294" y="15605"/>
                    <a:pt x="7224" y="15605"/>
                  </a:cubicBezTo>
                  <a:cubicBezTo>
                    <a:pt x="7153" y="15605"/>
                    <a:pt x="6728" y="15796"/>
                    <a:pt x="6799" y="15986"/>
                  </a:cubicBezTo>
                  <a:cubicBezTo>
                    <a:pt x="6870" y="16081"/>
                    <a:pt x="7294" y="15891"/>
                    <a:pt x="7365" y="15891"/>
                  </a:cubicBezTo>
                  <a:cubicBezTo>
                    <a:pt x="7436" y="15891"/>
                    <a:pt x="7578" y="15891"/>
                    <a:pt x="7649" y="15986"/>
                  </a:cubicBezTo>
                  <a:cubicBezTo>
                    <a:pt x="7649" y="15986"/>
                    <a:pt x="7932" y="16081"/>
                    <a:pt x="7932" y="16081"/>
                  </a:cubicBezTo>
                  <a:cubicBezTo>
                    <a:pt x="7932" y="16176"/>
                    <a:pt x="7578" y="15986"/>
                    <a:pt x="7578" y="15986"/>
                  </a:cubicBezTo>
                  <a:cubicBezTo>
                    <a:pt x="7436" y="15891"/>
                    <a:pt x="7224" y="15986"/>
                    <a:pt x="7082" y="15986"/>
                  </a:cubicBezTo>
                  <a:cubicBezTo>
                    <a:pt x="6586" y="16176"/>
                    <a:pt x="7153" y="16367"/>
                    <a:pt x="7294" y="16271"/>
                  </a:cubicBezTo>
                  <a:cubicBezTo>
                    <a:pt x="7224" y="16367"/>
                    <a:pt x="7153" y="16462"/>
                    <a:pt x="7011" y="16462"/>
                  </a:cubicBezTo>
                  <a:cubicBezTo>
                    <a:pt x="6799" y="16557"/>
                    <a:pt x="7153" y="16652"/>
                    <a:pt x="7153" y="16652"/>
                  </a:cubicBezTo>
                  <a:cubicBezTo>
                    <a:pt x="7153" y="16652"/>
                    <a:pt x="6870" y="16557"/>
                    <a:pt x="6870" y="16747"/>
                  </a:cubicBezTo>
                  <a:cubicBezTo>
                    <a:pt x="6870" y="17033"/>
                    <a:pt x="7011" y="16842"/>
                    <a:pt x="7153" y="16747"/>
                  </a:cubicBezTo>
                  <a:cubicBezTo>
                    <a:pt x="7294" y="16652"/>
                    <a:pt x="7436" y="16462"/>
                    <a:pt x="7578" y="16367"/>
                  </a:cubicBezTo>
                  <a:cubicBezTo>
                    <a:pt x="7649" y="16367"/>
                    <a:pt x="8073" y="16081"/>
                    <a:pt x="8073" y="16271"/>
                  </a:cubicBezTo>
                  <a:cubicBezTo>
                    <a:pt x="8073" y="16271"/>
                    <a:pt x="7861" y="16271"/>
                    <a:pt x="7861" y="16271"/>
                  </a:cubicBezTo>
                  <a:cubicBezTo>
                    <a:pt x="7861" y="16271"/>
                    <a:pt x="8003" y="16271"/>
                    <a:pt x="8073" y="16367"/>
                  </a:cubicBezTo>
                  <a:cubicBezTo>
                    <a:pt x="7861" y="16176"/>
                    <a:pt x="6940" y="16937"/>
                    <a:pt x="7011" y="17033"/>
                  </a:cubicBezTo>
                  <a:cubicBezTo>
                    <a:pt x="7011" y="17128"/>
                    <a:pt x="7436" y="16937"/>
                    <a:pt x="7507" y="16937"/>
                  </a:cubicBezTo>
                  <a:cubicBezTo>
                    <a:pt x="7507" y="16937"/>
                    <a:pt x="7224" y="17033"/>
                    <a:pt x="7153" y="17128"/>
                  </a:cubicBezTo>
                  <a:cubicBezTo>
                    <a:pt x="7153" y="17128"/>
                    <a:pt x="7294" y="17508"/>
                    <a:pt x="7365" y="17413"/>
                  </a:cubicBezTo>
                  <a:cubicBezTo>
                    <a:pt x="7436" y="17318"/>
                    <a:pt x="7507" y="17128"/>
                    <a:pt x="7578" y="17128"/>
                  </a:cubicBezTo>
                  <a:cubicBezTo>
                    <a:pt x="7649" y="17128"/>
                    <a:pt x="7932" y="17223"/>
                    <a:pt x="7932" y="17223"/>
                  </a:cubicBezTo>
                  <a:cubicBezTo>
                    <a:pt x="7932" y="17223"/>
                    <a:pt x="7649" y="17223"/>
                    <a:pt x="7649" y="17223"/>
                  </a:cubicBezTo>
                  <a:cubicBezTo>
                    <a:pt x="7507" y="17223"/>
                    <a:pt x="7436" y="17318"/>
                    <a:pt x="7365" y="17413"/>
                  </a:cubicBezTo>
                  <a:cubicBezTo>
                    <a:pt x="7365" y="17508"/>
                    <a:pt x="7365" y="17604"/>
                    <a:pt x="7365" y="17699"/>
                  </a:cubicBezTo>
                  <a:cubicBezTo>
                    <a:pt x="7436" y="17984"/>
                    <a:pt x="7436" y="17889"/>
                    <a:pt x="7578" y="17794"/>
                  </a:cubicBezTo>
                  <a:cubicBezTo>
                    <a:pt x="7507" y="17889"/>
                    <a:pt x="7436" y="18270"/>
                    <a:pt x="7507" y="18365"/>
                  </a:cubicBezTo>
                  <a:cubicBezTo>
                    <a:pt x="7507" y="18365"/>
                    <a:pt x="7719" y="17984"/>
                    <a:pt x="7790" y="17984"/>
                  </a:cubicBezTo>
                  <a:cubicBezTo>
                    <a:pt x="7790" y="18079"/>
                    <a:pt x="7719" y="18174"/>
                    <a:pt x="7790" y="18270"/>
                  </a:cubicBezTo>
                  <a:cubicBezTo>
                    <a:pt x="7790" y="18365"/>
                    <a:pt x="7861" y="18174"/>
                    <a:pt x="7932" y="18174"/>
                  </a:cubicBezTo>
                  <a:cubicBezTo>
                    <a:pt x="8073" y="17984"/>
                    <a:pt x="7790" y="17794"/>
                    <a:pt x="7790" y="17699"/>
                  </a:cubicBezTo>
                  <a:cubicBezTo>
                    <a:pt x="7790" y="17699"/>
                    <a:pt x="7932" y="17984"/>
                    <a:pt x="8003" y="17984"/>
                  </a:cubicBezTo>
                  <a:cubicBezTo>
                    <a:pt x="8073" y="18079"/>
                    <a:pt x="8073" y="17984"/>
                    <a:pt x="8144" y="17889"/>
                  </a:cubicBezTo>
                  <a:cubicBezTo>
                    <a:pt x="8073" y="17889"/>
                    <a:pt x="8286" y="18174"/>
                    <a:pt x="8215" y="18270"/>
                  </a:cubicBezTo>
                  <a:cubicBezTo>
                    <a:pt x="8286" y="18174"/>
                    <a:pt x="8073" y="17984"/>
                    <a:pt x="8073" y="18174"/>
                  </a:cubicBezTo>
                  <a:cubicBezTo>
                    <a:pt x="8073" y="18365"/>
                    <a:pt x="8215" y="18555"/>
                    <a:pt x="8073" y="18650"/>
                  </a:cubicBezTo>
                  <a:cubicBezTo>
                    <a:pt x="8073" y="18650"/>
                    <a:pt x="8073" y="18365"/>
                    <a:pt x="8073" y="18365"/>
                  </a:cubicBezTo>
                  <a:cubicBezTo>
                    <a:pt x="8073" y="18270"/>
                    <a:pt x="7932" y="18460"/>
                    <a:pt x="7861" y="18460"/>
                  </a:cubicBezTo>
                  <a:cubicBezTo>
                    <a:pt x="7790" y="18460"/>
                    <a:pt x="7719" y="18650"/>
                    <a:pt x="7719" y="18745"/>
                  </a:cubicBezTo>
                  <a:cubicBezTo>
                    <a:pt x="7649" y="18936"/>
                    <a:pt x="7861" y="18745"/>
                    <a:pt x="7861" y="18841"/>
                  </a:cubicBezTo>
                  <a:cubicBezTo>
                    <a:pt x="7932" y="18936"/>
                    <a:pt x="7790" y="19031"/>
                    <a:pt x="7790" y="19031"/>
                  </a:cubicBezTo>
                  <a:cubicBezTo>
                    <a:pt x="7790" y="19031"/>
                    <a:pt x="7932" y="18936"/>
                    <a:pt x="8003" y="19126"/>
                  </a:cubicBezTo>
                  <a:cubicBezTo>
                    <a:pt x="8003" y="19316"/>
                    <a:pt x="8144" y="19411"/>
                    <a:pt x="8144" y="19507"/>
                  </a:cubicBezTo>
                  <a:cubicBezTo>
                    <a:pt x="8073" y="19697"/>
                    <a:pt x="8144" y="19697"/>
                    <a:pt x="8286" y="19887"/>
                  </a:cubicBezTo>
                  <a:cubicBezTo>
                    <a:pt x="8357" y="19982"/>
                    <a:pt x="8428" y="20173"/>
                    <a:pt x="8498" y="19982"/>
                  </a:cubicBezTo>
                  <a:cubicBezTo>
                    <a:pt x="8498" y="19982"/>
                    <a:pt x="8569" y="20458"/>
                    <a:pt x="8640" y="20458"/>
                  </a:cubicBezTo>
                  <a:cubicBezTo>
                    <a:pt x="8711" y="20553"/>
                    <a:pt x="8640" y="20458"/>
                    <a:pt x="8711" y="20458"/>
                  </a:cubicBezTo>
                  <a:cubicBezTo>
                    <a:pt x="8782" y="20553"/>
                    <a:pt x="8852" y="20648"/>
                    <a:pt x="8923" y="20744"/>
                  </a:cubicBezTo>
                  <a:cubicBezTo>
                    <a:pt x="9065" y="20839"/>
                    <a:pt x="9207" y="20934"/>
                    <a:pt x="9348" y="20839"/>
                  </a:cubicBezTo>
                  <a:cubicBezTo>
                    <a:pt x="9419" y="20839"/>
                    <a:pt x="9631" y="20839"/>
                    <a:pt x="9631" y="20744"/>
                  </a:cubicBezTo>
                  <a:cubicBezTo>
                    <a:pt x="9631" y="20744"/>
                    <a:pt x="9631" y="21029"/>
                    <a:pt x="9631" y="21029"/>
                  </a:cubicBezTo>
                  <a:cubicBezTo>
                    <a:pt x="9631" y="21029"/>
                    <a:pt x="9773" y="20648"/>
                    <a:pt x="9773" y="20744"/>
                  </a:cubicBezTo>
                  <a:cubicBezTo>
                    <a:pt x="9844" y="20744"/>
                    <a:pt x="9773" y="20839"/>
                    <a:pt x="9773" y="20839"/>
                  </a:cubicBezTo>
                  <a:cubicBezTo>
                    <a:pt x="9773" y="20934"/>
                    <a:pt x="9844" y="20934"/>
                    <a:pt x="9844" y="20934"/>
                  </a:cubicBezTo>
                  <a:cubicBezTo>
                    <a:pt x="9844" y="20934"/>
                    <a:pt x="9631" y="21029"/>
                    <a:pt x="9702" y="21124"/>
                  </a:cubicBezTo>
                  <a:cubicBezTo>
                    <a:pt x="9773" y="21124"/>
                    <a:pt x="9773" y="21124"/>
                    <a:pt x="9844" y="21029"/>
                  </a:cubicBezTo>
                  <a:cubicBezTo>
                    <a:pt x="9915" y="21124"/>
                    <a:pt x="9844" y="21219"/>
                    <a:pt x="9844" y="21219"/>
                  </a:cubicBezTo>
                  <a:cubicBezTo>
                    <a:pt x="9844" y="21315"/>
                    <a:pt x="10056" y="21029"/>
                    <a:pt x="10056" y="21124"/>
                  </a:cubicBezTo>
                  <a:cubicBezTo>
                    <a:pt x="10056" y="21219"/>
                    <a:pt x="9915" y="21315"/>
                    <a:pt x="9915" y="21410"/>
                  </a:cubicBezTo>
                  <a:cubicBezTo>
                    <a:pt x="9915" y="21315"/>
                    <a:pt x="10127" y="21219"/>
                    <a:pt x="10056" y="21410"/>
                  </a:cubicBezTo>
                  <a:cubicBezTo>
                    <a:pt x="10056" y="21410"/>
                    <a:pt x="10056" y="21410"/>
                    <a:pt x="10056" y="21315"/>
                  </a:cubicBezTo>
                  <a:cubicBezTo>
                    <a:pt x="10056" y="21505"/>
                    <a:pt x="10269" y="21219"/>
                    <a:pt x="10269" y="21219"/>
                  </a:cubicBezTo>
                  <a:cubicBezTo>
                    <a:pt x="10340" y="21315"/>
                    <a:pt x="10269" y="21505"/>
                    <a:pt x="10269" y="21600"/>
                  </a:cubicBezTo>
                  <a:cubicBezTo>
                    <a:pt x="10198" y="21410"/>
                    <a:pt x="10835" y="21410"/>
                    <a:pt x="10410" y="21124"/>
                  </a:cubicBezTo>
                  <a:cubicBezTo>
                    <a:pt x="10481" y="21124"/>
                    <a:pt x="10835" y="21124"/>
                    <a:pt x="10623" y="21029"/>
                  </a:cubicBezTo>
                  <a:cubicBezTo>
                    <a:pt x="10410" y="20839"/>
                    <a:pt x="10694" y="20934"/>
                    <a:pt x="10765" y="20744"/>
                  </a:cubicBezTo>
                  <a:cubicBezTo>
                    <a:pt x="10765" y="20744"/>
                    <a:pt x="10552" y="20744"/>
                    <a:pt x="10552" y="20744"/>
                  </a:cubicBezTo>
                  <a:cubicBezTo>
                    <a:pt x="10623" y="20648"/>
                    <a:pt x="10694" y="20553"/>
                    <a:pt x="10765" y="20553"/>
                  </a:cubicBezTo>
                  <a:cubicBezTo>
                    <a:pt x="10906" y="20363"/>
                    <a:pt x="10694" y="20458"/>
                    <a:pt x="10694" y="20363"/>
                  </a:cubicBezTo>
                  <a:cubicBezTo>
                    <a:pt x="10694" y="20363"/>
                    <a:pt x="10906" y="20268"/>
                    <a:pt x="10906" y="20173"/>
                  </a:cubicBezTo>
                  <a:cubicBezTo>
                    <a:pt x="10906" y="20078"/>
                    <a:pt x="10906" y="19887"/>
                    <a:pt x="10835" y="19792"/>
                  </a:cubicBezTo>
                  <a:cubicBezTo>
                    <a:pt x="10765" y="19792"/>
                    <a:pt x="10906" y="19697"/>
                    <a:pt x="10835" y="19602"/>
                  </a:cubicBezTo>
                  <a:cubicBezTo>
                    <a:pt x="10835" y="19602"/>
                    <a:pt x="10694" y="19507"/>
                    <a:pt x="10694" y="19507"/>
                  </a:cubicBezTo>
                  <a:cubicBezTo>
                    <a:pt x="10694" y="19507"/>
                    <a:pt x="10977" y="19411"/>
                    <a:pt x="11048" y="19411"/>
                  </a:cubicBezTo>
                  <a:cubicBezTo>
                    <a:pt x="11260" y="19411"/>
                    <a:pt x="11048" y="19316"/>
                    <a:pt x="10977" y="19221"/>
                  </a:cubicBezTo>
                  <a:cubicBezTo>
                    <a:pt x="10977" y="19221"/>
                    <a:pt x="11331" y="19221"/>
                    <a:pt x="11331" y="19221"/>
                  </a:cubicBezTo>
                  <a:cubicBezTo>
                    <a:pt x="11260" y="19126"/>
                    <a:pt x="11119" y="19126"/>
                    <a:pt x="11048" y="19031"/>
                  </a:cubicBezTo>
                  <a:cubicBezTo>
                    <a:pt x="11048" y="19031"/>
                    <a:pt x="11331" y="19126"/>
                    <a:pt x="11331" y="19031"/>
                  </a:cubicBezTo>
                  <a:cubicBezTo>
                    <a:pt x="11402" y="19031"/>
                    <a:pt x="11331" y="19031"/>
                    <a:pt x="11331" y="18936"/>
                  </a:cubicBezTo>
                  <a:cubicBezTo>
                    <a:pt x="11402" y="18936"/>
                    <a:pt x="11402" y="18936"/>
                    <a:pt x="11402" y="18936"/>
                  </a:cubicBezTo>
                  <a:cubicBezTo>
                    <a:pt x="11473" y="18841"/>
                    <a:pt x="11190" y="18745"/>
                    <a:pt x="11190" y="18745"/>
                  </a:cubicBezTo>
                  <a:cubicBezTo>
                    <a:pt x="11190" y="18745"/>
                    <a:pt x="11544" y="18745"/>
                    <a:pt x="11473" y="18650"/>
                  </a:cubicBezTo>
                  <a:cubicBezTo>
                    <a:pt x="11473" y="18555"/>
                    <a:pt x="11544" y="18555"/>
                    <a:pt x="11402" y="18460"/>
                  </a:cubicBezTo>
                  <a:cubicBezTo>
                    <a:pt x="11402" y="18460"/>
                    <a:pt x="11190" y="18460"/>
                    <a:pt x="11190" y="18365"/>
                  </a:cubicBezTo>
                  <a:cubicBezTo>
                    <a:pt x="11190" y="18365"/>
                    <a:pt x="11544" y="18270"/>
                    <a:pt x="11544" y="18270"/>
                  </a:cubicBezTo>
                  <a:cubicBezTo>
                    <a:pt x="11685" y="18270"/>
                    <a:pt x="11614" y="17984"/>
                    <a:pt x="11473" y="17984"/>
                  </a:cubicBezTo>
                  <a:cubicBezTo>
                    <a:pt x="11402" y="17889"/>
                    <a:pt x="11190" y="17794"/>
                    <a:pt x="11402" y="17699"/>
                  </a:cubicBezTo>
                  <a:cubicBezTo>
                    <a:pt x="11544" y="17699"/>
                    <a:pt x="11756" y="17794"/>
                    <a:pt x="11827" y="17604"/>
                  </a:cubicBezTo>
                  <a:cubicBezTo>
                    <a:pt x="11827" y="17604"/>
                    <a:pt x="11685" y="17413"/>
                    <a:pt x="11685" y="17413"/>
                  </a:cubicBezTo>
                  <a:cubicBezTo>
                    <a:pt x="11685" y="17318"/>
                    <a:pt x="11827" y="17318"/>
                    <a:pt x="11827" y="17318"/>
                  </a:cubicBezTo>
                  <a:cubicBezTo>
                    <a:pt x="11898" y="17223"/>
                    <a:pt x="12039" y="17223"/>
                    <a:pt x="12181" y="17318"/>
                  </a:cubicBezTo>
                  <a:cubicBezTo>
                    <a:pt x="12181" y="17318"/>
                    <a:pt x="12323" y="17318"/>
                    <a:pt x="12323" y="17318"/>
                  </a:cubicBezTo>
                  <a:cubicBezTo>
                    <a:pt x="12393" y="17223"/>
                    <a:pt x="12252" y="17128"/>
                    <a:pt x="12252" y="17033"/>
                  </a:cubicBezTo>
                  <a:cubicBezTo>
                    <a:pt x="12323" y="16937"/>
                    <a:pt x="12535" y="16557"/>
                    <a:pt x="12677" y="16747"/>
                  </a:cubicBezTo>
                  <a:cubicBezTo>
                    <a:pt x="12606" y="16652"/>
                    <a:pt x="12393" y="17223"/>
                    <a:pt x="12464" y="17223"/>
                  </a:cubicBezTo>
                  <a:cubicBezTo>
                    <a:pt x="12535" y="17318"/>
                    <a:pt x="12677" y="17033"/>
                    <a:pt x="12818" y="17033"/>
                  </a:cubicBezTo>
                  <a:cubicBezTo>
                    <a:pt x="12818" y="17033"/>
                    <a:pt x="12960" y="17128"/>
                    <a:pt x="12960" y="17128"/>
                  </a:cubicBezTo>
                  <a:cubicBezTo>
                    <a:pt x="12960" y="17128"/>
                    <a:pt x="12960" y="16937"/>
                    <a:pt x="12960" y="16937"/>
                  </a:cubicBezTo>
                  <a:cubicBezTo>
                    <a:pt x="13172" y="17033"/>
                    <a:pt x="13172" y="16937"/>
                    <a:pt x="13243" y="16842"/>
                  </a:cubicBezTo>
                  <a:cubicBezTo>
                    <a:pt x="13314" y="16747"/>
                    <a:pt x="13385" y="16747"/>
                    <a:pt x="13456" y="16747"/>
                  </a:cubicBezTo>
                  <a:cubicBezTo>
                    <a:pt x="13597" y="16652"/>
                    <a:pt x="13597" y="16557"/>
                    <a:pt x="13668" y="16462"/>
                  </a:cubicBezTo>
                  <a:cubicBezTo>
                    <a:pt x="13739" y="16367"/>
                    <a:pt x="13881" y="16176"/>
                    <a:pt x="13951" y="15986"/>
                  </a:cubicBezTo>
                  <a:cubicBezTo>
                    <a:pt x="14093" y="15796"/>
                    <a:pt x="14093" y="15700"/>
                    <a:pt x="14235" y="15700"/>
                  </a:cubicBezTo>
                  <a:cubicBezTo>
                    <a:pt x="14306" y="15605"/>
                    <a:pt x="14518" y="15605"/>
                    <a:pt x="14518" y="15415"/>
                  </a:cubicBezTo>
                  <a:cubicBezTo>
                    <a:pt x="14447" y="15415"/>
                    <a:pt x="14376" y="14939"/>
                    <a:pt x="14376" y="14939"/>
                  </a:cubicBezTo>
                  <a:cubicBezTo>
                    <a:pt x="14447" y="14939"/>
                    <a:pt x="14660" y="15225"/>
                    <a:pt x="14730" y="15225"/>
                  </a:cubicBezTo>
                  <a:cubicBezTo>
                    <a:pt x="14801" y="15320"/>
                    <a:pt x="14872" y="15320"/>
                    <a:pt x="14943" y="15320"/>
                  </a:cubicBezTo>
                  <a:cubicBezTo>
                    <a:pt x="14943" y="15320"/>
                    <a:pt x="15085" y="15225"/>
                    <a:pt x="15085" y="15225"/>
                  </a:cubicBezTo>
                  <a:cubicBezTo>
                    <a:pt x="15155" y="15225"/>
                    <a:pt x="15226" y="15320"/>
                    <a:pt x="15297" y="15225"/>
                  </a:cubicBezTo>
                  <a:cubicBezTo>
                    <a:pt x="15297" y="15225"/>
                    <a:pt x="15155" y="15034"/>
                    <a:pt x="15368" y="15130"/>
                  </a:cubicBezTo>
                  <a:cubicBezTo>
                    <a:pt x="15510" y="15130"/>
                    <a:pt x="15651" y="15130"/>
                    <a:pt x="15793" y="15034"/>
                  </a:cubicBezTo>
                  <a:cubicBezTo>
                    <a:pt x="16147" y="14939"/>
                    <a:pt x="16430" y="14844"/>
                    <a:pt x="16784" y="14654"/>
                  </a:cubicBezTo>
                  <a:cubicBezTo>
                    <a:pt x="16855" y="14559"/>
                    <a:pt x="17988" y="13607"/>
                    <a:pt x="18059" y="13607"/>
                  </a:cubicBezTo>
                  <a:cubicBezTo>
                    <a:pt x="17988" y="13607"/>
                    <a:pt x="17492" y="13607"/>
                    <a:pt x="17422" y="13607"/>
                  </a:cubicBezTo>
                  <a:cubicBezTo>
                    <a:pt x="17280" y="13512"/>
                    <a:pt x="17138" y="13417"/>
                    <a:pt x="16997" y="13417"/>
                  </a:cubicBezTo>
                  <a:cubicBezTo>
                    <a:pt x="16855" y="13417"/>
                    <a:pt x="16713" y="13512"/>
                    <a:pt x="16643" y="13512"/>
                  </a:cubicBezTo>
                  <a:cubicBezTo>
                    <a:pt x="16501" y="13607"/>
                    <a:pt x="16501" y="13417"/>
                    <a:pt x="16430" y="13512"/>
                  </a:cubicBezTo>
                  <a:cubicBezTo>
                    <a:pt x="16359" y="13512"/>
                    <a:pt x="16289" y="13702"/>
                    <a:pt x="16218" y="13702"/>
                  </a:cubicBezTo>
                  <a:cubicBezTo>
                    <a:pt x="15934" y="13702"/>
                    <a:pt x="16430" y="13322"/>
                    <a:pt x="16501" y="13417"/>
                  </a:cubicBezTo>
                  <a:cubicBezTo>
                    <a:pt x="16430" y="13322"/>
                    <a:pt x="16218" y="13417"/>
                    <a:pt x="16147" y="13417"/>
                  </a:cubicBezTo>
                  <a:cubicBezTo>
                    <a:pt x="15934" y="13417"/>
                    <a:pt x="15793" y="13322"/>
                    <a:pt x="15651" y="13322"/>
                  </a:cubicBezTo>
                  <a:cubicBezTo>
                    <a:pt x="15722" y="13322"/>
                    <a:pt x="15934" y="13131"/>
                    <a:pt x="16005" y="13036"/>
                  </a:cubicBezTo>
                  <a:cubicBezTo>
                    <a:pt x="16005" y="12751"/>
                    <a:pt x="16147" y="12846"/>
                    <a:pt x="16218" y="12941"/>
                  </a:cubicBezTo>
                  <a:cubicBezTo>
                    <a:pt x="16359" y="12941"/>
                    <a:pt x="16926" y="12751"/>
                    <a:pt x="16997" y="12656"/>
                  </a:cubicBezTo>
                  <a:cubicBezTo>
                    <a:pt x="16997" y="12560"/>
                    <a:pt x="16643" y="12465"/>
                    <a:pt x="16572" y="12370"/>
                  </a:cubicBezTo>
                  <a:cubicBezTo>
                    <a:pt x="16643" y="12465"/>
                    <a:pt x="16926" y="12560"/>
                    <a:pt x="16997" y="12560"/>
                  </a:cubicBezTo>
                  <a:cubicBezTo>
                    <a:pt x="17068" y="12656"/>
                    <a:pt x="17351" y="12656"/>
                    <a:pt x="17351" y="12846"/>
                  </a:cubicBezTo>
                  <a:cubicBezTo>
                    <a:pt x="17280" y="13131"/>
                    <a:pt x="17422" y="13226"/>
                    <a:pt x="17563" y="13226"/>
                  </a:cubicBezTo>
                  <a:cubicBezTo>
                    <a:pt x="17563" y="13226"/>
                    <a:pt x="17988" y="13226"/>
                    <a:pt x="17917" y="13131"/>
                  </a:cubicBezTo>
                  <a:cubicBezTo>
                    <a:pt x="17917" y="13131"/>
                    <a:pt x="17917" y="13322"/>
                    <a:pt x="17988" y="13322"/>
                  </a:cubicBezTo>
                  <a:cubicBezTo>
                    <a:pt x="18130" y="13226"/>
                    <a:pt x="18201" y="12941"/>
                    <a:pt x="18201" y="12751"/>
                  </a:cubicBezTo>
                  <a:cubicBezTo>
                    <a:pt x="18201" y="12656"/>
                    <a:pt x="18201" y="12275"/>
                    <a:pt x="18059" y="12370"/>
                  </a:cubicBezTo>
                  <a:cubicBezTo>
                    <a:pt x="17917" y="12560"/>
                    <a:pt x="17988" y="12370"/>
                    <a:pt x="17917" y="12275"/>
                  </a:cubicBezTo>
                  <a:cubicBezTo>
                    <a:pt x="17776" y="12085"/>
                    <a:pt x="17563" y="11989"/>
                    <a:pt x="17351" y="11799"/>
                  </a:cubicBezTo>
                  <a:cubicBezTo>
                    <a:pt x="17280" y="11704"/>
                    <a:pt x="17209" y="11704"/>
                    <a:pt x="17138" y="11609"/>
                  </a:cubicBezTo>
                  <a:cubicBezTo>
                    <a:pt x="17138" y="11609"/>
                    <a:pt x="16855" y="11704"/>
                    <a:pt x="16855" y="11799"/>
                  </a:cubicBezTo>
                  <a:cubicBezTo>
                    <a:pt x="16855" y="11799"/>
                    <a:pt x="16926" y="11704"/>
                    <a:pt x="16855" y="11704"/>
                  </a:cubicBezTo>
                  <a:cubicBezTo>
                    <a:pt x="16855" y="11704"/>
                    <a:pt x="16784" y="11609"/>
                    <a:pt x="16784" y="11609"/>
                  </a:cubicBezTo>
                  <a:cubicBezTo>
                    <a:pt x="16784" y="11514"/>
                    <a:pt x="17068" y="11609"/>
                    <a:pt x="17068" y="11514"/>
                  </a:cubicBezTo>
                  <a:cubicBezTo>
                    <a:pt x="17068" y="11323"/>
                    <a:pt x="17068" y="11228"/>
                    <a:pt x="16855" y="11228"/>
                  </a:cubicBezTo>
                  <a:cubicBezTo>
                    <a:pt x="16713" y="11323"/>
                    <a:pt x="16643" y="11514"/>
                    <a:pt x="16501" y="11323"/>
                  </a:cubicBezTo>
                  <a:cubicBezTo>
                    <a:pt x="16501" y="11323"/>
                    <a:pt x="16218" y="11323"/>
                    <a:pt x="16218" y="11228"/>
                  </a:cubicBezTo>
                  <a:cubicBezTo>
                    <a:pt x="16218" y="11038"/>
                    <a:pt x="16572" y="11323"/>
                    <a:pt x="16572" y="11323"/>
                  </a:cubicBezTo>
                  <a:cubicBezTo>
                    <a:pt x="16643" y="11323"/>
                    <a:pt x="16997" y="11228"/>
                    <a:pt x="16997" y="11133"/>
                  </a:cubicBezTo>
                  <a:cubicBezTo>
                    <a:pt x="17068" y="11133"/>
                    <a:pt x="16713" y="10943"/>
                    <a:pt x="16643" y="10943"/>
                  </a:cubicBezTo>
                  <a:cubicBezTo>
                    <a:pt x="16501" y="10943"/>
                    <a:pt x="16289" y="10943"/>
                    <a:pt x="16147" y="11038"/>
                  </a:cubicBezTo>
                  <a:cubicBezTo>
                    <a:pt x="16218" y="11038"/>
                    <a:pt x="16501" y="10752"/>
                    <a:pt x="16501" y="10848"/>
                  </a:cubicBezTo>
                  <a:cubicBezTo>
                    <a:pt x="16501" y="10752"/>
                    <a:pt x="16218" y="10752"/>
                    <a:pt x="16218" y="10657"/>
                  </a:cubicBezTo>
                  <a:cubicBezTo>
                    <a:pt x="16430" y="10752"/>
                    <a:pt x="16643" y="10943"/>
                    <a:pt x="16855" y="10752"/>
                  </a:cubicBezTo>
                  <a:cubicBezTo>
                    <a:pt x="16855" y="10752"/>
                    <a:pt x="17068" y="10657"/>
                    <a:pt x="17068" y="10562"/>
                  </a:cubicBezTo>
                  <a:cubicBezTo>
                    <a:pt x="16997" y="10467"/>
                    <a:pt x="16855" y="10372"/>
                    <a:pt x="16855" y="10277"/>
                  </a:cubicBezTo>
                  <a:cubicBezTo>
                    <a:pt x="16855" y="10372"/>
                    <a:pt x="17068" y="10467"/>
                    <a:pt x="17138" y="10467"/>
                  </a:cubicBezTo>
                  <a:cubicBezTo>
                    <a:pt x="17280" y="10562"/>
                    <a:pt x="17209" y="10372"/>
                    <a:pt x="17351" y="10372"/>
                  </a:cubicBezTo>
                  <a:cubicBezTo>
                    <a:pt x="17422" y="10372"/>
                    <a:pt x="17988" y="10562"/>
                    <a:pt x="17988" y="10562"/>
                  </a:cubicBezTo>
                  <a:cubicBezTo>
                    <a:pt x="17917" y="10562"/>
                    <a:pt x="17422" y="10467"/>
                    <a:pt x="17422" y="10467"/>
                  </a:cubicBezTo>
                  <a:cubicBezTo>
                    <a:pt x="17563" y="10848"/>
                    <a:pt x="17988" y="10752"/>
                    <a:pt x="18201" y="10752"/>
                  </a:cubicBezTo>
                  <a:cubicBezTo>
                    <a:pt x="18271" y="10657"/>
                    <a:pt x="18484" y="10752"/>
                    <a:pt x="18555" y="10657"/>
                  </a:cubicBezTo>
                  <a:cubicBezTo>
                    <a:pt x="18767" y="10562"/>
                    <a:pt x="18696" y="10372"/>
                    <a:pt x="18555" y="10277"/>
                  </a:cubicBezTo>
                  <a:cubicBezTo>
                    <a:pt x="18484" y="10181"/>
                    <a:pt x="18271" y="10086"/>
                    <a:pt x="18201" y="10086"/>
                  </a:cubicBezTo>
                  <a:cubicBezTo>
                    <a:pt x="18130" y="10086"/>
                    <a:pt x="18201" y="10372"/>
                    <a:pt x="18201" y="10467"/>
                  </a:cubicBezTo>
                  <a:cubicBezTo>
                    <a:pt x="18130" y="10372"/>
                    <a:pt x="18130" y="10277"/>
                    <a:pt x="18059" y="10181"/>
                  </a:cubicBezTo>
                  <a:cubicBezTo>
                    <a:pt x="18059" y="10086"/>
                    <a:pt x="17988" y="10181"/>
                    <a:pt x="17917" y="10086"/>
                  </a:cubicBezTo>
                  <a:cubicBezTo>
                    <a:pt x="17988" y="10181"/>
                    <a:pt x="18130" y="9611"/>
                    <a:pt x="18130" y="9515"/>
                  </a:cubicBezTo>
                  <a:cubicBezTo>
                    <a:pt x="18130" y="9515"/>
                    <a:pt x="18201" y="9801"/>
                    <a:pt x="18201" y="9801"/>
                  </a:cubicBezTo>
                  <a:cubicBezTo>
                    <a:pt x="18201" y="9991"/>
                    <a:pt x="18201" y="10086"/>
                    <a:pt x="18271" y="10086"/>
                  </a:cubicBezTo>
                  <a:cubicBezTo>
                    <a:pt x="18484" y="10086"/>
                    <a:pt x="18626" y="9991"/>
                    <a:pt x="18767" y="9991"/>
                  </a:cubicBezTo>
                  <a:cubicBezTo>
                    <a:pt x="18838" y="9991"/>
                    <a:pt x="19263" y="9801"/>
                    <a:pt x="19121" y="9611"/>
                  </a:cubicBezTo>
                  <a:cubicBezTo>
                    <a:pt x="18980" y="9515"/>
                    <a:pt x="18909" y="9706"/>
                    <a:pt x="18838" y="9611"/>
                  </a:cubicBezTo>
                  <a:cubicBezTo>
                    <a:pt x="18838" y="9515"/>
                    <a:pt x="18838" y="9515"/>
                    <a:pt x="18838" y="9420"/>
                  </a:cubicBezTo>
                  <a:cubicBezTo>
                    <a:pt x="18909" y="9325"/>
                    <a:pt x="18838" y="9230"/>
                    <a:pt x="18767" y="9230"/>
                  </a:cubicBezTo>
                  <a:cubicBezTo>
                    <a:pt x="18767" y="9135"/>
                    <a:pt x="18555" y="9135"/>
                    <a:pt x="18484" y="9135"/>
                  </a:cubicBezTo>
                  <a:cubicBezTo>
                    <a:pt x="18342" y="9135"/>
                    <a:pt x="18271" y="9325"/>
                    <a:pt x="18130" y="9135"/>
                  </a:cubicBezTo>
                  <a:cubicBezTo>
                    <a:pt x="18413" y="9420"/>
                    <a:pt x="18555" y="8659"/>
                    <a:pt x="18838" y="9040"/>
                  </a:cubicBezTo>
                  <a:cubicBezTo>
                    <a:pt x="18909" y="9230"/>
                    <a:pt x="19050" y="8944"/>
                    <a:pt x="19050" y="8754"/>
                  </a:cubicBezTo>
                  <a:cubicBezTo>
                    <a:pt x="19050" y="8659"/>
                    <a:pt x="18838" y="8374"/>
                    <a:pt x="18838" y="8374"/>
                  </a:cubicBezTo>
                  <a:cubicBezTo>
                    <a:pt x="18838" y="8278"/>
                    <a:pt x="19050" y="8564"/>
                    <a:pt x="19050" y="8659"/>
                  </a:cubicBezTo>
                  <a:cubicBezTo>
                    <a:pt x="19050" y="8754"/>
                    <a:pt x="19192" y="8564"/>
                    <a:pt x="19121" y="8374"/>
                  </a:cubicBezTo>
                  <a:cubicBezTo>
                    <a:pt x="19050" y="8278"/>
                    <a:pt x="18909" y="8088"/>
                    <a:pt x="18838" y="7993"/>
                  </a:cubicBezTo>
                  <a:cubicBezTo>
                    <a:pt x="18696" y="7993"/>
                    <a:pt x="18484" y="8088"/>
                    <a:pt x="18342" y="7993"/>
                  </a:cubicBezTo>
                  <a:cubicBezTo>
                    <a:pt x="18271" y="7898"/>
                    <a:pt x="18271" y="7707"/>
                    <a:pt x="18130" y="7707"/>
                  </a:cubicBezTo>
                  <a:cubicBezTo>
                    <a:pt x="18130" y="7612"/>
                    <a:pt x="17847" y="7707"/>
                    <a:pt x="17917" y="7612"/>
                  </a:cubicBezTo>
                  <a:cubicBezTo>
                    <a:pt x="17988" y="7422"/>
                    <a:pt x="17988" y="7327"/>
                    <a:pt x="18130" y="7517"/>
                  </a:cubicBezTo>
                  <a:cubicBezTo>
                    <a:pt x="18271" y="7707"/>
                    <a:pt x="18413" y="7422"/>
                    <a:pt x="18555" y="7327"/>
                  </a:cubicBezTo>
                  <a:cubicBezTo>
                    <a:pt x="18767" y="7137"/>
                    <a:pt x="19192" y="7707"/>
                    <a:pt x="19405" y="7422"/>
                  </a:cubicBezTo>
                  <a:cubicBezTo>
                    <a:pt x="19475" y="7327"/>
                    <a:pt x="19475" y="6851"/>
                    <a:pt x="19263" y="6946"/>
                  </a:cubicBezTo>
                  <a:cubicBezTo>
                    <a:pt x="19192" y="6946"/>
                    <a:pt x="19121" y="7041"/>
                    <a:pt x="19050" y="6946"/>
                  </a:cubicBezTo>
                  <a:cubicBezTo>
                    <a:pt x="18909" y="6946"/>
                    <a:pt x="18767" y="6851"/>
                    <a:pt x="18626" y="6661"/>
                  </a:cubicBezTo>
                  <a:cubicBezTo>
                    <a:pt x="18413" y="6470"/>
                    <a:pt x="19192" y="6756"/>
                    <a:pt x="19192" y="6661"/>
                  </a:cubicBezTo>
                  <a:cubicBezTo>
                    <a:pt x="19121" y="6470"/>
                    <a:pt x="18767" y="6375"/>
                    <a:pt x="18626" y="6280"/>
                  </a:cubicBezTo>
                  <a:cubicBezTo>
                    <a:pt x="18413" y="6185"/>
                    <a:pt x="18413" y="6280"/>
                    <a:pt x="18342" y="6470"/>
                  </a:cubicBezTo>
                  <a:cubicBezTo>
                    <a:pt x="18342" y="6566"/>
                    <a:pt x="18201" y="6661"/>
                    <a:pt x="18130" y="6566"/>
                  </a:cubicBezTo>
                  <a:cubicBezTo>
                    <a:pt x="18059" y="6566"/>
                    <a:pt x="18271" y="6185"/>
                    <a:pt x="18271" y="6090"/>
                  </a:cubicBezTo>
                  <a:cubicBezTo>
                    <a:pt x="18271" y="5995"/>
                    <a:pt x="18342" y="5804"/>
                    <a:pt x="18413" y="5709"/>
                  </a:cubicBezTo>
                  <a:cubicBezTo>
                    <a:pt x="18413" y="5614"/>
                    <a:pt x="18413" y="5424"/>
                    <a:pt x="18484" y="5424"/>
                  </a:cubicBezTo>
                  <a:cubicBezTo>
                    <a:pt x="18555" y="5424"/>
                    <a:pt x="18696" y="5424"/>
                    <a:pt x="18767" y="5329"/>
                  </a:cubicBezTo>
                  <a:cubicBezTo>
                    <a:pt x="18767" y="5329"/>
                    <a:pt x="19121" y="4853"/>
                    <a:pt x="19121" y="4948"/>
                  </a:cubicBezTo>
                  <a:cubicBezTo>
                    <a:pt x="19121" y="4948"/>
                    <a:pt x="18980" y="4853"/>
                    <a:pt x="18980" y="4853"/>
                  </a:cubicBezTo>
                  <a:cubicBezTo>
                    <a:pt x="18980" y="4758"/>
                    <a:pt x="18980" y="4663"/>
                    <a:pt x="18980" y="4567"/>
                  </a:cubicBezTo>
                  <a:cubicBezTo>
                    <a:pt x="18980" y="4377"/>
                    <a:pt x="19050" y="4377"/>
                    <a:pt x="19192" y="4377"/>
                  </a:cubicBezTo>
                  <a:cubicBezTo>
                    <a:pt x="19334" y="4377"/>
                    <a:pt x="19900" y="4092"/>
                    <a:pt x="19546" y="4092"/>
                  </a:cubicBezTo>
                  <a:cubicBezTo>
                    <a:pt x="19334" y="4092"/>
                    <a:pt x="18980" y="3996"/>
                    <a:pt x="18838" y="4187"/>
                  </a:cubicBezTo>
                  <a:cubicBezTo>
                    <a:pt x="18767" y="4282"/>
                    <a:pt x="18767" y="4472"/>
                    <a:pt x="18626" y="4377"/>
                  </a:cubicBezTo>
                  <a:cubicBezTo>
                    <a:pt x="18484" y="4282"/>
                    <a:pt x="18626" y="4092"/>
                    <a:pt x="18696" y="3996"/>
                  </a:cubicBezTo>
                  <a:cubicBezTo>
                    <a:pt x="18838" y="3711"/>
                    <a:pt x="19121" y="3901"/>
                    <a:pt x="19334" y="3901"/>
                  </a:cubicBezTo>
                  <a:cubicBezTo>
                    <a:pt x="19617" y="3901"/>
                    <a:pt x="19900" y="3996"/>
                    <a:pt x="20042" y="3616"/>
                  </a:cubicBezTo>
                  <a:cubicBezTo>
                    <a:pt x="20113" y="3616"/>
                    <a:pt x="19830" y="3521"/>
                    <a:pt x="19830" y="3521"/>
                  </a:cubicBezTo>
                  <a:cubicBezTo>
                    <a:pt x="19688" y="3426"/>
                    <a:pt x="19546" y="3521"/>
                    <a:pt x="19405" y="3521"/>
                  </a:cubicBezTo>
                  <a:cubicBezTo>
                    <a:pt x="19263" y="3521"/>
                    <a:pt x="19192" y="3426"/>
                    <a:pt x="19050" y="3426"/>
                  </a:cubicBezTo>
                  <a:cubicBezTo>
                    <a:pt x="18980" y="3426"/>
                    <a:pt x="18838" y="3426"/>
                    <a:pt x="18767" y="3426"/>
                  </a:cubicBezTo>
                  <a:cubicBezTo>
                    <a:pt x="18838" y="3521"/>
                    <a:pt x="19050" y="3426"/>
                    <a:pt x="19192" y="3426"/>
                  </a:cubicBezTo>
                  <a:cubicBezTo>
                    <a:pt x="19405" y="3426"/>
                    <a:pt x="19546" y="3330"/>
                    <a:pt x="19759" y="3330"/>
                  </a:cubicBezTo>
                  <a:cubicBezTo>
                    <a:pt x="20042" y="3426"/>
                    <a:pt x="20184" y="3235"/>
                    <a:pt x="20396" y="3235"/>
                  </a:cubicBezTo>
                  <a:cubicBezTo>
                    <a:pt x="20467" y="3235"/>
                    <a:pt x="20609" y="3235"/>
                    <a:pt x="20609" y="3140"/>
                  </a:cubicBezTo>
                  <a:cubicBezTo>
                    <a:pt x="20609" y="3140"/>
                    <a:pt x="20467" y="2950"/>
                    <a:pt x="20538" y="2950"/>
                  </a:cubicBezTo>
                  <a:cubicBezTo>
                    <a:pt x="20892" y="2855"/>
                    <a:pt x="21246" y="2759"/>
                    <a:pt x="21529" y="2474"/>
                  </a:cubicBezTo>
                  <a:cubicBezTo>
                    <a:pt x="21600" y="2379"/>
                    <a:pt x="21317" y="2284"/>
                    <a:pt x="21317" y="2284"/>
                  </a:cubicBezTo>
                  <a:cubicBezTo>
                    <a:pt x="21104" y="2189"/>
                    <a:pt x="20892" y="2093"/>
                    <a:pt x="20750" y="2093"/>
                  </a:cubicBezTo>
                  <a:cubicBezTo>
                    <a:pt x="20325" y="1998"/>
                    <a:pt x="19971" y="1903"/>
                    <a:pt x="19617" y="2379"/>
                  </a:cubicBezTo>
                  <a:cubicBezTo>
                    <a:pt x="19475" y="2664"/>
                    <a:pt x="19334" y="2474"/>
                    <a:pt x="19050" y="2474"/>
                  </a:cubicBezTo>
                  <a:cubicBezTo>
                    <a:pt x="18980" y="2474"/>
                    <a:pt x="18696" y="2759"/>
                    <a:pt x="18767" y="2474"/>
                  </a:cubicBezTo>
                  <a:cubicBezTo>
                    <a:pt x="18767" y="2284"/>
                    <a:pt x="18413" y="2569"/>
                    <a:pt x="18342" y="2664"/>
                  </a:cubicBezTo>
                  <a:cubicBezTo>
                    <a:pt x="18201" y="2759"/>
                    <a:pt x="18059" y="2855"/>
                    <a:pt x="17917" y="2950"/>
                  </a:cubicBezTo>
                  <a:cubicBezTo>
                    <a:pt x="17847" y="2950"/>
                    <a:pt x="17280" y="3521"/>
                    <a:pt x="17280" y="3521"/>
                  </a:cubicBezTo>
                  <a:cubicBezTo>
                    <a:pt x="17138" y="3330"/>
                    <a:pt x="18696" y="2093"/>
                    <a:pt x="17776" y="1808"/>
                  </a:cubicBezTo>
                  <a:cubicBezTo>
                    <a:pt x="17422" y="1808"/>
                    <a:pt x="17492" y="2093"/>
                    <a:pt x="17209" y="2284"/>
                  </a:cubicBezTo>
                  <a:cubicBezTo>
                    <a:pt x="16997" y="2379"/>
                    <a:pt x="16855" y="2379"/>
                    <a:pt x="16643" y="2474"/>
                  </a:cubicBezTo>
                  <a:cubicBezTo>
                    <a:pt x="16572" y="2474"/>
                    <a:pt x="16218" y="2664"/>
                    <a:pt x="16147" y="2664"/>
                  </a:cubicBezTo>
                  <a:cubicBezTo>
                    <a:pt x="16005" y="2379"/>
                    <a:pt x="16501" y="2284"/>
                    <a:pt x="16643" y="2284"/>
                  </a:cubicBezTo>
                  <a:cubicBezTo>
                    <a:pt x="16643" y="2189"/>
                    <a:pt x="17068" y="2093"/>
                    <a:pt x="16855" y="1998"/>
                  </a:cubicBezTo>
                  <a:cubicBezTo>
                    <a:pt x="16643" y="1903"/>
                    <a:pt x="16430" y="1903"/>
                    <a:pt x="16218" y="1903"/>
                  </a:cubicBezTo>
                  <a:cubicBezTo>
                    <a:pt x="15651" y="1903"/>
                    <a:pt x="15085" y="1998"/>
                    <a:pt x="14518" y="2189"/>
                  </a:cubicBezTo>
                  <a:cubicBezTo>
                    <a:pt x="14518" y="2189"/>
                    <a:pt x="14306" y="2379"/>
                    <a:pt x="14235" y="2284"/>
                  </a:cubicBezTo>
                  <a:cubicBezTo>
                    <a:pt x="14235" y="2093"/>
                    <a:pt x="14164" y="2093"/>
                    <a:pt x="14306" y="2093"/>
                  </a:cubicBezTo>
                  <a:cubicBezTo>
                    <a:pt x="14589" y="1903"/>
                    <a:pt x="14872" y="1808"/>
                    <a:pt x="15155" y="1713"/>
                  </a:cubicBezTo>
                  <a:cubicBezTo>
                    <a:pt x="15651" y="1618"/>
                    <a:pt x="16218" y="1713"/>
                    <a:pt x="16784" y="1713"/>
                  </a:cubicBezTo>
                  <a:cubicBezTo>
                    <a:pt x="16926" y="1713"/>
                    <a:pt x="17068" y="1713"/>
                    <a:pt x="17209" y="1713"/>
                  </a:cubicBezTo>
                  <a:cubicBezTo>
                    <a:pt x="17492" y="1522"/>
                    <a:pt x="17847" y="1522"/>
                    <a:pt x="18130" y="1332"/>
                  </a:cubicBezTo>
                  <a:cubicBezTo>
                    <a:pt x="18271" y="1332"/>
                    <a:pt x="18342" y="1237"/>
                    <a:pt x="18130" y="1142"/>
                  </a:cubicBezTo>
                  <a:cubicBezTo>
                    <a:pt x="17988" y="1047"/>
                    <a:pt x="17705" y="952"/>
                    <a:pt x="17563" y="1047"/>
                  </a:cubicBezTo>
                  <a:cubicBezTo>
                    <a:pt x="17422" y="1047"/>
                    <a:pt x="17422" y="952"/>
                    <a:pt x="17280" y="856"/>
                  </a:cubicBezTo>
                  <a:cubicBezTo>
                    <a:pt x="17138" y="856"/>
                    <a:pt x="16997" y="1047"/>
                    <a:pt x="16855" y="1047"/>
                  </a:cubicBezTo>
                  <a:cubicBezTo>
                    <a:pt x="16855" y="1047"/>
                    <a:pt x="16997" y="761"/>
                    <a:pt x="17068" y="761"/>
                  </a:cubicBezTo>
                  <a:cubicBezTo>
                    <a:pt x="17138" y="571"/>
                    <a:pt x="16855" y="571"/>
                    <a:pt x="16784" y="571"/>
                  </a:cubicBezTo>
                  <a:cubicBezTo>
                    <a:pt x="16359" y="666"/>
                    <a:pt x="16005" y="666"/>
                    <a:pt x="15580" y="571"/>
                  </a:cubicBezTo>
                  <a:cubicBezTo>
                    <a:pt x="15226" y="571"/>
                    <a:pt x="14943" y="761"/>
                    <a:pt x="14589" y="761"/>
                  </a:cubicBezTo>
                  <a:cubicBezTo>
                    <a:pt x="14447" y="761"/>
                    <a:pt x="14235" y="761"/>
                    <a:pt x="14093" y="761"/>
                  </a:cubicBezTo>
                  <a:cubicBezTo>
                    <a:pt x="13951" y="856"/>
                    <a:pt x="13739" y="761"/>
                    <a:pt x="13668" y="856"/>
                  </a:cubicBezTo>
                  <a:cubicBezTo>
                    <a:pt x="13881" y="761"/>
                    <a:pt x="14093" y="761"/>
                    <a:pt x="14306" y="666"/>
                  </a:cubicBezTo>
                  <a:cubicBezTo>
                    <a:pt x="14660" y="666"/>
                    <a:pt x="14943" y="571"/>
                    <a:pt x="15226" y="571"/>
                  </a:cubicBezTo>
                  <a:cubicBezTo>
                    <a:pt x="15368" y="571"/>
                    <a:pt x="16784" y="571"/>
                    <a:pt x="16784" y="381"/>
                  </a:cubicBezTo>
                  <a:cubicBezTo>
                    <a:pt x="16713" y="381"/>
                    <a:pt x="16501" y="285"/>
                    <a:pt x="16430" y="190"/>
                  </a:cubicBezTo>
                  <a:cubicBezTo>
                    <a:pt x="16218" y="190"/>
                    <a:pt x="16076" y="190"/>
                    <a:pt x="15864" y="190"/>
                  </a:cubicBezTo>
                  <a:cubicBezTo>
                    <a:pt x="15580" y="190"/>
                    <a:pt x="15297" y="95"/>
                    <a:pt x="15085" y="0"/>
                  </a:cubicBezTo>
                  <a:cubicBezTo>
                    <a:pt x="14589" y="0"/>
                    <a:pt x="14164" y="0"/>
                    <a:pt x="13739" y="0"/>
                  </a:cubicBezTo>
                  <a:cubicBezTo>
                    <a:pt x="13527" y="95"/>
                    <a:pt x="13314" y="95"/>
                    <a:pt x="13102" y="95"/>
                  </a:cubicBezTo>
                  <a:cubicBezTo>
                    <a:pt x="13031" y="95"/>
                    <a:pt x="12960" y="285"/>
                    <a:pt x="12960" y="285"/>
                  </a:cubicBezTo>
                  <a:cubicBezTo>
                    <a:pt x="12818" y="285"/>
                    <a:pt x="12677" y="190"/>
                    <a:pt x="12535" y="190"/>
                  </a:cubicBezTo>
                  <a:cubicBezTo>
                    <a:pt x="12464" y="190"/>
                    <a:pt x="12393" y="285"/>
                    <a:pt x="12252" y="285"/>
                  </a:cubicBezTo>
                  <a:cubicBezTo>
                    <a:pt x="12110" y="285"/>
                    <a:pt x="12110" y="381"/>
                    <a:pt x="12252" y="381"/>
                  </a:cubicBezTo>
                  <a:cubicBezTo>
                    <a:pt x="12464" y="476"/>
                    <a:pt x="12677" y="476"/>
                    <a:pt x="12818" y="571"/>
                  </a:cubicBezTo>
                  <a:cubicBezTo>
                    <a:pt x="12748" y="476"/>
                    <a:pt x="12323" y="666"/>
                    <a:pt x="12252" y="761"/>
                  </a:cubicBezTo>
                  <a:cubicBezTo>
                    <a:pt x="12252" y="761"/>
                    <a:pt x="12039" y="761"/>
                    <a:pt x="12039" y="761"/>
                  </a:cubicBezTo>
                  <a:cubicBezTo>
                    <a:pt x="12039" y="761"/>
                    <a:pt x="12181" y="952"/>
                    <a:pt x="12181" y="952"/>
                  </a:cubicBezTo>
                  <a:cubicBezTo>
                    <a:pt x="12110" y="952"/>
                    <a:pt x="11969" y="856"/>
                    <a:pt x="11898" y="761"/>
                  </a:cubicBezTo>
                  <a:cubicBezTo>
                    <a:pt x="11827" y="666"/>
                    <a:pt x="11614" y="761"/>
                    <a:pt x="11544" y="761"/>
                  </a:cubicBezTo>
                  <a:cubicBezTo>
                    <a:pt x="11331" y="666"/>
                    <a:pt x="11119" y="571"/>
                    <a:pt x="10906" y="476"/>
                  </a:cubicBezTo>
                  <a:cubicBezTo>
                    <a:pt x="10765" y="381"/>
                    <a:pt x="10623" y="571"/>
                    <a:pt x="10410" y="571"/>
                  </a:cubicBezTo>
                  <a:cubicBezTo>
                    <a:pt x="10340" y="571"/>
                    <a:pt x="9915" y="476"/>
                    <a:pt x="9915" y="666"/>
                  </a:cubicBezTo>
                  <a:cubicBezTo>
                    <a:pt x="9844" y="666"/>
                    <a:pt x="10835" y="856"/>
                    <a:pt x="10977" y="952"/>
                  </a:cubicBezTo>
                  <a:cubicBezTo>
                    <a:pt x="11190" y="952"/>
                    <a:pt x="11402" y="952"/>
                    <a:pt x="11544" y="1047"/>
                  </a:cubicBezTo>
                  <a:cubicBezTo>
                    <a:pt x="11614" y="1047"/>
                    <a:pt x="11685" y="1047"/>
                    <a:pt x="11756" y="1142"/>
                  </a:cubicBezTo>
                  <a:cubicBezTo>
                    <a:pt x="11756" y="1142"/>
                    <a:pt x="11756" y="1427"/>
                    <a:pt x="11756" y="1427"/>
                  </a:cubicBezTo>
                  <a:cubicBezTo>
                    <a:pt x="11756" y="1522"/>
                    <a:pt x="11685" y="1332"/>
                    <a:pt x="11685" y="1237"/>
                  </a:cubicBezTo>
                  <a:cubicBezTo>
                    <a:pt x="11614" y="1142"/>
                    <a:pt x="11402" y="1142"/>
                    <a:pt x="11331" y="1047"/>
                  </a:cubicBezTo>
                  <a:cubicBezTo>
                    <a:pt x="11331" y="1047"/>
                    <a:pt x="11119" y="1047"/>
                    <a:pt x="11119" y="1047"/>
                  </a:cubicBezTo>
                  <a:cubicBezTo>
                    <a:pt x="11119" y="1142"/>
                    <a:pt x="11190" y="1332"/>
                    <a:pt x="11190" y="1332"/>
                  </a:cubicBezTo>
                  <a:cubicBezTo>
                    <a:pt x="11048" y="1332"/>
                    <a:pt x="10977" y="1047"/>
                    <a:pt x="10906" y="1047"/>
                  </a:cubicBezTo>
                  <a:cubicBezTo>
                    <a:pt x="10765" y="1047"/>
                    <a:pt x="10623" y="1047"/>
                    <a:pt x="10481" y="952"/>
                  </a:cubicBezTo>
                  <a:cubicBezTo>
                    <a:pt x="10410" y="952"/>
                    <a:pt x="9844" y="952"/>
                    <a:pt x="9844" y="952"/>
                  </a:cubicBezTo>
                  <a:cubicBezTo>
                    <a:pt x="9773" y="1142"/>
                    <a:pt x="10694" y="1618"/>
                    <a:pt x="10694" y="1618"/>
                  </a:cubicBezTo>
                  <a:cubicBezTo>
                    <a:pt x="10694" y="1713"/>
                    <a:pt x="10340" y="1618"/>
                    <a:pt x="10340" y="1618"/>
                  </a:cubicBezTo>
                  <a:cubicBezTo>
                    <a:pt x="10127" y="1618"/>
                    <a:pt x="10056" y="1522"/>
                    <a:pt x="10127" y="1808"/>
                  </a:cubicBezTo>
                  <a:cubicBezTo>
                    <a:pt x="10056" y="1808"/>
                    <a:pt x="9986" y="1713"/>
                    <a:pt x="9915" y="1618"/>
                  </a:cubicBezTo>
                  <a:cubicBezTo>
                    <a:pt x="9915" y="1522"/>
                    <a:pt x="10056" y="1618"/>
                    <a:pt x="10127" y="1522"/>
                  </a:cubicBezTo>
                  <a:cubicBezTo>
                    <a:pt x="10127" y="1522"/>
                    <a:pt x="9986" y="1332"/>
                    <a:pt x="9915" y="1332"/>
                  </a:cubicBezTo>
                  <a:cubicBezTo>
                    <a:pt x="9773" y="1237"/>
                    <a:pt x="9631" y="1142"/>
                    <a:pt x="9419" y="1142"/>
                  </a:cubicBezTo>
                  <a:cubicBezTo>
                    <a:pt x="9348" y="1142"/>
                    <a:pt x="9207" y="1047"/>
                    <a:pt x="9136" y="1142"/>
                  </a:cubicBezTo>
                  <a:cubicBezTo>
                    <a:pt x="9065" y="1142"/>
                    <a:pt x="9277" y="1427"/>
                    <a:pt x="9277" y="1427"/>
                  </a:cubicBezTo>
                  <a:cubicBezTo>
                    <a:pt x="9490" y="1618"/>
                    <a:pt x="9773" y="1618"/>
                    <a:pt x="10056" y="1903"/>
                  </a:cubicBezTo>
                  <a:cubicBezTo>
                    <a:pt x="10127" y="1903"/>
                    <a:pt x="10198" y="1998"/>
                    <a:pt x="10127" y="2093"/>
                  </a:cubicBezTo>
                  <a:cubicBezTo>
                    <a:pt x="9986" y="2284"/>
                    <a:pt x="9844" y="2093"/>
                    <a:pt x="9702" y="1998"/>
                  </a:cubicBezTo>
                  <a:cubicBezTo>
                    <a:pt x="9348" y="1713"/>
                    <a:pt x="8923" y="1522"/>
                    <a:pt x="8498" y="1427"/>
                  </a:cubicBezTo>
                  <a:cubicBezTo>
                    <a:pt x="8286" y="1332"/>
                    <a:pt x="8073" y="1237"/>
                    <a:pt x="7861" y="1332"/>
                  </a:cubicBezTo>
                  <a:cubicBezTo>
                    <a:pt x="7790" y="1332"/>
                    <a:pt x="8003" y="1618"/>
                    <a:pt x="8003" y="1713"/>
                  </a:cubicBezTo>
                  <a:cubicBezTo>
                    <a:pt x="8003" y="1713"/>
                    <a:pt x="8286" y="1998"/>
                    <a:pt x="8286" y="1998"/>
                  </a:cubicBezTo>
                  <a:cubicBezTo>
                    <a:pt x="8286" y="2093"/>
                    <a:pt x="7861" y="1998"/>
                    <a:pt x="7861" y="1998"/>
                  </a:cubicBezTo>
                  <a:cubicBezTo>
                    <a:pt x="7861" y="2189"/>
                    <a:pt x="8144" y="2093"/>
                    <a:pt x="8144" y="2284"/>
                  </a:cubicBezTo>
                  <a:cubicBezTo>
                    <a:pt x="8144" y="2284"/>
                    <a:pt x="7861" y="2189"/>
                    <a:pt x="7790" y="2093"/>
                  </a:cubicBezTo>
                  <a:cubicBezTo>
                    <a:pt x="7649" y="1998"/>
                    <a:pt x="7507" y="1998"/>
                    <a:pt x="7294" y="1903"/>
                  </a:cubicBezTo>
                  <a:cubicBezTo>
                    <a:pt x="7153" y="1808"/>
                    <a:pt x="7153" y="1903"/>
                    <a:pt x="7153" y="2093"/>
                  </a:cubicBezTo>
                  <a:cubicBezTo>
                    <a:pt x="7082" y="2189"/>
                    <a:pt x="7011" y="2189"/>
                    <a:pt x="6940" y="2189"/>
                  </a:cubicBezTo>
                  <a:cubicBezTo>
                    <a:pt x="6940" y="2284"/>
                    <a:pt x="6940" y="2474"/>
                    <a:pt x="6870" y="2474"/>
                  </a:cubicBezTo>
                  <a:cubicBezTo>
                    <a:pt x="6870" y="2569"/>
                    <a:pt x="6870" y="2284"/>
                    <a:pt x="6870" y="2189"/>
                  </a:cubicBezTo>
                  <a:cubicBezTo>
                    <a:pt x="6870" y="2093"/>
                    <a:pt x="6940" y="1998"/>
                    <a:pt x="6940" y="1903"/>
                  </a:cubicBezTo>
                  <a:cubicBezTo>
                    <a:pt x="6870" y="1522"/>
                    <a:pt x="6586" y="1522"/>
                    <a:pt x="6374" y="1522"/>
                  </a:cubicBezTo>
                  <a:cubicBezTo>
                    <a:pt x="6090" y="1618"/>
                    <a:pt x="5807" y="1713"/>
                    <a:pt x="5524" y="1713"/>
                  </a:cubicBezTo>
                  <a:cubicBezTo>
                    <a:pt x="5453" y="1808"/>
                    <a:pt x="5311" y="1808"/>
                    <a:pt x="5241" y="1808"/>
                  </a:cubicBezTo>
                  <a:cubicBezTo>
                    <a:pt x="5241" y="1808"/>
                    <a:pt x="4887" y="1903"/>
                    <a:pt x="4887" y="1903"/>
                  </a:cubicBezTo>
                  <a:cubicBezTo>
                    <a:pt x="4957" y="1998"/>
                    <a:pt x="5099" y="1998"/>
                    <a:pt x="5170" y="1998"/>
                  </a:cubicBezTo>
                  <a:cubicBezTo>
                    <a:pt x="5241" y="2093"/>
                    <a:pt x="5311" y="2189"/>
                    <a:pt x="5453" y="2284"/>
                  </a:cubicBezTo>
                  <a:cubicBezTo>
                    <a:pt x="5453" y="2284"/>
                    <a:pt x="5736" y="2569"/>
                    <a:pt x="5736" y="2569"/>
                  </a:cubicBezTo>
                  <a:cubicBezTo>
                    <a:pt x="5666" y="2569"/>
                    <a:pt x="5382" y="2379"/>
                    <a:pt x="5311" y="2379"/>
                  </a:cubicBezTo>
                  <a:cubicBezTo>
                    <a:pt x="5170" y="2284"/>
                    <a:pt x="5099" y="2093"/>
                    <a:pt x="4957" y="2093"/>
                  </a:cubicBezTo>
                  <a:cubicBezTo>
                    <a:pt x="4745" y="1998"/>
                    <a:pt x="4532" y="2093"/>
                    <a:pt x="4320" y="2093"/>
                  </a:cubicBezTo>
                  <a:cubicBezTo>
                    <a:pt x="4108" y="2189"/>
                    <a:pt x="4108" y="2093"/>
                    <a:pt x="4249" y="2379"/>
                  </a:cubicBezTo>
                  <a:cubicBezTo>
                    <a:pt x="4249" y="2474"/>
                    <a:pt x="4249" y="2759"/>
                    <a:pt x="4249" y="2855"/>
                  </a:cubicBezTo>
                  <a:cubicBezTo>
                    <a:pt x="4249" y="3045"/>
                    <a:pt x="3966" y="2855"/>
                    <a:pt x="3895" y="2855"/>
                  </a:cubicBezTo>
                  <a:cubicBezTo>
                    <a:pt x="3824" y="2855"/>
                    <a:pt x="3612" y="2664"/>
                    <a:pt x="3541" y="2855"/>
                  </a:cubicBezTo>
                  <a:cubicBezTo>
                    <a:pt x="3470" y="2950"/>
                    <a:pt x="3541" y="3235"/>
                    <a:pt x="3541" y="3235"/>
                  </a:cubicBezTo>
                  <a:cubicBezTo>
                    <a:pt x="3470" y="3330"/>
                    <a:pt x="3399" y="3140"/>
                    <a:pt x="3329" y="3045"/>
                  </a:cubicBezTo>
                  <a:cubicBezTo>
                    <a:pt x="3187" y="2950"/>
                    <a:pt x="3045" y="2950"/>
                    <a:pt x="2974" y="3045"/>
                  </a:cubicBezTo>
                  <a:cubicBezTo>
                    <a:pt x="2762" y="3235"/>
                    <a:pt x="2550" y="3426"/>
                    <a:pt x="2266" y="3521"/>
                  </a:cubicBezTo>
                  <a:cubicBezTo>
                    <a:pt x="2195" y="3616"/>
                    <a:pt x="2408" y="3521"/>
                    <a:pt x="2266" y="3521"/>
                  </a:cubicBezTo>
                  <a:close/>
                </a:path>
              </a:pathLst>
            </a:custGeom>
            <a:solidFill>
              <a:srgbClr val="00152F"/>
            </a:solidFill>
            <a:ln w="12700">
              <a:miter lim="400000"/>
            </a:ln>
          </p:spPr>
          <p:txBody>
            <a:bodyPr lIns="22275" tIns="22275" rIns="22275" bIns="22275" anchor="ctr"/>
            <a:lstStyle/>
            <a:p>
              <a:pPr algn="ctr"/>
              <a:endParaRPr sz="1403">
                <a:solidFill>
                  <a:srgbClr val="FFFFFF"/>
                </a:solidFill>
                <a:latin typeface="Helvetica Light"/>
              </a:endParaRPr>
            </a:p>
          </p:txBody>
        </p:sp>
        <p:sp>
          <p:nvSpPr>
            <p:cNvPr id="399" name="Shape">
              <a:extLst>
                <a:ext uri="{FF2B5EF4-FFF2-40B4-BE49-F238E27FC236}">
                  <a16:creationId xmlns:a16="http://schemas.microsoft.com/office/drawing/2014/main" id="{BFA09B39-B7F8-4640-BFD6-7488C000E9AC}"/>
                </a:ext>
              </a:extLst>
            </p:cNvPr>
            <p:cNvSpPr/>
            <p:nvPr/>
          </p:nvSpPr>
          <p:spPr>
            <a:xfrm>
              <a:off x="5478779" y="1378024"/>
              <a:ext cx="148693" cy="90547"/>
            </a:xfrm>
            <a:custGeom>
              <a:avLst/>
              <a:gdLst/>
              <a:ahLst/>
              <a:cxnLst>
                <a:cxn ang="0">
                  <a:pos x="wd2" y="hd2"/>
                </a:cxn>
                <a:cxn ang="5400000">
                  <a:pos x="wd2" y="hd2"/>
                </a:cxn>
                <a:cxn ang="10800000">
                  <a:pos x="wd2" y="hd2"/>
                </a:cxn>
                <a:cxn ang="16200000">
                  <a:pos x="wd2" y="hd2"/>
                </a:cxn>
              </a:cxnLst>
              <a:rect l="0" t="0" r="r" b="b"/>
              <a:pathLst>
                <a:path w="20618" h="17877" extrusionOk="0">
                  <a:moveTo>
                    <a:pt x="20618" y="10691"/>
                  </a:moveTo>
                  <a:cubicBezTo>
                    <a:pt x="19268" y="8727"/>
                    <a:pt x="13868" y="4800"/>
                    <a:pt x="13868" y="4800"/>
                  </a:cubicBezTo>
                  <a:cubicBezTo>
                    <a:pt x="11168" y="2836"/>
                    <a:pt x="8468" y="873"/>
                    <a:pt x="5768" y="873"/>
                  </a:cubicBezTo>
                  <a:cubicBezTo>
                    <a:pt x="4418" y="873"/>
                    <a:pt x="1718" y="-1091"/>
                    <a:pt x="368" y="873"/>
                  </a:cubicBezTo>
                  <a:cubicBezTo>
                    <a:pt x="-982" y="2836"/>
                    <a:pt x="3068" y="4800"/>
                    <a:pt x="3068" y="4800"/>
                  </a:cubicBezTo>
                  <a:cubicBezTo>
                    <a:pt x="1718" y="4800"/>
                    <a:pt x="-982" y="10691"/>
                    <a:pt x="368" y="12654"/>
                  </a:cubicBezTo>
                  <a:cubicBezTo>
                    <a:pt x="1718" y="12654"/>
                    <a:pt x="4418" y="10691"/>
                    <a:pt x="5768" y="12654"/>
                  </a:cubicBezTo>
                  <a:cubicBezTo>
                    <a:pt x="8468" y="14618"/>
                    <a:pt x="5768" y="14618"/>
                    <a:pt x="5768" y="16582"/>
                  </a:cubicBezTo>
                  <a:cubicBezTo>
                    <a:pt x="5768" y="20509"/>
                    <a:pt x="20618" y="14618"/>
                    <a:pt x="20618" y="10691"/>
                  </a:cubicBezTo>
                  <a:cubicBezTo>
                    <a:pt x="19268" y="8727"/>
                    <a:pt x="20618" y="12654"/>
                    <a:pt x="20618" y="10691"/>
                  </a:cubicBezTo>
                  <a:close/>
                </a:path>
              </a:pathLst>
            </a:custGeom>
            <a:solidFill>
              <a:srgbClr val="00152F"/>
            </a:solidFill>
            <a:ln w="12700">
              <a:miter lim="400000"/>
            </a:ln>
          </p:spPr>
          <p:txBody>
            <a:bodyPr lIns="22275" tIns="22275" rIns="22275" bIns="22275" anchor="ctr"/>
            <a:lstStyle/>
            <a:p>
              <a:pPr algn="ctr"/>
              <a:endParaRPr sz="1403">
                <a:solidFill>
                  <a:srgbClr val="FFFFFF"/>
                </a:solidFill>
                <a:latin typeface="Helvetica Light"/>
              </a:endParaRPr>
            </a:p>
          </p:txBody>
        </p:sp>
        <p:sp>
          <p:nvSpPr>
            <p:cNvPr id="400" name="Shape">
              <a:extLst>
                <a:ext uri="{FF2B5EF4-FFF2-40B4-BE49-F238E27FC236}">
                  <a16:creationId xmlns:a16="http://schemas.microsoft.com/office/drawing/2014/main" id="{4A4CA65C-EE07-469B-8120-C52F66D56024}"/>
                </a:ext>
              </a:extLst>
            </p:cNvPr>
            <p:cNvSpPr/>
            <p:nvPr/>
          </p:nvSpPr>
          <p:spPr>
            <a:xfrm>
              <a:off x="5529819" y="1296248"/>
              <a:ext cx="22964" cy="19893"/>
            </a:xfrm>
            <a:custGeom>
              <a:avLst/>
              <a:gdLst/>
              <a:ahLst/>
              <a:cxnLst>
                <a:cxn ang="0">
                  <a:pos x="wd2" y="hd2"/>
                </a:cxn>
                <a:cxn ang="5400000">
                  <a:pos x="wd2" y="hd2"/>
                </a:cxn>
                <a:cxn ang="10800000">
                  <a:pos x="wd2" y="hd2"/>
                </a:cxn>
                <a:cxn ang="16200000">
                  <a:pos x="wd2" y="hd2"/>
                </a:cxn>
              </a:cxnLst>
              <a:rect l="0" t="0" r="r" b="b"/>
              <a:pathLst>
                <a:path w="12471" h="21600" extrusionOk="0">
                  <a:moveTo>
                    <a:pt x="6235" y="21600"/>
                  </a:moveTo>
                  <a:cubicBezTo>
                    <a:pt x="-4565" y="21600"/>
                    <a:pt x="835" y="0"/>
                    <a:pt x="6235" y="0"/>
                  </a:cubicBezTo>
                  <a:cubicBezTo>
                    <a:pt x="11635" y="0"/>
                    <a:pt x="17035" y="21600"/>
                    <a:pt x="6235" y="21600"/>
                  </a:cubicBezTo>
                  <a:close/>
                </a:path>
              </a:pathLst>
            </a:custGeom>
            <a:solidFill>
              <a:srgbClr val="00152F"/>
            </a:solidFill>
            <a:ln w="12700">
              <a:miter lim="400000"/>
            </a:ln>
          </p:spPr>
          <p:txBody>
            <a:bodyPr lIns="22275" tIns="22275" rIns="22275" bIns="22275" anchor="ctr"/>
            <a:lstStyle/>
            <a:p>
              <a:pPr algn="ctr"/>
              <a:endParaRPr sz="1403">
                <a:solidFill>
                  <a:srgbClr val="FFFFFF"/>
                </a:solidFill>
                <a:latin typeface="Helvetica Light"/>
              </a:endParaRPr>
            </a:p>
          </p:txBody>
        </p:sp>
        <p:sp>
          <p:nvSpPr>
            <p:cNvPr id="401" name="Shape">
              <a:extLst>
                <a:ext uri="{FF2B5EF4-FFF2-40B4-BE49-F238E27FC236}">
                  <a16:creationId xmlns:a16="http://schemas.microsoft.com/office/drawing/2014/main" id="{6F574BCF-AB06-43E7-86A6-2209EDC6C89D}"/>
                </a:ext>
              </a:extLst>
            </p:cNvPr>
            <p:cNvSpPr/>
            <p:nvPr/>
          </p:nvSpPr>
          <p:spPr>
            <a:xfrm>
              <a:off x="5562275" y="153812"/>
              <a:ext cx="90206" cy="45903"/>
            </a:xfrm>
            <a:custGeom>
              <a:avLst/>
              <a:gdLst/>
              <a:ahLst/>
              <a:cxnLst>
                <a:cxn ang="0">
                  <a:pos x="wd2" y="hd2"/>
                </a:cxn>
                <a:cxn ang="5400000">
                  <a:pos x="wd2" y="hd2"/>
                </a:cxn>
                <a:cxn ang="10800000">
                  <a:pos x="wd2" y="hd2"/>
                </a:cxn>
                <a:cxn ang="16200000">
                  <a:pos x="wd2" y="hd2"/>
                </a:cxn>
              </a:cxnLst>
              <a:rect l="0" t="0" r="r" b="b"/>
              <a:pathLst>
                <a:path w="18371" h="16616" extrusionOk="0">
                  <a:moveTo>
                    <a:pt x="15426" y="11525"/>
                  </a:moveTo>
                  <a:cubicBezTo>
                    <a:pt x="19353" y="15125"/>
                    <a:pt x="19353" y="18725"/>
                    <a:pt x="15426" y="15125"/>
                  </a:cubicBezTo>
                  <a:cubicBezTo>
                    <a:pt x="11498" y="15125"/>
                    <a:pt x="5608" y="11525"/>
                    <a:pt x="3644" y="11525"/>
                  </a:cubicBezTo>
                  <a:cubicBezTo>
                    <a:pt x="1680" y="7925"/>
                    <a:pt x="-2247" y="-2875"/>
                    <a:pt x="1680" y="725"/>
                  </a:cubicBezTo>
                  <a:cubicBezTo>
                    <a:pt x="5608" y="4325"/>
                    <a:pt x="11498" y="7925"/>
                    <a:pt x="15426" y="11525"/>
                  </a:cubicBezTo>
                  <a:cubicBezTo>
                    <a:pt x="19353" y="15125"/>
                    <a:pt x="11498" y="7925"/>
                    <a:pt x="15426" y="11525"/>
                  </a:cubicBezTo>
                  <a:close/>
                </a:path>
              </a:pathLst>
            </a:custGeom>
            <a:solidFill>
              <a:srgbClr val="00152F"/>
            </a:solidFill>
            <a:ln w="12700">
              <a:miter lim="400000"/>
            </a:ln>
          </p:spPr>
          <p:txBody>
            <a:bodyPr lIns="22275" tIns="22275" rIns="22275" bIns="22275" anchor="ctr"/>
            <a:lstStyle/>
            <a:p>
              <a:pPr algn="ctr"/>
              <a:endParaRPr sz="1403">
                <a:solidFill>
                  <a:srgbClr val="FFFFFF"/>
                </a:solidFill>
                <a:latin typeface="Helvetica Light"/>
              </a:endParaRPr>
            </a:p>
          </p:txBody>
        </p:sp>
        <p:sp>
          <p:nvSpPr>
            <p:cNvPr id="402" name="Shape">
              <a:extLst>
                <a:ext uri="{FF2B5EF4-FFF2-40B4-BE49-F238E27FC236}">
                  <a16:creationId xmlns:a16="http://schemas.microsoft.com/office/drawing/2014/main" id="{D2B0E579-A7B3-416B-BD20-AD58B54774A0}"/>
                </a:ext>
              </a:extLst>
            </p:cNvPr>
            <p:cNvSpPr/>
            <p:nvPr/>
          </p:nvSpPr>
          <p:spPr>
            <a:xfrm>
              <a:off x="5879363" y="68115"/>
              <a:ext cx="79544" cy="29523"/>
            </a:xfrm>
            <a:custGeom>
              <a:avLst/>
              <a:gdLst/>
              <a:ahLst/>
              <a:cxnLst>
                <a:cxn ang="0">
                  <a:pos x="wd2" y="hd2"/>
                </a:cxn>
                <a:cxn ang="5400000">
                  <a:pos x="wd2" y="hd2"/>
                </a:cxn>
                <a:cxn ang="10800000">
                  <a:pos x="wd2" y="hd2"/>
                </a:cxn>
                <a:cxn ang="16200000">
                  <a:pos x="wd2" y="hd2"/>
                </a:cxn>
              </a:cxnLst>
              <a:rect l="0" t="0" r="r" b="b"/>
              <a:pathLst>
                <a:path w="21600" h="13739" extrusionOk="0">
                  <a:moveTo>
                    <a:pt x="21600" y="9030"/>
                  </a:moveTo>
                  <a:cubicBezTo>
                    <a:pt x="21600" y="17670"/>
                    <a:pt x="0" y="13350"/>
                    <a:pt x="0" y="4710"/>
                  </a:cubicBezTo>
                  <a:cubicBezTo>
                    <a:pt x="0" y="-3930"/>
                    <a:pt x="21600" y="390"/>
                    <a:pt x="21600" y="9030"/>
                  </a:cubicBezTo>
                  <a:close/>
                </a:path>
              </a:pathLst>
            </a:custGeom>
            <a:solidFill>
              <a:srgbClr val="00152F"/>
            </a:solidFill>
            <a:ln w="12700">
              <a:miter lim="400000"/>
            </a:ln>
          </p:spPr>
          <p:txBody>
            <a:bodyPr lIns="22275" tIns="22275" rIns="22275" bIns="22275" anchor="ctr"/>
            <a:lstStyle/>
            <a:p>
              <a:pPr algn="ctr"/>
              <a:endParaRPr sz="1403">
                <a:solidFill>
                  <a:srgbClr val="FFFFFF"/>
                </a:solidFill>
                <a:latin typeface="Helvetica Light"/>
              </a:endParaRPr>
            </a:p>
          </p:txBody>
        </p:sp>
        <p:sp>
          <p:nvSpPr>
            <p:cNvPr id="403" name="Shape">
              <a:extLst>
                <a:ext uri="{FF2B5EF4-FFF2-40B4-BE49-F238E27FC236}">
                  <a16:creationId xmlns:a16="http://schemas.microsoft.com/office/drawing/2014/main" id="{415B6BA0-FA6C-4AE7-BF5F-5BDF1141ECEE}"/>
                </a:ext>
              </a:extLst>
            </p:cNvPr>
            <p:cNvSpPr/>
            <p:nvPr/>
          </p:nvSpPr>
          <p:spPr>
            <a:xfrm>
              <a:off x="7143398" y="185651"/>
              <a:ext cx="40554" cy="31435"/>
            </a:xfrm>
            <a:custGeom>
              <a:avLst/>
              <a:gdLst/>
              <a:ahLst/>
              <a:cxnLst>
                <a:cxn ang="0">
                  <a:pos x="wd2" y="hd2"/>
                </a:cxn>
                <a:cxn ang="5400000">
                  <a:pos x="wd2" y="hd2"/>
                </a:cxn>
                <a:cxn ang="10800000">
                  <a:pos x="wd2" y="hd2"/>
                </a:cxn>
                <a:cxn ang="16200000">
                  <a:pos x="wd2" y="hd2"/>
                </a:cxn>
              </a:cxnLst>
              <a:rect l="0" t="0" r="r" b="b"/>
              <a:pathLst>
                <a:path w="15546" h="17067" extrusionOk="0">
                  <a:moveTo>
                    <a:pt x="14973" y="16200"/>
                  </a:moveTo>
                  <a:cubicBezTo>
                    <a:pt x="11373" y="21600"/>
                    <a:pt x="-3027" y="0"/>
                    <a:pt x="573" y="0"/>
                  </a:cubicBezTo>
                  <a:cubicBezTo>
                    <a:pt x="4173" y="0"/>
                    <a:pt x="18573" y="10800"/>
                    <a:pt x="14973" y="16200"/>
                  </a:cubicBezTo>
                  <a:close/>
                </a:path>
              </a:pathLst>
            </a:custGeom>
            <a:solidFill>
              <a:srgbClr val="00152F"/>
            </a:solidFill>
            <a:ln w="12700">
              <a:miter lim="400000"/>
            </a:ln>
          </p:spPr>
          <p:txBody>
            <a:bodyPr lIns="22275" tIns="22275" rIns="22275" bIns="22275" anchor="ctr"/>
            <a:lstStyle/>
            <a:p>
              <a:pPr algn="ctr"/>
              <a:endParaRPr sz="1403">
                <a:solidFill>
                  <a:srgbClr val="FFFFFF"/>
                </a:solidFill>
                <a:latin typeface="Helvetica Light"/>
              </a:endParaRPr>
            </a:p>
          </p:txBody>
        </p:sp>
        <p:sp>
          <p:nvSpPr>
            <p:cNvPr id="404" name="Shape">
              <a:extLst>
                <a:ext uri="{FF2B5EF4-FFF2-40B4-BE49-F238E27FC236}">
                  <a16:creationId xmlns:a16="http://schemas.microsoft.com/office/drawing/2014/main" id="{73943F10-179A-474B-AF39-855903EA2531}"/>
                </a:ext>
              </a:extLst>
            </p:cNvPr>
            <p:cNvSpPr/>
            <p:nvPr/>
          </p:nvSpPr>
          <p:spPr>
            <a:xfrm>
              <a:off x="7223383" y="222001"/>
              <a:ext cx="30833" cy="16810"/>
            </a:xfrm>
            <a:custGeom>
              <a:avLst/>
              <a:gdLst/>
              <a:ahLst/>
              <a:cxnLst>
                <a:cxn ang="0">
                  <a:pos x="wd2" y="hd2"/>
                </a:cxn>
                <a:cxn ang="5400000">
                  <a:pos x="wd2" y="hd2"/>
                </a:cxn>
                <a:cxn ang="10800000">
                  <a:pos x="wd2" y="hd2"/>
                </a:cxn>
                <a:cxn ang="16200000">
                  <a:pos x="wd2" y="hd2"/>
                </a:cxn>
              </a:cxnLst>
              <a:rect l="0" t="0" r="r" b="b"/>
              <a:pathLst>
                <a:path w="13396" h="21600" extrusionOk="0">
                  <a:moveTo>
                    <a:pt x="12219" y="21600"/>
                  </a:moveTo>
                  <a:cubicBezTo>
                    <a:pt x="3579" y="21600"/>
                    <a:pt x="-5061" y="0"/>
                    <a:pt x="3579" y="0"/>
                  </a:cubicBezTo>
                  <a:cubicBezTo>
                    <a:pt x="7899" y="0"/>
                    <a:pt x="16539" y="21600"/>
                    <a:pt x="12219" y="21600"/>
                  </a:cubicBezTo>
                  <a:close/>
                </a:path>
              </a:pathLst>
            </a:custGeom>
            <a:solidFill>
              <a:srgbClr val="00152F"/>
            </a:solidFill>
            <a:ln w="12700">
              <a:miter lim="400000"/>
            </a:ln>
          </p:spPr>
          <p:txBody>
            <a:bodyPr lIns="22275" tIns="22275" rIns="22275" bIns="22275" anchor="ctr"/>
            <a:lstStyle/>
            <a:p>
              <a:pPr algn="ctr"/>
              <a:endParaRPr sz="1403">
                <a:solidFill>
                  <a:srgbClr val="FFFFFF"/>
                </a:solidFill>
                <a:latin typeface="Helvetica Light"/>
              </a:endParaRPr>
            </a:p>
          </p:txBody>
        </p:sp>
        <p:sp>
          <p:nvSpPr>
            <p:cNvPr id="405" name="Shape">
              <a:extLst>
                <a:ext uri="{FF2B5EF4-FFF2-40B4-BE49-F238E27FC236}">
                  <a16:creationId xmlns:a16="http://schemas.microsoft.com/office/drawing/2014/main" id="{5C7B360F-0874-466C-9A9A-39839727F741}"/>
                </a:ext>
              </a:extLst>
            </p:cNvPr>
            <p:cNvSpPr/>
            <p:nvPr/>
          </p:nvSpPr>
          <p:spPr>
            <a:xfrm>
              <a:off x="7224930" y="779073"/>
              <a:ext cx="26577" cy="69620"/>
            </a:xfrm>
            <a:custGeom>
              <a:avLst/>
              <a:gdLst/>
              <a:ahLst/>
              <a:cxnLst>
                <a:cxn ang="0">
                  <a:pos x="wd2" y="hd2"/>
                </a:cxn>
                <a:cxn ang="5400000">
                  <a:pos x="wd2" y="hd2"/>
                </a:cxn>
                <a:cxn ang="10800000">
                  <a:pos x="wd2" y="hd2"/>
                </a:cxn>
                <a:cxn ang="16200000">
                  <a:pos x="wd2" y="hd2"/>
                </a:cxn>
              </a:cxnLst>
              <a:rect l="0" t="0" r="r" b="b"/>
              <a:pathLst>
                <a:path w="14433" h="21600" extrusionOk="0">
                  <a:moveTo>
                    <a:pt x="3633" y="0"/>
                  </a:moveTo>
                  <a:cubicBezTo>
                    <a:pt x="-7167" y="0"/>
                    <a:pt x="9033" y="21600"/>
                    <a:pt x="14433" y="21600"/>
                  </a:cubicBezTo>
                  <a:cubicBezTo>
                    <a:pt x="14433" y="21600"/>
                    <a:pt x="9033" y="0"/>
                    <a:pt x="3633" y="0"/>
                  </a:cubicBezTo>
                  <a:close/>
                </a:path>
              </a:pathLst>
            </a:custGeom>
            <a:solidFill>
              <a:srgbClr val="00152F"/>
            </a:solidFill>
            <a:ln w="12700">
              <a:miter lim="400000"/>
            </a:ln>
          </p:spPr>
          <p:txBody>
            <a:bodyPr lIns="22275" tIns="22275" rIns="22275" bIns="22275" anchor="ctr"/>
            <a:lstStyle/>
            <a:p>
              <a:pPr algn="ctr"/>
              <a:endParaRPr sz="1403">
                <a:solidFill>
                  <a:srgbClr val="FFFFFF"/>
                </a:solidFill>
                <a:latin typeface="Helvetica Light"/>
              </a:endParaRPr>
            </a:p>
          </p:txBody>
        </p:sp>
        <p:sp>
          <p:nvSpPr>
            <p:cNvPr id="406" name="Shape">
              <a:extLst>
                <a:ext uri="{FF2B5EF4-FFF2-40B4-BE49-F238E27FC236}">
                  <a16:creationId xmlns:a16="http://schemas.microsoft.com/office/drawing/2014/main" id="{ECAA40BB-EF0E-466C-B222-28CFDEF9E429}"/>
                </a:ext>
              </a:extLst>
            </p:cNvPr>
            <p:cNvSpPr/>
            <p:nvPr/>
          </p:nvSpPr>
          <p:spPr>
            <a:xfrm>
              <a:off x="7233986" y="905049"/>
              <a:ext cx="48847" cy="39784"/>
            </a:xfrm>
            <a:custGeom>
              <a:avLst/>
              <a:gdLst/>
              <a:ahLst/>
              <a:cxnLst>
                <a:cxn ang="0">
                  <a:pos x="wd2" y="hd2"/>
                </a:cxn>
                <a:cxn ang="5400000">
                  <a:pos x="wd2" y="hd2"/>
                </a:cxn>
                <a:cxn ang="10800000">
                  <a:pos x="wd2" y="hd2"/>
                </a:cxn>
                <a:cxn ang="16200000">
                  <a:pos x="wd2" y="hd2"/>
                </a:cxn>
              </a:cxnLst>
              <a:rect l="0" t="0" r="r" b="b"/>
              <a:pathLst>
                <a:path w="15917" h="21600" extrusionOk="0">
                  <a:moveTo>
                    <a:pt x="2315" y="0"/>
                  </a:moveTo>
                  <a:cubicBezTo>
                    <a:pt x="-771" y="5400"/>
                    <a:pt x="-771" y="16200"/>
                    <a:pt x="2315" y="21600"/>
                  </a:cubicBezTo>
                  <a:cubicBezTo>
                    <a:pt x="5400" y="21600"/>
                    <a:pt x="8486" y="21600"/>
                    <a:pt x="14658" y="21600"/>
                  </a:cubicBezTo>
                  <a:cubicBezTo>
                    <a:pt x="20829" y="21600"/>
                    <a:pt x="2315" y="0"/>
                    <a:pt x="2315" y="0"/>
                  </a:cubicBezTo>
                  <a:cubicBezTo>
                    <a:pt x="-771" y="5400"/>
                    <a:pt x="2315" y="0"/>
                    <a:pt x="2315" y="0"/>
                  </a:cubicBezTo>
                  <a:close/>
                </a:path>
              </a:pathLst>
            </a:custGeom>
            <a:solidFill>
              <a:srgbClr val="00152F"/>
            </a:solidFill>
            <a:ln w="12700">
              <a:miter lim="400000"/>
            </a:ln>
          </p:spPr>
          <p:txBody>
            <a:bodyPr lIns="22275" tIns="22275" rIns="22275" bIns="22275" anchor="ctr"/>
            <a:lstStyle/>
            <a:p>
              <a:pPr algn="ctr"/>
              <a:endParaRPr sz="1403">
                <a:solidFill>
                  <a:srgbClr val="FFFFFF"/>
                </a:solidFill>
                <a:latin typeface="Helvetica Light"/>
              </a:endParaRPr>
            </a:p>
          </p:txBody>
        </p:sp>
        <p:sp>
          <p:nvSpPr>
            <p:cNvPr id="407" name="Shape">
              <a:extLst>
                <a:ext uri="{FF2B5EF4-FFF2-40B4-BE49-F238E27FC236}">
                  <a16:creationId xmlns:a16="http://schemas.microsoft.com/office/drawing/2014/main" id="{0DACB567-EEC6-4CB8-89BE-C240E606659E}"/>
                </a:ext>
              </a:extLst>
            </p:cNvPr>
            <p:cNvSpPr/>
            <p:nvPr/>
          </p:nvSpPr>
          <p:spPr>
            <a:xfrm>
              <a:off x="6959840" y="1134961"/>
              <a:ext cx="123466" cy="81720"/>
            </a:xfrm>
            <a:custGeom>
              <a:avLst/>
              <a:gdLst/>
              <a:ahLst/>
              <a:cxnLst>
                <a:cxn ang="0">
                  <a:pos x="wd2" y="hd2"/>
                </a:cxn>
                <a:cxn ang="5400000">
                  <a:pos x="wd2" y="hd2"/>
                </a:cxn>
                <a:cxn ang="10800000">
                  <a:pos x="wd2" y="hd2"/>
                </a:cxn>
                <a:cxn ang="16200000">
                  <a:pos x="wd2" y="hd2"/>
                </a:cxn>
              </a:cxnLst>
              <a:rect l="0" t="0" r="r" b="b"/>
              <a:pathLst>
                <a:path w="16093" h="18360" extrusionOk="0">
                  <a:moveTo>
                    <a:pt x="0" y="5400"/>
                  </a:moveTo>
                  <a:cubicBezTo>
                    <a:pt x="1271" y="-3240"/>
                    <a:pt x="8894" y="1080"/>
                    <a:pt x="12706" y="1080"/>
                  </a:cubicBezTo>
                  <a:cubicBezTo>
                    <a:pt x="21600" y="3240"/>
                    <a:pt x="10165" y="5400"/>
                    <a:pt x="10165" y="5400"/>
                  </a:cubicBezTo>
                  <a:cubicBezTo>
                    <a:pt x="10165" y="9720"/>
                    <a:pt x="15247" y="7560"/>
                    <a:pt x="15247" y="11880"/>
                  </a:cubicBezTo>
                  <a:cubicBezTo>
                    <a:pt x="15247" y="11880"/>
                    <a:pt x="12706" y="9720"/>
                    <a:pt x="11435" y="11880"/>
                  </a:cubicBezTo>
                  <a:cubicBezTo>
                    <a:pt x="11435" y="11880"/>
                    <a:pt x="15247" y="18360"/>
                    <a:pt x="13976" y="18360"/>
                  </a:cubicBezTo>
                  <a:cubicBezTo>
                    <a:pt x="12706" y="18360"/>
                    <a:pt x="11435" y="16200"/>
                    <a:pt x="10165" y="16200"/>
                  </a:cubicBezTo>
                  <a:cubicBezTo>
                    <a:pt x="7624" y="14040"/>
                    <a:pt x="0" y="11880"/>
                    <a:pt x="0" y="5400"/>
                  </a:cubicBezTo>
                  <a:cubicBezTo>
                    <a:pt x="0" y="3240"/>
                    <a:pt x="0" y="11880"/>
                    <a:pt x="0" y="5400"/>
                  </a:cubicBezTo>
                  <a:close/>
                </a:path>
              </a:pathLst>
            </a:custGeom>
            <a:solidFill>
              <a:srgbClr val="00152F"/>
            </a:solidFill>
            <a:ln w="12700">
              <a:miter lim="400000"/>
            </a:ln>
          </p:spPr>
          <p:txBody>
            <a:bodyPr lIns="22275" tIns="22275" rIns="22275" bIns="22275" anchor="ctr"/>
            <a:lstStyle/>
            <a:p>
              <a:pPr algn="ctr"/>
              <a:endParaRPr sz="1403">
                <a:solidFill>
                  <a:srgbClr val="FFFFFF"/>
                </a:solidFill>
                <a:latin typeface="Helvetica Light"/>
              </a:endParaRPr>
            </a:p>
          </p:txBody>
        </p:sp>
        <p:sp>
          <p:nvSpPr>
            <p:cNvPr id="408" name="Shape">
              <a:extLst>
                <a:ext uri="{FF2B5EF4-FFF2-40B4-BE49-F238E27FC236}">
                  <a16:creationId xmlns:a16="http://schemas.microsoft.com/office/drawing/2014/main" id="{8140F392-9239-40D5-93FB-7BD389A7E711}"/>
                </a:ext>
              </a:extLst>
            </p:cNvPr>
            <p:cNvSpPr/>
            <p:nvPr/>
          </p:nvSpPr>
          <p:spPr>
            <a:xfrm>
              <a:off x="6930014" y="1100639"/>
              <a:ext cx="79363" cy="16810"/>
            </a:xfrm>
            <a:custGeom>
              <a:avLst/>
              <a:gdLst/>
              <a:ahLst/>
              <a:cxnLst>
                <a:cxn ang="0">
                  <a:pos x="wd2" y="hd2"/>
                </a:cxn>
                <a:cxn ang="5400000">
                  <a:pos x="wd2" y="hd2"/>
                </a:cxn>
                <a:cxn ang="10800000">
                  <a:pos x="wd2" y="hd2"/>
                </a:cxn>
                <a:cxn ang="16200000">
                  <a:pos x="wd2" y="hd2"/>
                </a:cxn>
              </a:cxnLst>
              <a:rect l="0" t="0" r="r" b="b"/>
              <a:pathLst>
                <a:path w="19893" h="12150" extrusionOk="0">
                  <a:moveTo>
                    <a:pt x="19200" y="7200"/>
                  </a:moveTo>
                  <a:cubicBezTo>
                    <a:pt x="21600" y="7200"/>
                    <a:pt x="12000" y="0"/>
                    <a:pt x="12000" y="0"/>
                  </a:cubicBezTo>
                  <a:cubicBezTo>
                    <a:pt x="7200" y="0"/>
                    <a:pt x="2400" y="0"/>
                    <a:pt x="0" y="0"/>
                  </a:cubicBezTo>
                  <a:cubicBezTo>
                    <a:pt x="4800" y="0"/>
                    <a:pt x="14400" y="21600"/>
                    <a:pt x="19200" y="7200"/>
                  </a:cubicBezTo>
                  <a:cubicBezTo>
                    <a:pt x="21600" y="7200"/>
                    <a:pt x="16800" y="14400"/>
                    <a:pt x="19200" y="7200"/>
                  </a:cubicBezTo>
                  <a:close/>
                </a:path>
              </a:pathLst>
            </a:custGeom>
            <a:solidFill>
              <a:srgbClr val="00152F"/>
            </a:solidFill>
            <a:ln w="12700">
              <a:miter lim="400000"/>
            </a:ln>
          </p:spPr>
          <p:txBody>
            <a:bodyPr lIns="22275" tIns="22275" rIns="22275" bIns="22275" anchor="ctr"/>
            <a:lstStyle/>
            <a:p>
              <a:pPr algn="ctr"/>
              <a:endParaRPr sz="1403">
                <a:solidFill>
                  <a:srgbClr val="FFFFFF"/>
                </a:solidFill>
                <a:latin typeface="Helvetica Light"/>
              </a:endParaRPr>
            </a:p>
          </p:txBody>
        </p:sp>
        <p:sp>
          <p:nvSpPr>
            <p:cNvPr id="409" name="Shape">
              <a:extLst>
                <a:ext uri="{FF2B5EF4-FFF2-40B4-BE49-F238E27FC236}">
                  <a16:creationId xmlns:a16="http://schemas.microsoft.com/office/drawing/2014/main" id="{150A7F31-B621-46DF-90E2-527F0F257485}"/>
                </a:ext>
              </a:extLst>
            </p:cNvPr>
            <p:cNvSpPr/>
            <p:nvPr/>
          </p:nvSpPr>
          <p:spPr>
            <a:xfrm>
              <a:off x="6794125" y="1311741"/>
              <a:ext cx="123523" cy="52139"/>
            </a:xfrm>
            <a:custGeom>
              <a:avLst/>
              <a:gdLst/>
              <a:ahLst/>
              <a:cxnLst>
                <a:cxn ang="0">
                  <a:pos x="wd2" y="hd2"/>
                </a:cxn>
                <a:cxn ang="5400000">
                  <a:pos x="wd2" y="hd2"/>
                </a:cxn>
                <a:cxn ang="10800000">
                  <a:pos x="wd2" y="hd2"/>
                </a:cxn>
                <a:cxn ang="16200000">
                  <a:pos x="wd2" y="hd2"/>
                </a:cxn>
              </a:cxnLst>
              <a:rect l="0" t="0" r="r" b="b"/>
              <a:pathLst>
                <a:path w="21185" h="16985" extrusionOk="0">
                  <a:moveTo>
                    <a:pt x="19938" y="10535"/>
                  </a:moveTo>
                  <a:cubicBezTo>
                    <a:pt x="21600" y="7449"/>
                    <a:pt x="21600" y="4363"/>
                    <a:pt x="19938" y="1278"/>
                  </a:cubicBezTo>
                  <a:cubicBezTo>
                    <a:pt x="18277" y="-1808"/>
                    <a:pt x="13292" y="1278"/>
                    <a:pt x="11631" y="4363"/>
                  </a:cubicBezTo>
                  <a:cubicBezTo>
                    <a:pt x="9969" y="4363"/>
                    <a:pt x="6646" y="4363"/>
                    <a:pt x="4985" y="7449"/>
                  </a:cubicBezTo>
                  <a:cubicBezTo>
                    <a:pt x="4985" y="7449"/>
                    <a:pt x="0" y="13621"/>
                    <a:pt x="0" y="13621"/>
                  </a:cubicBezTo>
                  <a:cubicBezTo>
                    <a:pt x="4985" y="19792"/>
                    <a:pt x="16615" y="16706"/>
                    <a:pt x="19938" y="10535"/>
                  </a:cubicBezTo>
                  <a:cubicBezTo>
                    <a:pt x="21600" y="7449"/>
                    <a:pt x="14954" y="16706"/>
                    <a:pt x="19938" y="10535"/>
                  </a:cubicBezTo>
                  <a:close/>
                </a:path>
              </a:pathLst>
            </a:custGeom>
            <a:solidFill>
              <a:srgbClr val="00152F"/>
            </a:solidFill>
            <a:ln w="12700">
              <a:miter lim="400000"/>
            </a:ln>
          </p:spPr>
          <p:txBody>
            <a:bodyPr lIns="22275" tIns="22275" rIns="22275" bIns="22275" anchor="ctr"/>
            <a:lstStyle/>
            <a:p>
              <a:pPr algn="ctr"/>
              <a:endParaRPr sz="1403">
                <a:solidFill>
                  <a:srgbClr val="FFFFFF"/>
                </a:solidFill>
                <a:latin typeface="Helvetica Light"/>
              </a:endParaRPr>
            </a:p>
          </p:txBody>
        </p:sp>
        <p:sp>
          <p:nvSpPr>
            <p:cNvPr id="410" name="Shape">
              <a:extLst>
                <a:ext uri="{FF2B5EF4-FFF2-40B4-BE49-F238E27FC236}">
                  <a16:creationId xmlns:a16="http://schemas.microsoft.com/office/drawing/2014/main" id="{FD2EAE1A-611B-48D0-891C-32B8C145DB26}"/>
                </a:ext>
              </a:extLst>
            </p:cNvPr>
            <p:cNvSpPr/>
            <p:nvPr/>
          </p:nvSpPr>
          <p:spPr>
            <a:xfrm>
              <a:off x="5655692" y="1411384"/>
              <a:ext cx="25916" cy="36003"/>
            </a:xfrm>
            <a:custGeom>
              <a:avLst/>
              <a:gdLst/>
              <a:ahLst/>
              <a:cxnLst>
                <a:cxn ang="0">
                  <a:pos x="wd2" y="hd2"/>
                </a:cxn>
                <a:cxn ang="5400000">
                  <a:pos x="wd2" y="hd2"/>
                </a:cxn>
                <a:cxn ang="10800000">
                  <a:pos x="wd2" y="hd2"/>
                </a:cxn>
                <a:cxn ang="16200000">
                  <a:pos x="wd2" y="hd2"/>
                </a:cxn>
              </a:cxnLst>
              <a:rect l="0" t="0" r="r" b="b"/>
              <a:pathLst>
                <a:path w="14074" h="13032" extrusionOk="0">
                  <a:moveTo>
                    <a:pt x="11674" y="3925"/>
                  </a:moveTo>
                  <a:cubicBezTo>
                    <a:pt x="6274" y="-3275"/>
                    <a:pt x="874" y="325"/>
                    <a:pt x="874" y="7525"/>
                  </a:cubicBezTo>
                  <a:cubicBezTo>
                    <a:pt x="-4526" y="18325"/>
                    <a:pt x="17074" y="11125"/>
                    <a:pt x="11674" y="3925"/>
                  </a:cubicBezTo>
                  <a:cubicBezTo>
                    <a:pt x="11674" y="3925"/>
                    <a:pt x="17074" y="7525"/>
                    <a:pt x="11674" y="3925"/>
                  </a:cubicBezTo>
                  <a:close/>
                </a:path>
              </a:pathLst>
            </a:custGeom>
            <a:solidFill>
              <a:srgbClr val="00152F"/>
            </a:solidFill>
            <a:ln w="12700">
              <a:miter lim="400000"/>
            </a:ln>
          </p:spPr>
          <p:txBody>
            <a:bodyPr lIns="22275" tIns="22275" rIns="22275" bIns="22275" anchor="ctr"/>
            <a:lstStyle/>
            <a:p>
              <a:pPr algn="ctr"/>
              <a:endParaRPr sz="1403">
                <a:solidFill>
                  <a:srgbClr val="FFFFFF"/>
                </a:solidFill>
                <a:latin typeface="Helvetica Light"/>
              </a:endParaRPr>
            </a:p>
          </p:txBody>
        </p:sp>
        <p:sp>
          <p:nvSpPr>
            <p:cNvPr id="411" name="Shape">
              <a:extLst>
                <a:ext uri="{FF2B5EF4-FFF2-40B4-BE49-F238E27FC236}">
                  <a16:creationId xmlns:a16="http://schemas.microsoft.com/office/drawing/2014/main" id="{DD12A46B-9801-467F-B533-08BB27CBF78F}"/>
                </a:ext>
              </a:extLst>
            </p:cNvPr>
            <p:cNvSpPr/>
            <p:nvPr/>
          </p:nvSpPr>
          <p:spPr>
            <a:xfrm>
              <a:off x="5568837" y="1283517"/>
              <a:ext cx="28808" cy="19227"/>
            </a:xfrm>
            <a:custGeom>
              <a:avLst/>
              <a:gdLst/>
              <a:ahLst/>
              <a:cxnLst>
                <a:cxn ang="0">
                  <a:pos x="wd2" y="hd2"/>
                </a:cxn>
                <a:cxn ang="5400000">
                  <a:pos x="wd2" y="hd2"/>
                </a:cxn>
                <a:cxn ang="10800000">
                  <a:pos x="wd2" y="hd2"/>
                </a:cxn>
                <a:cxn ang="16200000">
                  <a:pos x="wd2" y="hd2"/>
                </a:cxn>
              </a:cxnLst>
              <a:rect l="0" t="0" r="r" b="b"/>
              <a:pathLst>
                <a:path w="17067" h="10439" extrusionOk="0">
                  <a:moveTo>
                    <a:pt x="17067" y="6912"/>
                  </a:moveTo>
                  <a:cubicBezTo>
                    <a:pt x="11667" y="6912"/>
                    <a:pt x="867" y="-3888"/>
                    <a:pt x="867" y="1512"/>
                  </a:cubicBezTo>
                  <a:cubicBezTo>
                    <a:pt x="-4533" y="17712"/>
                    <a:pt x="17067" y="6912"/>
                    <a:pt x="17067" y="6912"/>
                  </a:cubicBezTo>
                  <a:cubicBezTo>
                    <a:pt x="11667" y="6912"/>
                    <a:pt x="17067" y="6912"/>
                    <a:pt x="17067" y="6912"/>
                  </a:cubicBezTo>
                  <a:close/>
                </a:path>
              </a:pathLst>
            </a:custGeom>
            <a:solidFill>
              <a:srgbClr val="00152F"/>
            </a:solidFill>
            <a:ln w="12700">
              <a:miter lim="400000"/>
            </a:ln>
          </p:spPr>
          <p:txBody>
            <a:bodyPr lIns="22275" tIns="22275" rIns="22275" bIns="22275" anchor="ctr"/>
            <a:lstStyle/>
            <a:p>
              <a:pPr algn="ctr"/>
              <a:endParaRPr sz="1403">
                <a:solidFill>
                  <a:srgbClr val="FFFFFF"/>
                </a:solidFill>
                <a:latin typeface="Helvetica Light"/>
              </a:endParaRPr>
            </a:p>
          </p:txBody>
        </p:sp>
        <p:sp>
          <p:nvSpPr>
            <p:cNvPr id="412" name="Shape">
              <a:extLst>
                <a:ext uri="{FF2B5EF4-FFF2-40B4-BE49-F238E27FC236}">
                  <a16:creationId xmlns:a16="http://schemas.microsoft.com/office/drawing/2014/main" id="{F0753057-4807-40BB-8473-F7C97D3AC544}"/>
                </a:ext>
              </a:extLst>
            </p:cNvPr>
            <p:cNvSpPr/>
            <p:nvPr/>
          </p:nvSpPr>
          <p:spPr>
            <a:xfrm>
              <a:off x="7271389" y="657550"/>
              <a:ext cx="19888" cy="16810"/>
            </a:xfrm>
            <a:custGeom>
              <a:avLst/>
              <a:gdLst/>
              <a:ahLst/>
              <a:cxnLst>
                <a:cxn ang="0">
                  <a:pos x="wd2" y="hd2"/>
                </a:cxn>
                <a:cxn ang="5400000">
                  <a:pos x="wd2" y="hd2"/>
                </a:cxn>
                <a:cxn ang="10800000">
                  <a:pos x="wd2" y="hd2"/>
                </a:cxn>
                <a:cxn ang="16200000">
                  <a:pos x="wd2" y="hd2"/>
                </a:cxn>
              </a:cxnLst>
              <a:rect l="0" t="0" r="r" b="b"/>
              <a:pathLst>
                <a:path w="21600" h="15274" extrusionOk="0">
                  <a:moveTo>
                    <a:pt x="21600" y="4474"/>
                  </a:moveTo>
                  <a:cubicBezTo>
                    <a:pt x="21600" y="-6326"/>
                    <a:pt x="0" y="4474"/>
                    <a:pt x="0" y="15274"/>
                  </a:cubicBezTo>
                  <a:cubicBezTo>
                    <a:pt x="10800" y="15274"/>
                    <a:pt x="21600" y="15274"/>
                    <a:pt x="21600" y="4474"/>
                  </a:cubicBezTo>
                  <a:close/>
                </a:path>
              </a:pathLst>
            </a:custGeom>
            <a:solidFill>
              <a:srgbClr val="00152F"/>
            </a:solidFill>
            <a:ln w="12700">
              <a:miter lim="400000"/>
            </a:ln>
          </p:spPr>
          <p:txBody>
            <a:bodyPr lIns="22275" tIns="22275" rIns="22275" bIns="22275" anchor="ctr"/>
            <a:lstStyle/>
            <a:p>
              <a:pPr algn="ctr"/>
              <a:endParaRPr sz="1403">
                <a:solidFill>
                  <a:srgbClr val="FFFFFF"/>
                </a:solidFill>
                <a:latin typeface="Helvetica Light"/>
              </a:endParaRPr>
            </a:p>
          </p:txBody>
        </p:sp>
        <p:sp>
          <p:nvSpPr>
            <p:cNvPr id="413" name="Shape">
              <a:extLst>
                <a:ext uri="{FF2B5EF4-FFF2-40B4-BE49-F238E27FC236}">
                  <a16:creationId xmlns:a16="http://schemas.microsoft.com/office/drawing/2014/main" id="{B932A3E9-67A0-4D6C-862B-3DE806998DEF}"/>
                </a:ext>
              </a:extLst>
            </p:cNvPr>
            <p:cNvSpPr/>
            <p:nvPr/>
          </p:nvSpPr>
          <p:spPr>
            <a:xfrm>
              <a:off x="7197671" y="544464"/>
              <a:ext cx="18182" cy="16810"/>
            </a:xfrm>
            <a:custGeom>
              <a:avLst/>
              <a:gdLst/>
              <a:ahLst/>
              <a:cxnLst>
                <a:cxn ang="0">
                  <a:pos x="wd2" y="hd2"/>
                </a:cxn>
                <a:cxn ang="5400000">
                  <a:pos x="wd2" y="hd2"/>
                </a:cxn>
                <a:cxn ang="10800000">
                  <a:pos x="wd2" y="hd2"/>
                </a:cxn>
                <a:cxn ang="16200000">
                  <a:pos x="wd2" y="hd2"/>
                </a:cxn>
              </a:cxnLst>
              <a:rect l="0" t="0" r="r" b="b"/>
              <a:pathLst>
                <a:path w="13165" h="15274" extrusionOk="0">
                  <a:moveTo>
                    <a:pt x="10182" y="0"/>
                  </a:moveTo>
                  <a:cubicBezTo>
                    <a:pt x="2982" y="0"/>
                    <a:pt x="-4218" y="10800"/>
                    <a:pt x="2982" y="10800"/>
                  </a:cubicBezTo>
                  <a:cubicBezTo>
                    <a:pt x="10182" y="21600"/>
                    <a:pt x="17382" y="10800"/>
                    <a:pt x="10182" y="0"/>
                  </a:cubicBezTo>
                  <a:close/>
                </a:path>
              </a:pathLst>
            </a:custGeom>
            <a:solidFill>
              <a:srgbClr val="00152F"/>
            </a:solidFill>
            <a:ln w="12700">
              <a:miter lim="400000"/>
            </a:ln>
          </p:spPr>
          <p:txBody>
            <a:bodyPr lIns="22275" tIns="22275" rIns="22275" bIns="22275" anchor="ctr"/>
            <a:lstStyle/>
            <a:p>
              <a:pPr algn="ctr"/>
              <a:endParaRPr sz="1403">
                <a:solidFill>
                  <a:srgbClr val="FFFFFF"/>
                </a:solidFill>
                <a:latin typeface="Helvetica Light"/>
              </a:endParaRPr>
            </a:p>
          </p:txBody>
        </p:sp>
        <p:sp>
          <p:nvSpPr>
            <p:cNvPr id="414" name="Shape">
              <a:extLst>
                <a:ext uri="{FF2B5EF4-FFF2-40B4-BE49-F238E27FC236}">
                  <a16:creationId xmlns:a16="http://schemas.microsoft.com/office/drawing/2014/main" id="{D50ACD6D-F0BA-438F-92EF-4E946371F3EE}"/>
                </a:ext>
              </a:extLst>
            </p:cNvPr>
            <p:cNvSpPr/>
            <p:nvPr/>
          </p:nvSpPr>
          <p:spPr>
            <a:xfrm>
              <a:off x="7276242" y="513052"/>
              <a:ext cx="16810" cy="16852"/>
            </a:xfrm>
            <a:custGeom>
              <a:avLst/>
              <a:gdLst/>
              <a:ahLst/>
              <a:cxnLst>
                <a:cxn ang="0">
                  <a:pos x="wd2" y="hd2"/>
                </a:cxn>
                <a:cxn ang="5400000">
                  <a:pos x="wd2" y="hd2"/>
                </a:cxn>
                <a:cxn ang="10800000">
                  <a:pos x="wd2" y="hd2"/>
                </a:cxn>
                <a:cxn ang="16200000">
                  <a:pos x="wd2" y="hd2"/>
                </a:cxn>
              </a:cxnLst>
              <a:rect l="0" t="0" r="r" b="b"/>
              <a:pathLst>
                <a:path w="11232" h="12198" extrusionOk="0">
                  <a:moveTo>
                    <a:pt x="9216" y="2982"/>
                  </a:moveTo>
                  <a:cubicBezTo>
                    <a:pt x="9216" y="-4218"/>
                    <a:pt x="-5184" y="2982"/>
                    <a:pt x="2016" y="10182"/>
                  </a:cubicBezTo>
                  <a:cubicBezTo>
                    <a:pt x="2016" y="17382"/>
                    <a:pt x="16416" y="2982"/>
                    <a:pt x="9216" y="2982"/>
                  </a:cubicBezTo>
                  <a:close/>
                </a:path>
              </a:pathLst>
            </a:custGeom>
            <a:solidFill>
              <a:srgbClr val="00152F"/>
            </a:solidFill>
            <a:ln w="12700">
              <a:miter lim="400000"/>
            </a:ln>
          </p:spPr>
          <p:txBody>
            <a:bodyPr lIns="22275" tIns="22275" rIns="22275" bIns="22275" anchor="ctr"/>
            <a:lstStyle/>
            <a:p>
              <a:pPr algn="ctr"/>
              <a:endParaRPr sz="1403">
                <a:solidFill>
                  <a:srgbClr val="FFFFFF"/>
                </a:solidFill>
                <a:latin typeface="Helvetica Light"/>
              </a:endParaRPr>
            </a:p>
          </p:txBody>
        </p:sp>
        <p:sp>
          <p:nvSpPr>
            <p:cNvPr id="415" name="Shape">
              <a:extLst>
                <a:ext uri="{FF2B5EF4-FFF2-40B4-BE49-F238E27FC236}">
                  <a16:creationId xmlns:a16="http://schemas.microsoft.com/office/drawing/2014/main" id="{79D2E516-7FD3-4C6F-97F4-74F01B9760F9}"/>
                </a:ext>
              </a:extLst>
            </p:cNvPr>
            <p:cNvSpPr/>
            <p:nvPr/>
          </p:nvSpPr>
          <p:spPr>
            <a:xfrm>
              <a:off x="4624954" y="697734"/>
              <a:ext cx="41355" cy="16809"/>
            </a:xfrm>
            <a:custGeom>
              <a:avLst/>
              <a:gdLst/>
              <a:ahLst/>
              <a:cxnLst>
                <a:cxn ang="0">
                  <a:pos x="wd2" y="hd2"/>
                </a:cxn>
                <a:cxn ang="5400000">
                  <a:pos x="wd2" y="hd2"/>
                </a:cxn>
                <a:cxn ang="10800000">
                  <a:pos x="wd2" y="hd2"/>
                </a:cxn>
                <a:cxn ang="16200000">
                  <a:pos x="wd2" y="hd2"/>
                </a:cxn>
              </a:cxnLst>
              <a:rect l="0" t="0" r="r" b="b"/>
              <a:pathLst>
                <a:path w="17968" h="21600" extrusionOk="0">
                  <a:moveTo>
                    <a:pt x="17968" y="21600"/>
                  </a:moveTo>
                  <a:cubicBezTo>
                    <a:pt x="13648" y="0"/>
                    <a:pt x="-3632" y="0"/>
                    <a:pt x="688" y="0"/>
                  </a:cubicBezTo>
                  <a:cubicBezTo>
                    <a:pt x="5008" y="21600"/>
                    <a:pt x="17968" y="21600"/>
                    <a:pt x="17968" y="21600"/>
                  </a:cubicBezTo>
                  <a:close/>
                </a:path>
              </a:pathLst>
            </a:custGeom>
            <a:solidFill>
              <a:srgbClr val="00152F"/>
            </a:solidFill>
            <a:ln w="12700">
              <a:miter lim="400000"/>
            </a:ln>
          </p:spPr>
          <p:txBody>
            <a:bodyPr lIns="22275" tIns="22275" rIns="22275" bIns="22275" anchor="ctr"/>
            <a:lstStyle/>
            <a:p>
              <a:pPr algn="ctr"/>
              <a:endParaRPr sz="1403">
                <a:solidFill>
                  <a:srgbClr val="FFFFFF"/>
                </a:solidFill>
                <a:latin typeface="Helvetica Light"/>
              </a:endParaRPr>
            </a:p>
          </p:txBody>
        </p:sp>
        <p:sp>
          <p:nvSpPr>
            <p:cNvPr id="416" name="Oval">
              <a:extLst>
                <a:ext uri="{FF2B5EF4-FFF2-40B4-BE49-F238E27FC236}">
                  <a16:creationId xmlns:a16="http://schemas.microsoft.com/office/drawing/2014/main" id="{F0704E79-02EE-4C70-A86A-B6BD4CE8DFB6}"/>
                </a:ext>
              </a:extLst>
            </p:cNvPr>
            <p:cNvSpPr/>
            <p:nvPr/>
          </p:nvSpPr>
          <p:spPr>
            <a:xfrm>
              <a:off x="4684611" y="702823"/>
              <a:ext cx="42937" cy="1682"/>
            </a:xfrm>
            <a:prstGeom prst="ellipse">
              <a:avLst/>
            </a:prstGeom>
            <a:solidFill>
              <a:srgbClr val="00152F"/>
            </a:solidFill>
            <a:ln w="12700">
              <a:miter lim="400000"/>
            </a:ln>
          </p:spPr>
          <p:txBody>
            <a:bodyPr lIns="22275" tIns="22275" rIns="22275" bIns="22275" anchor="ctr"/>
            <a:lstStyle/>
            <a:p>
              <a:pPr algn="ctr"/>
              <a:endParaRPr sz="1403">
                <a:solidFill>
                  <a:srgbClr val="FFFFFF"/>
                </a:solidFill>
                <a:latin typeface="Helvetica Light"/>
              </a:endParaRPr>
            </a:p>
          </p:txBody>
        </p:sp>
        <p:sp>
          <p:nvSpPr>
            <p:cNvPr id="417" name="Shape">
              <a:extLst>
                <a:ext uri="{FF2B5EF4-FFF2-40B4-BE49-F238E27FC236}">
                  <a16:creationId xmlns:a16="http://schemas.microsoft.com/office/drawing/2014/main" id="{67BF3812-7769-4F15-958E-A38F67C6EC69}"/>
                </a:ext>
              </a:extLst>
            </p:cNvPr>
            <p:cNvSpPr/>
            <p:nvPr/>
          </p:nvSpPr>
          <p:spPr>
            <a:xfrm>
              <a:off x="5802239" y="86196"/>
              <a:ext cx="24902" cy="19893"/>
            </a:xfrm>
            <a:custGeom>
              <a:avLst/>
              <a:gdLst/>
              <a:ahLst/>
              <a:cxnLst>
                <a:cxn ang="0">
                  <a:pos x="wd2" y="hd2"/>
                </a:cxn>
                <a:cxn ang="5400000">
                  <a:pos x="wd2" y="hd2"/>
                </a:cxn>
                <a:cxn ang="10800000">
                  <a:pos x="wd2" y="hd2"/>
                </a:cxn>
                <a:cxn ang="16200000">
                  <a:pos x="wd2" y="hd2"/>
                </a:cxn>
              </a:cxnLst>
              <a:rect l="0" t="0" r="r" b="b"/>
              <a:pathLst>
                <a:path w="13524" h="21600" extrusionOk="0">
                  <a:moveTo>
                    <a:pt x="11287" y="21600"/>
                  </a:moveTo>
                  <a:cubicBezTo>
                    <a:pt x="487" y="21600"/>
                    <a:pt x="-4913" y="0"/>
                    <a:pt x="5887" y="0"/>
                  </a:cubicBezTo>
                  <a:cubicBezTo>
                    <a:pt x="11287" y="0"/>
                    <a:pt x="16687" y="21600"/>
                    <a:pt x="11287" y="21600"/>
                  </a:cubicBezTo>
                  <a:close/>
                </a:path>
              </a:pathLst>
            </a:custGeom>
            <a:solidFill>
              <a:srgbClr val="00152F"/>
            </a:solidFill>
            <a:ln w="12700">
              <a:miter lim="400000"/>
            </a:ln>
          </p:spPr>
          <p:txBody>
            <a:bodyPr lIns="22275" tIns="22275" rIns="22275" bIns="22275" anchor="ctr"/>
            <a:lstStyle/>
            <a:p>
              <a:pPr algn="ctr"/>
              <a:endParaRPr sz="1403">
                <a:solidFill>
                  <a:srgbClr val="FFFFFF"/>
                </a:solidFill>
                <a:latin typeface="Helvetica Light"/>
              </a:endParaRPr>
            </a:p>
          </p:txBody>
        </p:sp>
        <p:sp>
          <p:nvSpPr>
            <p:cNvPr id="418" name="Shape">
              <a:extLst>
                <a:ext uri="{FF2B5EF4-FFF2-40B4-BE49-F238E27FC236}">
                  <a16:creationId xmlns:a16="http://schemas.microsoft.com/office/drawing/2014/main" id="{DDEB9437-9347-4F26-A0A9-EDF307032FF4}"/>
                </a:ext>
              </a:extLst>
            </p:cNvPr>
            <p:cNvSpPr/>
            <p:nvPr/>
          </p:nvSpPr>
          <p:spPr>
            <a:xfrm>
              <a:off x="1653551" y="2471344"/>
              <a:ext cx="89489" cy="100982"/>
            </a:xfrm>
            <a:custGeom>
              <a:avLst/>
              <a:gdLst/>
              <a:ahLst/>
              <a:cxnLst>
                <a:cxn ang="0">
                  <a:pos x="wd2" y="hd2"/>
                </a:cxn>
                <a:cxn ang="5400000">
                  <a:pos x="wd2" y="hd2"/>
                </a:cxn>
                <a:cxn ang="10800000">
                  <a:pos x="wd2" y="hd2"/>
                </a:cxn>
                <a:cxn ang="16200000">
                  <a:pos x="wd2" y="hd2"/>
                </a:cxn>
              </a:cxnLst>
              <a:rect l="0" t="0" r="r" b="b"/>
              <a:pathLst>
                <a:path w="21600" h="18798" extrusionOk="0">
                  <a:moveTo>
                    <a:pt x="21600" y="18278"/>
                  </a:moveTo>
                  <a:cubicBezTo>
                    <a:pt x="19200" y="12878"/>
                    <a:pt x="16800" y="5678"/>
                    <a:pt x="12000" y="2078"/>
                  </a:cubicBezTo>
                  <a:cubicBezTo>
                    <a:pt x="9600" y="278"/>
                    <a:pt x="7200" y="-1522"/>
                    <a:pt x="4800" y="2078"/>
                  </a:cubicBezTo>
                  <a:cubicBezTo>
                    <a:pt x="4800" y="2078"/>
                    <a:pt x="0" y="2078"/>
                    <a:pt x="0" y="3878"/>
                  </a:cubicBezTo>
                  <a:cubicBezTo>
                    <a:pt x="2400" y="5678"/>
                    <a:pt x="7200" y="3878"/>
                    <a:pt x="7200" y="7478"/>
                  </a:cubicBezTo>
                  <a:cubicBezTo>
                    <a:pt x="7200" y="9278"/>
                    <a:pt x="7200" y="9278"/>
                    <a:pt x="7200" y="11078"/>
                  </a:cubicBezTo>
                  <a:cubicBezTo>
                    <a:pt x="7200" y="12878"/>
                    <a:pt x="9600" y="11078"/>
                    <a:pt x="9600" y="11078"/>
                  </a:cubicBezTo>
                  <a:cubicBezTo>
                    <a:pt x="12000" y="12878"/>
                    <a:pt x="7200" y="12878"/>
                    <a:pt x="7200" y="12878"/>
                  </a:cubicBezTo>
                  <a:cubicBezTo>
                    <a:pt x="7200" y="14678"/>
                    <a:pt x="12000" y="18278"/>
                    <a:pt x="14400" y="18278"/>
                  </a:cubicBezTo>
                  <a:cubicBezTo>
                    <a:pt x="14400" y="18278"/>
                    <a:pt x="4800" y="11078"/>
                    <a:pt x="14400" y="14678"/>
                  </a:cubicBezTo>
                  <a:cubicBezTo>
                    <a:pt x="16800" y="14678"/>
                    <a:pt x="21600" y="20078"/>
                    <a:pt x="21600" y="18278"/>
                  </a:cubicBezTo>
                  <a:cubicBezTo>
                    <a:pt x="19200" y="16478"/>
                    <a:pt x="21600" y="20078"/>
                    <a:pt x="21600" y="18278"/>
                  </a:cubicBezTo>
                  <a:close/>
                </a:path>
              </a:pathLst>
            </a:custGeom>
            <a:solidFill>
              <a:srgbClr val="00152F"/>
            </a:solidFill>
            <a:ln w="12700">
              <a:miter lim="400000"/>
            </a:ln>
          </p:spPr>
          <p:txBody>
            <a:bodyPr lIns="22275" tIns="22275" rIns="22275" bIns="22275" anchor="ctr"/>
            <a:lstStyle/>
            <a:p>
              <a:pPr algn="ctr"/>
              <a:endParaRPr sz="1403">
                <a:solidFill>
                  <a:srgbClr val="FFFFFF"/>
                </a:solidFill>
                <a:latin typeface="Helvetica Light"/>
              </a:endParaRPr>
            </a:p>
          </p:txBody>
        </p:sp>
      </p:grpSp>
      <p:sp>
        <p:nvSpPr>
          <p:cNvPr id="419" name="Rounded Rectangle">
            <a:extLst>
              <a:ext uri="{FF2B5EF4-FFF2-40B4-BE49-F238E27FC236}">
                <a16:creationId xmlns:a16="http://schemas.microsoft.com/office/drawing/2014/main" id="{018F8FF8-5CF8-4698-A091-7E42A488DE64}"/>
              </a:ext>
            </a:extLst>
          </p:cNvPr>
          <p:cNvSpPr/>
          <p:nvPr/>
        </p:nvSpPr>
        <p:spPr>
          <a:xfrm>
            <a:off x="6516248" y="6272891"/>
            <a:ext cx="399830" cy="399830"/>
          </a:xfrm>
          <a:prstGeom prst="roundRect">
            <a:avLst>
              <a:gd name="adj" fmla="val 15000"/>
            </a:avLst>
          </a:prstGeom>
          <a:solidFill>
            <a:srgbClr val="00152F"/>
          </a:solidFill>
          <a:ln w="12700">
            <a:miter lim="400000"/>
          </a:ln>
        </p:spPr>
        <p:txBody>
          <a:bodyPr lIns="22275" tIns="22275" rIns="22275" bIns="22275" anchor="ctr"/>
          <a:lstStyle/>
          <a:p>
            <a:pPr algn="ctr"/>
            <a:endParaRPr sz="1403">
              <a:solidFill>
                <a:srgbClr val="FFFFFF"/>
              </a:solidFill>
              <a:latin typeface="Helvetica Light"/>
            </a:endParaRPr>
          </a:p>
        </p:txBody>
      </p:sp>
      <p:pic>
        <p:nvPicPr>
          <p:cNvPr id="7" name="Graphic 6" descr="Internet">
            <a:extLst>
              <a:ext uri="{FF2B5EF4-FFF2-40B4-BE49-F238E27FC236}">
                <a16:creationId xmlns:a16="http://schemas.microsoft.com/office/drawing/2014/main" id="{807D2E0E-7C9A-4578-8CCC-9C174DA970CE}"/>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537325" y="6284912"/>
            <a:ext cx="359569" cy="359569"/>
          </a:xfrm>
          <a:prstGeom prst="rect">
            <a:avLst/>
          </a:prstGeom>
        </p:spPr>
      </p:pic>
      <p:sp>
        <p:nvSpPr>
          <p:cNvPr id="426" name="Email here">
            <a:extLst>
              <a:ext uri="{FF2B5EF4-FFF2-40B4-BE49-F238E27FC236}">
                <a16:creationId xmlns:a16="http://schemas.microsoft.com/office/drawing/2014/main" id="{16B17A15-4BC0-43BF-B0B4-1B0B56FD6484}"/>
              </a:ext>
            </a:extLst>
          </p:cNvPr>
          <p:cNvSpPr txBox="1"/>
          <p:nvPr/>
        </p:nvSpPr>
        <p:spPr>
          <a:xfrm>
            <a:off x="7118567" y="6338670"/>
            <a:ext cx="2862341" cy="26895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2275" tIns="22275" rIns="22275" bIns="22275" anchor="b">
            <a:spAutoFit/>
          </a:bodyPr>
          <a:lstStyle>
            <a:lvl1pPr algn="just">
              <a:lnSpc>
                <a:spcPct val="120000"/>
              </a:lnSpc>
              <a:defRPr sz="3000" cap="none" spc="90">
                <a:latin typeface="Montserrat Regular"/>
                <a:ea typeface="Montserrat Regular"/>
                <a:cs typeface="Montserrat Regular"/>
                <a:sym typeface="Montserrat Regular"/>
              </a:defRPr>
            </a:lvl1pPr>
          </a:lstStyle>
          <a:p>
            <a:r>
              <a:rPr lang="en-GB" sz="1316" dirty="0"/>
              <a:t>www.superyachttraining.org</a:t>
            </a:r>
            <a:endParaRPr sz="1316" dirty="0"/>
          </a:p>
        </p:txBody>
      </p:sp>
    </p:spTree>
  </p:cSld>
  <p:clrMapOvr>
    <a:masterClrMapping/>
  </p:clrMapOvr>
  <p:transition spd="slow">
    <p:fade thruBlk="1"/>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68EF62AF-89B2-4A24-B0F4-FDE0E354D94D}"/>
              </a:ext>
            </a:extLst>
          </p:cNvPr>
          <p:cNvPicPr/>
          <p:nvPr/>
        </p:nvPicPr>
        <p:blipFill rotWithShape="1">
          <a:blip r:embed="rId3" cstate="print">
            <a:extLst>
              <a:ext uri="{28A0092B-C50C-407E-A947-70E740481C1C}">
                <a14:useLocalDpi xmlns:a14="http://schemas.microsoft.com/office/drawing/2010/main" val="0"/>
              </a:ext>
            </a:extLst>
          </a:blip>
          <a:srcRect l="28746" t="10516" r="7256" b="27340"/>
          <a:stretch/>
        </p:blipFill>
        <p:spPr bwMode="auto">
          <a:xfrm>
            <a:off x="392906" y="350836"/>
            <a:ext cx="8382000" cy="6858147"/>
          </a:xfrm>
          <a:prstGeom prst="rect">
            <a:avLst/>
          </a:prstGeom>
          <a:ln>
            <a:noFill/>
          </a:ln>
          <a:extLst>
            <a:ext uri="{53640926-AAD7-44D8-BBD7-CCE9431645EC}">
              <a14:shadowObscured xmlns:a14="http://schemas.microsoft.com/office/drawing/2010/main"/>
            </a:ext>
          </a:extLst>
        </p:spPr>
      </p:pic>
      <p:sp>
        <p:nvSpPr>
          <p:cNvPr id="31" name="Rectangle 30">
            <a:extLst>
              <a:ext uri="{FF2B5EF4-FFF2-40B4-BE49-F238E27FC236}">
                <a16:creationId xmlns:a16="http://schemas.microsoft.com/office/drawing/2014/main" id="{980BB67E-5EFD-4D90-90D0-75CA4B6A821E}"/>
              </a:ext>
            </a:extLst>
          </p:cNvPr>
          <p:cNvSpPr/>
          <p:nvPr/>
        </p:nvSpPr>
        <p:spPr>
          <a:xfrm>
            <a:off x="392905" y="342900"/>
            <a:ext cx="5045369" cy="6867526"/>
          </a:xfrm>
          <a:prstGeom prst="rect">
            <a:avLst/>
          </a:prstGeom>
          <a:solidFill>
            <a:schemeClr val="tx2">
              <a:lumMod val="50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07" name="Rectangle"/>
          <p:cNvSpPr>
            <a:spLocks noGrp="1"/>
          </p:cNvSpPr>
          <p:nvPr>
            <p:ph type="body" idx="14"/>
          </p:nvPr>
        </p:nvSpPr>
        <p:spPr>
          <a:xfrm>
            <a:off x="5439736" y="352426"/>
            <a:ext cx="4973644" cy="6867524"/>
          </a:xfrm>
          <a:prstGeom prst="rect">
            <a:avLst/>
          </a:prstGeom>
          <a:solidFill>
            <a:srgbClr val="FFFFFF">
              <a:alpha val="50000"/>
            </a:srgbClr>
          </a:solidFill>
        </p:spPr>
        <p:txBody>
          <a:bodyPr/>
          <a:lstStyle/>
          <a:p>
            <a:pPr algn="ctr">
              <a:lnSpc>
                <a:spcPct val="100000"/>
              </a:lnSpc>
              <a:defRPr sz="3200" cap="none" spc="0">
                <a:solidFill>
                  <a:srgbClr val="FFFFFF"/>
                </a:solidFill>
                <a:latin typeface="Helvetica Light"/>
                <a:ea typeface="Helvetica Light"/>
                <a:cs typeface="Helvetica Light"/>
                <a:sym typeface="Helvetica Light"/>
              </a:defRPr>
            </a:pPr>
            <a:endParaRPr dirty="0"/>
          </a:p>
        </p:txBody>
      </p:sp>
      <p:sp>
        <p:nvSpPr>
          <p:cNvPr id="608" name="Rectangle"/>
          <p:cNvSpPr/>
          <p:nvPr/>
        </p:nvSpPr>
        <p:spPr>
          <a:xfrm>
            <a:off x="6190828" y="352426"/>
            <a:ext cx="4088235" cy="6858000"/>
          </a:xfrm>
          <a:prstGeom prst="rect">
            <a:avLst/>
          </a:prstGeom>
          <a:solidFill>
            <a:srgbClr val="00152F"/>
          </a:solidFill>
          <a:ln w="12700">
            <a:miter lim="400000"/>
          </a:ln>
          <a:effectLst>
            <a:outerShdw blurRad="1270000" dist="635000" dir="8100000" rotWithShape="0">
              <a:srgbClr val="000000">
                <a:alpha val="25000"/>
              </a:srgbClr>
            </a:outerShdw>
          </a:effectLst>
        </p:spPr>
        <p:txBody>
          <a:bodyPr lIns="22275" tIns="22275" rIns="22275" bIns="22275" anchor="ctr"/>
          <a:lstStyle/>
          <a:p>
            <a:pPr algn="ctr">
              <a:lnSpc>
                <a:spcPct val="100000"/>
              </a:lnSpc>
              <a:defRPr sz="3200" cap="none" spc="0">
                <a:solidFill>
                  <a:srgbClr val="FFFFFF"/>
                </a:solidFill>
                <a:latin typeface="Helvetica Light"/>
                <a:ea typeface="Helvetica Light"/>
                <a:cs typeface="Helvetica Light"/>
                <a:sym typeface="Helvetica Light"/>
              </a:defRPr>
            </a:pPr>
            <a:endParaRPr sz="1403"/>
          </a:p>
        </p:txBody>
      </p:sp>
      <p:sp>
        <p:nvSpPr>
          <p:cNvPr id="612" name="Rectangle"/>
          <p:cNvSpPr/>
          <p:nvPr/>
        </p:nvSpPr>
        <p:spPr>
          <a:xfrm>
            <a:off x="6855397" y="2147239"/>
            <a:ext cx="417649" cy="55687"/>
          </a:xfrm>
          <a:prstGeom prst="rect">
            <a:avLst/>
          </a:prstGeom>
          <a:solidFill>
            <a:srgbClr val="A6AAA9"/>
          </a:solidFill>
          <a:ln w="12700">
            <a:miter lim="400000"/>
          </a:ln>
        </p:spPr>
        <p:txBody>
          <a:bodyPr lIns="22275" tIns="22275" rIns="22275" bIns="22275" anchor="ctr"/>
          <a:lstStyle/>
          <a:p>
            <a:pPr algn="ctr">
              <a:lnSpc>
                <a:spcPct val="100000"/>
              </a:lnSpc>
              <a:defRPr sz="3200" cap="none" spc="0">
                <a:solidFill>
                  <a:srgbClr val="FFFFFF"/>
                </a:solidFill>
                <a:latin typeface="Helvetica Light"/>
                <a:ea typeface="Helvetica Light"/>
                <a:cs typeface="Helvetica Light"/>
                <a:sym typeface="Helvetica Light"/>
              </a:defRPr>
            </a:pPr>
            <a:endParaRPr sz="1403"/>
          </a:p>
        </p:txBody>
      </p:sp>
      <p:sp>
        <p:nvSpPr>
          <p:cNvPr id="623" name="Rectangle"/>
          <p:cNvSpPr/>
          <p:nvPr/>
        </p:nvSpPr>
        <p:spPr>
          <a:xfrm>
            <a:off x="1796519" y="2328468"/>
            <a:ext cx="2329779" cy="2830238"/>
          </a:xfrm>
          <a:prstGeom prst="rect">
            <a:avLst/>
          </a:prstGeom>
          <a:ln w="190500">
            <a:solidFill>
              <a:srgbClr val="DCDEE0">
                <a:alpha val="50000"/>
              </a:srgbClr>
            </a:solidFill>
            <a:miter lim="400000"/>
          </a:ln>
        </p:spPr>
        <p:txBody>
          <a:bodyPr lIns="22275" tIns="22275" rIns="22275" bIns="22275" anchor="ctr"/>
          <a:lstStyle/>
          <a:p>
            <a:pPr algn="ctr">
              <a:lnSpc>
                <a:spcPct val="100000"/>
              </a:lnSpc>
              <a:defRPr sz="3200" cap="none" spc="0">
                <a:solidFill>
                  <a:srgbClr val="FFFFFF"/>
                </a:solidFill>
                <a:latin typeface="Helvetica Light"/>
                <a:ea typeface="Helvetica Light"/>
                <a:cs typeface="Helvetica Light"/>
                <a:sym typeface="Helvetica Light"/>
              </a:defRPr>
            </a:pPr>
            <a:endParaRPr sz="1403"/>
          </a:p>
        </p:txBody>
      </p:sp>
      <p:pic>
        <p:nvPicPr>
          <p:cNvPr id="21" name="Picture 20" descr="A picture containing drawing, umbrella&#10;&#10;Description automatically generated">
            <a:extLst>
              <a:ext uri="{FF2B5EF4-FFF2-40B4-BE49-F238E27FC236}">
                <a16:creationId xmlns:a16="http://schemas.microsoft.com/office/drawing/2014/main" id="{E4CDEB81-9E25-4531-8AFC-FD3CDC8265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03253" y="848201"/>
            <a:ext cx="2730919" cy="1037749"/>
          </a:xfrm>
          <a:prstGeom prst="rect">
            <a:avLst/>
          </a:prstGeom>
        </p:spPr>
      </p:pic>
      <p:sp>
        <p:nvSpPr>
          <p:cNvPr id="2" name="Rectangle 4">
            <a:extLst>
              <a:ext uri="{FF2B5EF4-FFF2-40B4-BE49-F238E27FC236}">
                <a16:creationId xmlns:a16="http://schemas.microsoft.com/office/drawing/2014/main" id="{10E8151E-7A4F-4588-82AD-68AFE3B583FF}"/>
              </a:ext>
            </a:extLst>
          </p:cNvPr>
          <p:cNvSpPr>
            <a:spLocks noChangeArrowheads="1"/>
          </p:cNvSpPr>
          <p:nvPr/>
        </p:nvSpPr>
        <p:spPr bwMode="auto">
          <a:xfrm>
            <a:off x="6381750" y="2706336"/>
            <a:ext cx="3771899" cy="36009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defTabSz="914400" rtl="0" eaLnBrk="0" fontAlgn="base" latinLnBrk="0" hangingPunct="0">
              <a:lnSpc>
                <a:spcPct val="100000"/>
              </a:lnSpc>
              <a:spcBef>
                <a:spcPct val="0"/>
              </a:spcBef>
              <a:spcAft>
                <a:spcPct val="0"/>
              </a:spcAft>
              <a:buClrTx/>
              <a:buSzTx/>
              <a:buFontTx/>
              <a:buNone/>
              <a:tabLst/>
            </a:pPr>
            <a:r>
              <a:rPr kumimoji="0" lang="en-GB" altLang="en-US" sz="1200" b="0" i="0" u="none" strike="noStrike" cap="none" normalizeH="0" baseline="0" dirty="0">
                <a:ln>
                  <a:noFill/>
                </a:ln>
                <a:solidFill>
                  <a:schemeClr val="bg1"/>
                </a:solidFill>
                <a:effectLst/>
                <a:latin typeface="Arial Nova Light" panose="020B0304020202020204" pitchFamily="34" charset="0"/>
                <a:ea typeface="Calibri" panose="020F0502020204030204" pitchFamily="34" charset="0"/>
                <a:cs typeface="Times New Roman" panose="02020603050405020304" pitchFamily="18" charset="0"/>
              </a:rPr>
              <a:t>The Superyacht Training Group was established to bring together the World’s leading providers </a:t>
            </a:r>
            <a:r>
              <a:rPr kumimoji="0" lang="en-GB" altLang="en-US" sz="1200" b="0" i="0" u="none" strike="noStrike" cap="none" normalizeH="0" baseline="0">
                <a:ln>
                  <a:noFill/>
                </a:ln>
                <a:solidFill>
                  <a:schemeClr val="bg1"/>
                </a:solidFill>
                <a:effectLst/>
                <a:latin typeface="Arial Nova Light" panose="020B0304020202020204" pitchFamily="34" charset="0"/>
                <a:ea typeface="Calibri" panose="020F0502020204030204" pitchFamily="34" charset="0"/>
                <a:cs typeface="Times New Roman" panose="02020603050405020304" pitchFamily="18" charset="0"/>
              </a:rPr>
              <a:t>of onboard </a:t>
            </a:r>
            <a:r>
              <a:rPr kumimoji="0" lang="en-GB" altLang="en-US" sz="1200" b="0" i="0" u="none" strike="noStrike" cap="none" normalizeH="0" baseline="0" dirty="0">
                <a:ln>
                  <a:noFill/>
                </a:ln>
                <a:solidFill>
                  <a:schemeClr val="bg1"/>
                </a:solidFill>
                <a:effectLst/>
                <a:latin typeface="Arial Nova Light" panose="020B0304020202020204" pitchFamily="34" charset="0"/>
                <a:ea typeface="Calibri" panose="020F0502020204030204" pitchFamily="34" charset="0"/>
                <a:cs typeface="Times New Roman" panose="02020603050405020304" pitchFamily="18" charset="0"/>
              </a:rPr>
              <a:t>training to yacht crews, providing a simple, single point of contact solution to the maritime industry.</a:t>
            </a:r>
          </a:p>
          <a:p>
            <a:pPr marL="0" marR="0" lvl="0" indent="0" defTabSz="914400" rtl="0" eaLnBrk="0" fontAlgn="base" latinLnBrk="0" hangingPunct="0">
              <a:lnSpc>
                <a:spcPct val="100000"/>
              </a:lnSpc>
              <a:spcBef>
                <a:spcPct val="0"/>
              </a:spcBef>
              <a:spcAft>
                <a:spcPct val="0"/>
              </a:spcAft>
              <a:buClrTx/>
              <a:buSzTx/>
              <a:buFontTx/>
              <a:buNone/>
              <a:tabLst/>
            </a:pPr>
            <a:endParaRPr kumimoji="0" lang="en-GB" altLang="en-US" sz="1200" b="0" i="0" u="none" strike="noStrike" cap="none" normalizeH="0" baseline="0" dirty="0">
              <a:ln>
                <a:noFill/>
              </a:ln>
              <a:solidFill>
                <a:schemeClr val="bg1"/>
              </a:solidFill>
              <a:effectLst/>
              <a:latin typeface="Arial Nova Light" panose="020B0304020202020204" pitchFamily="34" charset="0"/>
            </a:endParaRPr>
          </a:p>
          <a:p>
            <a:pPr marL="0" marR="0" lvl="0" indent="0" defTabSz="914400" rtl="0" eaLnBrk="0" fontAlgn="base" latinLnBrk="0" hangingPunct="0">
              <a:lnSpc>
                <a:spcPct val="100000"/>
              </a:lnSpc>
              <a:spcBef>
                <a:spcPct val="0"/>
              </a:spcBef>
              <a:spcAft>
                <a:spcPct val="0"/>
              </a:spcAft>
              <a:buClrTx/>
              <a:buSzTx/>
              <a:buFontTx/>
              <a:buNone/>
              <a:tabLst/>
            </a:pPr>
            <a:r>
              <a:rPr kumimoji="0" lang="en-GB" altLang="en-US" sz="1200" b="0" i="0" u="none" strike="noStrike" cap="none" normalizeH="0" baseline="0" dirty="0">
                <a:ln>
                  <a:noFill/>
                </a:ln>
                <a:solidFill>
                  <a:schemeClr val="bg1"/>
                </a:solidFill>
                <a:effectLst/>
                <a:latin typeface="Arial Nova Light" panose="020B0304020202020204" pitchFamily="34" charset="0"/>
                <a:ea typeface="Calibri" panose="020F0502020204030204" pitchFamily="34" charset="0"/>
                <a:cs typeface="Times New Roman" panose="02020603050405020304" pitchFamily="18" charset="0"/>
              </a:rPr>
              <a:t>Drawing on the experience, professionalism and knowledge of this broad range of training providers, vessels emerging from build, refit or simply on operations can benefit from a full catalogue of services designed to ensure the crew remain at the forefront of their skill base for the benefit of all on board.</a:t>
            </a:r>
          </a:p>
          <a:p>
            <a:pPr marL="0" marR="0" lvl="0" indent="0" defTabSz="914400" rtl="0" eaLnBrk="0" fontAlgn="base" latinLnBrk="0" hangingPunct="0">
              <a:lnSpc>
                <a:spcPct val="100000"/>
              </a:lnSpc>
              <a:spcBef>
                <a:spcPct val="0"/>
              </a:spcBef>
              <a:spcAft>
                <a:spcPct val="0"/>
              </a:spcAft>
              <a:buClrTx/>
              <a:buSzTx/>
              <a:buFontTx/>
              <a:buNone/>
              <a:tabLst/>
            </a:pPr>
            <a:endParaRPr kumimoji="0" lang="en-GB" altLang="en-US" sz="1200" b="0" i="0" u="none" strike="noStrike" cap="none" normalizeH="0" baseline="0" dirty="0">
              <a:ln>
                <a:noFill/>
              </a:ln>
              <a:solidFill>
                <a:schemeClr val="bg1"/>
              </a:solidFill>
              <a:effectLst/>
              <a:latin typeface="Arial Nova Light" panose="020B0304020202020204" pitchFamily="34" charset="0"/>
              <a:ea typeface="Calibri" panose="020F0502020204030204" pitchFamily="34" charset="0"/>
              <a:cs typeface="Times New Roman" panose="02020603050405020304" pitchFamily="18" charset="0"/>
            </a:endParaRPr>
          </a:p>
          <a:p>
            <a:pPr defTabSz="914400" eaLnBrk="0" fontAlgn="base" hangingPunct="0">
              <a:spcBef>
                <a:spcPct val="0"/>
              </a:spcBef>
              <a:spcAft>
                <a:spcPct val="0"/>
              </a:spcAft>
            </a:pPr>
            <a:r>
              <a:rPr lang="en-GB" altLang="en-US" sz="1200" dirty="0">
                <a:solidFill>
                  <a:schemeClr val="bg1"/>
                </a:solidFill>
                <a:latin typeface="Arial Nova Light" panose="020B0304020202020204" pitchFamily="34" charset="0"/>
                <a:cs typeface="Times New Roman" panose="02020603050405020304" pitchFamily="18" charset="0"/>
              </a:rPr>
              <a:t>Our mission is to simplify the training of crew by providing a single point of administration contact who will work directly with the Heads Of Department on board to generate the training programme, liaise with the providers, amalgamate everything into a single invoice and continuously liaise with all relevant parties </a:t>
            </a:r>
          </a:p>
          <a:p>
            <a:pPr marL="0" marR="0" lvl="0" indent="0" defTabSz="914400" rtl="0" eaLnBrk="0" fontAlgn="base" latinLnBrk="0" hangingPunct="0">
              <a:lnSpc>
                <a:spcPct val="100000"/>
              </a:lnSpc>
              <a:spcBef>
                <a:spcPct val="0"/>
              </a:spcBef>
              <a:spcAft>
                <a:spcPct val="0"/>
              </a:spcAft>
              <a:buClrTx/>
              <a:buSzTx/>
              <a:buFontTx/>
              <a:buNone/>
              <a:tabLst/>
            </a:pPr>
            <a:endParaRPr kumimoji="0" lang="en-GB" altLang="en-US" sz="1200" b="0" i="0" u="none" strike="noStrike" cap="none" normalizeH="0" baseline="0" dirty="0">
              <a:ln>
                <a:noFill/>
              </a:ln>
              <a:solidFill>
                <a:schemeClr val="bg1"/>
              </a:solidFill>
              <a:effectLst/>
              <a:latin typeface="Arial Nova Light" panose="020B0304020202020204" pitchFamily="34" charset="0"/>
            </a:endParaRPr>
          </a:p>
        </p:txBody>
      </p:sp>
      <p:sp>
        <p:nvSpPr>
          <p:cNvPr id="3" name="Rectangle 5">
            <a:extLst>
              <a:ext uri="{FF2B5EF4-FFF2-40B4-BE49-F238E27FC236}">
                <a16:creationId xmlns:a16="http://schemas.microsoft.com/office/drawing/2014/main" id="{4CDBEA4D-0AFB-4987-A964-8417AA1B5559}"/>
              </a:ext>
            </a:extLst>
          </p:cNvPr>
          <p:cNvSpPr>
            <a:spLocks noChangeArrowheads="1"/>
          </p:cNvSpPr>
          <p:nvPr/>
        </p:nvSpPr>
        <p:spPr bwMode="auto">
          <a:xfrm>
            <a:off x="152400" y="609600"/>
            <a:ext cx="10691813"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34" name="Text Box 2">
            <a:extLst>
              <a:ext uri="{FF2B5EF4-FFF2-40B4-BE49-F238E27FC236}">
                <a16:creationId xmlns:a16="http://schemas.microsoft.com/office/drawing/2014/main" id="{C1C6065C-2542-4BE1-88D8-891E1A03F232}"/>
              </a:ext>
            </a:extLst>
          </p:cNvPr>
          <p:cNvSpPr txBox="1">
            <a:spLocks noChangeArrowheads="1"/>
          </p:cNvSpPr>
          <p:nvPr/>
        </p:nvSpPr>
        <p:spPr bwMode="auto">
          <a:xfrm>
            <a:off x="1231106" y="2713037"/>
            <a:ext cx="3505200" cy="2346959"/>
          </a:xfrm>
          <a:prstGeom prst="rect">
            <a:avLst/>
          </a:prstGeom>
          <a:noFill/>
          <a:ln w="9525">
            <a:noFill/>
            <a:miter lim="800000"/>
            <a:headEnd/>
            <a:tailEnd/>
          </a:ln>
        </p:spPr>
        <p:txBody>
          <a:bodyPr rot="0" vert="horz" wrap="square" lIns="91440" tIns="45720" rIns="91440" bIns="45720" anchor="t" anchorCtr="0">
            <a:noAutofit/>
          </a:bodyPr>
          <a:lstStyle/>
          <a:p>
            <a:pPr algn="ctr">
              <a:lnSpc>
                <a:spcPct val="115000"/>
              </a:lnSpc>
              <a:spcAft>
                <a:spcPts val="1000"/>
              </a:spcAft>
            </a:pPr>
            <a:r>
              <a:rPr lang="en-GB" sz="3200" dirty="0">
                <a:solidFill>
                  <a:schemeClr val="bg1"/>
                </a:solidFill>
                <a:effectLst/>
                <a:latin typeface="Bebas Neue" panose="020B0606020202050201" pitchFamily="34" charset="0"/>
                <a:ea typeface="Calibri" panose="020F0502020204030204" pitchFamily="34" charset="0"/>
                <a:cs typeface="Times New Roman" panose="02020603050405020304" pitchFamily="18" charset="0"/>
              </a:rPr>
              <a:t>Safer crew</a:t>
            </a:r>
          </a:p>
          <a:p>
            <a:pPr algn="ctr">
              <a:lnSpc>
                <a:spcPct val="115000"/>
              </a:lnSpc>
              <a:spcAft>
                <a:spcPts val="1000"/>
              </a:spcAft>
            </a:pPr>
            <a:r>
              <a:rPr lang="en-GB" sz="3200" dirty="0">
                <a:solidFill>
                  <a:schemeClr val="bg1"/>
                </a:solidFill>
                <a:effectLst/>
                <a:latin typeface="Bebas Neue" panose="020B0606020202050201" pitchFamily="34" charset="0"/>
                <a:ea typeface="Calibri" panose="020F0502020204030204" pitchFamily="34" charset="0"/>
                <a:cs typeface="Times New Roman" panose="02020603050405020304" pitchFamily="18" charset="0"/>
              </a:rPr>
              <a:t>Safer yacht</a:t>
            </a:r>
          </a:p>
          <a:p>
            <a:pPr algn="ctr">
              <a:lnSpc>
                <a:spcPct val="115000"/>
              </a:lnSpc>
              <a:spcAft>
                <a:spcPts val="1000"/>
              </a:spcAft>
            </a:pPr>
            <a:r>
              <a:rPr lang="en-GB" sz="3200" dirty="0">
                <a:solidFill>
                  <a:schemeClr val="bg1"/>
                </a:solidFill>
                <a:effectLst/>
                <a:latin typeface="Bebas Neue" panose="020B0606020202050201" pitchFamily="34" charset="0"/>
                <a:ea typeface="Calibri" panose="020F0502020204030204" pitchFamily="34" charset="0"/>
                <a:cs typeface="Times New Roman" panose="02020603050405020304" pitchFamily="18" charset="0"/>
              </a:rPr>
              <a:t>Safer Guests</a:t>
            </a:r>
          </a:p>
        </p:txBody>
      </p:sp>
    </p:spTree>
  </p:cSld>
  <p:clrMapOvr>
    <a:masterClrMapping/>
  </p:clrMapOvr>
  <p:transition spd="slow">
    <p:fade thruBlk="1"/>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F990F62-7A08-4F91-9A12-118BBFBF81FA}"/>
              </a:ext>
            </a:extLst>
          </p:cNvPr>
          <p:cNvPicPr/>
          <p:nvPr/>
        </p:nvPicPr>
        <p:blipFill>
          <a:blip r:embed="rId3">
            <a:extLst>
              <a:ext uri="{28A0092B-C50C-407E-A947-70E740481C1C}">
                <a14:useLocalDpi xmlns:a14="http://schemas.microsoft.com/office/drawing/2010/main" val="0"/>
              </a:ext>
            </a:extLst>
          </a:blip>
          <a:stretch>
            <a:fillRect/>
          </a:stretch>
        </p:blipFill>
        <p:spPr bwMode="auto">
          <a:xfrm>
            <a:off x="790244" y="2112287"/>
            <a:ext cx="1856930" cy="540656"/>
          </a:xfrm>
          <a:prstGeom prst="rect">
            <a:avLst/>
          </a:prstGeom>
          <a:ln>
            <a:noFill/>
          </a:ln>
          <a:extLst>
            <a:ext uri="{53640926-AAD7-44D8-BBD7-CCE9431645EC}">
              <a14:shadowObscured xmlns:a14="http://schemas.microsoft.com/office/drawing/2010/main"/>
            </a:ext>
          </a:extLst>
        </p:spPr>
      </p:pic>
      <p:pic>
        <p:nvPicPr>
          <p:cNvPr id="9" name="Picture 8">
            <a:extLst>
              <a:ext uri="{FF2B5EF4-FFF2-40B4-BE49-F238E27FC236}">
                <a16:creationId xmlns:a16="http://schemas.microsoft.com/office/drawing/2014/main" id="{F077F89F-40B0-4525-9D68-37804F2412FF}"/>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1353832" y="3779837"/>
            <a:ext cx="795693" cy="1387309"/>
          </a:xfrm>
          <a:prstGeom prst="rect">
            <a:avLst/>
          </a:prstGeom>
        </p:spPr>
      </p:pic>
      <p:pic>
        <p:nvPicPr>
          <p:cNvPr id="10" name="Picture 9">
            <a:extLst>
              <a:ext uri="{FF2B5EF4-FFF2-40B4-BE49-F238E27FC236}">
                <a16:creationId xmlns:a16="http://schemas.microsoft.com/office/drawing/2014/main" id="{3307AF40-E484-4081-8385-ECCFEFA01F66}"/>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856185" y="438484"/>
            <a:ext cx="1790989" cy="845516"/>
          </a:xfrm>
          <a:prstGeom prst="rect">
            <a:avLst/>
          </a:prstGeom>
        </p:spPr>
      </p:pic>
      <p:pic>
        <p:nvPicPr>
          <p:cNvPr id="11" name="Picture 10">
            <a:extLst>
              <a:ext uri="{FF2B5EF4-FFF2-40B4-BE49-F238E27FC236}">
                <a16:creationId xmlns:a16="http://schemas.microsoft.com/office/drawing/2014/main" id="{BB536057-F24B-4C38-A506-AAEFE4ED56B5}"/>
              </a:ext>
            </a:extLst>
          </p:cNvPr>
          <p:cNvPicPr/>
          <p:nvPr/>
        </p:nvPicPr>
        <p:blipFill>
          <a:blip r:embed="rId6">
            <a:extLst>
              <a:ext uri="{28A0092B-C50C-407E-A947-70E740481C1C}">
                <a14:useLocalDpi xmlns:a14="http://schemas.microsoft.com/office/drawing/2010/main" val="0"/>
              </a:ext>
            </a:extLst>
          </a:blip>
          <a:stretch>
            <a:fillRect/>
          </a:stretch>
        </p:blipFill>
        <p:spPr>
          <a:xfrm>
            <a:off x="461513" y="6131521"/>
            <a:ext cx="2580330" cy="622419"/>
          </a:xfrm>
          <a:prstGeom prst="rect">
            <a:avLst/>
          </a:prstGeom>
        </p:spPr>
      </p:pic>
      <p:pic>
        <p:nvPicPr>
          <p:cNvPr id="15" name="Picture 14">
            <a:extLst>
              <a:ext uri="{FF2B5EF4-FFF2-40B4-BE49-F238E27FC236}">
                <a16:creationId xmlns:a16="http://schemas.microsoft.com/office/drawing/2014/main" id="{9AAFB6A7-A35A-4163-9B72-29B19A2E41BD}"/>
              </a:ext>
            </a:extLst>
          </p:cNvPr>
          <p:cNvPicPr/>
          <p:nvPr/>
        </p:nvPicPr>
        <p:blipFill>
          <a:blip r:embed="rId7" cstate="print">
            <a:extLst>
              <a:ext uri="{28A0092B-C50C-407E-A947-70E740481C1C}">
                <a14:useLocalDpi xmlns:a14="http://schemas.microsoft.com/office/drawing/2010/main" val="0"/>
              </a:ext>
            </a:extLst>
          </a:blip>
          <a:stretch>
            <a:fillRect/>
          </a:stretch>
        </p:blipFill>
        <p:spPr>
          <a:xfrm>
            <a:off x="8017350" y="622640"/>
            <a:ext cx="2013159" cy="527338"/>
          </a:xfrm>
          <a:prstGeom prst="rect">
            <a:avLst/>
          </a:prstGeom>
        </p:spPr>
      </p:pic>
      <p:sp>
        <p:nvSpPr>
          <p:cNvPr id="18" name="TextBox 17">
            <a:extLst>
              <a:ext uri="{FF2B5EF4-FFF2-40B4-BE49-F238E27FC236}">
                <a16:creationId xmlns:a16="http://schemas.microsoft.com/office/drawing/2014/main" id="{62A44897-6DD9-4C5F-8169-95DEFDAB14A0}"/>
              </a:ext>
            </a:extLst>
          </p:cNvPr>
          <p:cNvSpPr txBox="1"/>
          <p:nvPr/>
        </p:nvSpPr>
        <p:spPr>
          <a:xfrm>
            <a:off x="4020389" y="2413260"/>
            <a:ext cx="1791493" cy="461665"/>
          </a:xfrm>
          <a:prstGeom prst="rect">
            <a:avLst/>
          </a:prstGeom>
          <a:noFill/>
        </p:spPr>
        <p:txBody>
          <a:bodyPr wrap="square" rtlCol="0">
            <a:noAutofit/>
          </a:bodyPr>
          <a:lstStyle/>
          <a:p>
            <a:pPr algn="ctr"/>
            <a:r>
              <a:rPr lang="en-GB" sz="2400" dirty="0">
                <a:latin typeface="Bebas Neue" panose="020B0606020202050201" pitchFamily="34" charset="0"/>
              </a:rPr>
              <a:t>Our Members</a:t>
            </a:r>
          </a:p>
        </p:txBody>
      </p:sp>
      <p:sp>
        <p:nvSpPr>
          <p:cNvPr id="19" name="Rectangle">
            <a:extLst>
              <a:ext uri="{FF2B5EF4-FFF2-40B4-BE49-F238E27FC236}">
                <a16:creationId xmlns:a16="http://schemas.microsoft.com/office/drawing/2014/main" id="{7AAF4CD8-596E-4D90-9240-1E2E301A1C1B}"/>
              </a:ext>
            </a:extLst>
          </p:cNvPr>
          <p:cNvSpPr/>
          <p:nvPr/>
        </p:nvSpPr>
        <p:spPr>
          <a:xfrm>
            <a:off x="3669506" y="2255837"/>
            <a:ext cx="3390332" cy="1861013"/>
          </a:xfrm>
          <a:prstGeom prst="rect">
            <a:avLst/>
          </a:prstGeom>
          <a:ln w="190500">
            <a:solidFill>
              <a:srgbClr val="A6AAA9">
                <a:alpha val="50000"/>
              </a:srgbClr>
            </a:solidFill>
            <a:miter lim="400000"/>
          </a:ln>
        </p:spPr>
        <p:txBody>
          <a:bodyPr lIns="50800" tIns="50800" rIns="50800" bIns="50800" anchor="ctr"/>
          <a:lstStyle/>
          <a:p>
            <a:pPr algn="ctr">
              <a:lnSpc>
                <a:spcPct val="100000"/>
              </a:lnSpc>
              <a:defRPr sz="3200" cap="none" spc="0">
                <a:solidFill>
                  <a:srgbClr val="FFFFFF"/>
                </a:solidFill>
                <a:latin typeface="Helvetica Light"/>
                <a:ea typeface="Helvetica Light"/>
                <a:cs typeface="Helvetica Light"/>
                <a:sym typeface="Helvetica Light"/>
              </a:defRPr>
            </a:pPr>
            <a:endParaRPr/>
          </a:p>
        </p:txBody>
      </p:sp>
      <p:sp>
        <p:nvSpPr>
          <p:cNvPr id="20" name="Sed ut perspiciatis unde omnis iste natus error sit volup lor sit tatem accusantium doloremque. Sed ut perspiciatis unde omnis.">
            <a:extLst>
              <a:ext uri="{FF2B5EF4-FFF2-40B4-BE49-F238E27FC236}">
                <a16:creationId xmlns:a16="http://schemas.microsoft.com/office/drawing/2014/main" id="{4DC5CFA9-DE96-460B-AB35-ACB209411681}"/>
              </a:ext>
            </a:extLst>
          </p:cNvPr>
          <p:cNvSpPr txBox="1"/>
          <p:nvPr/>
        </p:nvSpPr>
        <p:spPr>
          <a:xfrm>
            <a:off x="3665487" y="4313237"/>
            <a:ext cx="3509219" cy="207633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spAutoFit/>
          </a:bodyPr>
          <a:lstStyle>
            <a:lvl1pPr algn="just">
              <a:lnSpc>
                <a:spcPct val="120000"/>
              </a:lnSpc>
              <a:defRPr sz="2500" cap="none" spc="75">
                <a:latin typeface="Raleway Light"/>
                <a:ea typeface="Raleway Light"/>
                <a:cs typeface="Raleway Light"/>
                <a:sym typeface="Raleway Light"/>
              </a:defRPr>
            </a:lvl1pPr>
          </a:lstStyle>
          <a:p>
            <a:pPr algn="l"/>
            <a:r>
              <a:rPr lang="en-GB" sz="1200" dirty="0">
                <a:solidFill>
                  <a:schemeClr val="bg2">
                    <a:lumMod val="25000"/>
                  </a:schemeClr>
                </a:solidFill>
                <a:latin typeface="Arial Nova Light" panose="020B0304020202020204" pitchFamily="34" charset="0"/>
                <a:cs typeface="Times New Roman" panose="02020603050405020304" pitchFamily="18" charset="0"/>
              </a:rPr>
              <a:t>All our companies are world leaders in their respective fields providing bespoke onboard training and consultancy.  Whether it’s legislative training, training for a particular requirement or consultancy, our members have the all the expertise you require irrespective of the size of yacht.</a:t>
            </a:r>
          </a:p>
          <a:p>
            <a:pPr algn="l"/>
            <a:endParaRPr lang="en-GB" sz="1200" dirty="0">
              <a:solidFill>
                <a:schemeClr val="bg2">
                  <a:lumMod val="25000"/>
                </a:schemeClr>
              </a:solidFill>
              <a:latin typeface="Arial Nova Light" panose="020B0304020202020204" pitchFamily="34" charset="0"/>
              <a:cs typeface="Times New Roman" panose="02020603050405020304" pitchFamily="18" charset="0"/>
            </a:endParaRPr>
          </a:p>
          <a:p>
            <a:pPr algn="l"/>
            <a:r>
              <a:rPr lang="en-GB" sz="1200" dirty="0">
                <a:solidFill>
                  <a:schemeClr val="bg2">
                    <a:lumMod val="25000"/>
                  </a:schemeClr>
                </a:solidFill>
                <a:latin typeface="Arial Nova Light" panose="020B0304020202020204" pitchFamily="34" charset="0"/>
                <a:cs typeface="Times New Roman" panose="02020603050405020304" pitchFamily="18" charset="0"/>
              </a:rPr>
              <a:t>Watch the summary video at this </a:t>
            </a:r>
            <a:r>
              <a:rPr lang="en-GB" sz="1200" dirty="0">
                <a:solidFill>
                  <a:schemeClr val="bg2">
                    <a:lumMod val="25000"/>
                  </a:schemeClr>
                </a:solidFill>
                <a:latin typeface="Arial Nova Light" panose="020B0304020202020204" pitchFamily="34" charset="0"/>
                <a:cs typeface="Times New Roman" panose="02020603050405020304" pitchFamily="18" charset="0"/>
                <a:hlinkClick r:id="rId8"/>
              </a:rPr>
              <a:t>link</a:t>
            </a:r>
            <a:r>
              <a:rPr lang="en-GB" sz="1200" dirty="0">
                <a:solidFill>
                  <a:schemeClr val="bg2">
                    <a:lumMod val="25000"/>
                  </a:schemeClr>
                </a:solidFill>
                <a:latin typeface="Arial Nova Light" panose="020B0304020202020204" pitchFamily="34" charset="0"/>
                <a:cs typeface="Times New Roman" panose="02020603050405020304" pitchFamily="18" charset="0"/>
              </a:rPr>
              <a:t>.</a:t>
            </a:r>
            <a:endParaRPr sz="1200" dirty="0">
              <a:solidFill>
                <a:schemeClr val="bg2">
                  <a:lumMod val="25000"/>
                </a:schemeClr>
              </a:solidFill>
              <a:latin typeface="Arial Nova Light" panose="020B0304020202020204" pitchFamily="34" charset="0"/>
              <a:cs typeface="Times New Roman" panose="02020603050405020304" pitchFamily="18" charset="0"/>
            </a:endParaRPr>
          </a:p>
        </p:txBody>
      </p:sp>
      <p:pic>
        <p:nvPicPr>
          <p:cNvPr id="21" name="Picture 20">
            <a:extLst>
              <a:ext uri="{FF2B5EF4-FFF2-40B4-BE49-F238E27FC236}">
                <a16:creationId xmlns:a16="http://schemas.microsoft.com/office/drawing/2014/main" id="{6C5F735D-D18D-4F04-A304-E2E0A743A9DF}"/>
              </a:ext>
            </a:extLst>
          </p:cNvPr>
          <p:cNvPicPr/>
          <p:nvPr/>
        </p:nvPicPr>
        <p:blipFill rotWithShape="1">
          <a:blip r:embed="rId9" cstate="print">
            <a:extLst>
              <a:ext uri="{28A0092B-C50C-407E-A947-70E740481C1C}">
                <a14:useLocalDpi xmlns:a14="http://schemas.microsoft.com/office/drawing/2010/main" val="0"/>
              </a:ext>
            </a:extLst>
          </a:blip>
          <a:srcRect t="24532" b="22664"/>
          <a:stretch/>
        </p:blipFill>
        <p:spPr bwMode="auto">
          <a:xfrm>
            <a:off x="3516153" y="2652943"/>
            <a:ext cx="3810953" cy="1341755"/>
          </a:xfrm>
          <a:prstGeom prst="rect">
            <a:avLst/>
          </a:prstGeom>
          <a:ln>
            <a:noFill/>
          </a:ln>
          <a:extLst>
            <a:ext uri="{53640926-AAD7-44D8-BBD7-CCE9431645EC}">
              <a14:shadowObscured xmlns:a14="http://schemas.microsoft.com/office/drawing/2010/main"/>
            </a:ext>
          </a:extLst>
        </p:spPr>
      </p:pic>
      <p:sp>
        <p:nvSpPr>
          <p:cNvPr id="2" name="TextBox 1">
            <a:extLst>
              <a:ext uri="{FF2B5EF4-FFF2-40B4-BE49-F238E27FC236}">
                <a16:creationId xmlns:a16="http://schemas.microsoft.com/office/drawing/2014/main" id="{7EA6F796-6A83-4710-B921-10D81750ED87}"/>
              </a:ext>
            </a:extLst>
          </p:cNvPr>
          <p:cNvSpPr txBox="1"/>
          <p:nvPr/>
        </p:nvSpPr>
        <p:spPr>
          <a:xfrm>
            <a:off x="8243411" y="4586994"/>
            <a:ext cx="1680806" cy="338554"/>
          </a:xfrm>
          <a:prstGeom prst="rect">
            <a:avLst/>
          </a:prstGeom>
          <a:noFill/>
        </p:spPr>
        <p:txBody>
          <a:bodyPr wrap="square" rtlCol="0">
            <a:spAutoFit/>
          </a:bodyPr>
          <a:lstStyle/>
          <a:p>
            <a:r>
              <a:rPr lang="en-US" sz="1600" dirty="0">
                <a:latin typeface="PT Mono" panose="02060509020205020204" pitchFamily="49" charset="77"/>
                <a:cs typeface="Poppins" panose="02000000000000000000" pitchFamily="2" charset="77"/>
              </a:rPr>
              <a:t>ROMEO FOXROT</a:t>
            </a:r>
          </a:p>
        </p:txBody>
      </p:sp>
      <p:pic>
        <p:nvPicPr>
          <p:cNvPr id="4" name="Picture 3" descr="A picture containing drawing&#10;&#10;Description automatically generated">
            <a:extLst>
              <a:ext uri="{FF2B5EF4-FFF2-40B4-BE49-F238E27FC236}">
                <a16:creationId xmlns:a16="http://schemas.microsoft.com/office/drawing/2014/main" id="{1E865EC3-477A-4D22-998D-A655BDCAAF18}"/>
              </a:ext>
            </a:extLst>
          </p:cNvPr>
          <p:cNvPicPr>
            <a:picLocks noChangeAspect="1"/>
          </p:cNvPicPr>
          <p:nvPr/>
        </p:nvPicPr>
        <p:blipFill>
          <a:blip r:embed="rId10">
            <a:biLevel thresh="75000"/>
            <a:extLst>
              <a:ext uri="{BEBA8EAE-BF5A-486C-A8C5-ECC9F3942E4B}">
                <a14:imgProps xmlns:a14="http://schemas.microsoft.com/office/drawing/2010/main">
                  <a14:imgLayer r:embed="rId11">
                    <a14:imgEffect>
                      <a14:colorTemperature colorTemp="6748"/>
                    </a14:imgEffect>
                    <a14:imgEffect>
                      <a14:saturation sat="151000"/>
                    </a14:imgEffect>
                    <a14:imgEffect>
                      <a14:brightnessContrast bright="-34000"/>
                    </a14:imgEffect>
                  </a14:imgLayer>
                </a14:imgProps>
              </a:ext>
            </a:extLst>
          </a:blip>
          <a:stretch>
            <a:fillRect/>
          </a:stretch>
        </p:blipFill>
        <p:spPr>
          <a:xfrm>
            <a:off x="8730521" y="3779837"/>
            <a:ext cx="706586" cy="706586"/>
          </a:xfrm>
          <a:prstGeom prst="rect">
            <a:avLst/>
          </a:prstGeom>
          <a:noFill/>
        </p:spPr>
      </p:pic>
      <p:pic>
        <p:nvPicPr>
          <p:cNvPr id="8" name="Picture 7" descr="Schematic&#10;&#10;Description automatically generated with medium confidence">
            <a:extLst>
              <a:ext uri="{FF2B5EF4-FFF2-40B4-BE49-F238E27FC236}">
                <a16:creationId xmlns:a16="http://schemas.microsoft.com/office/drawing/2014/main" id="{3A28F42B-196D-4152-B243-2294415540B9}"/>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719052" y="378029"/>
            <a:ext cx="1271238" cy="949124"/>
          </a:xfrm>
          <a:prstGeom prst="rect">
            <a:avLst/>
          </a:prstGeom>
        </p:spPr>
      </p:pic>
      <p:pic>
        <p:nvPicPr>
          <p:cNvPr id="5" name="Picture 4" descr="Text&#10;&#10;Description automatically generated">
            <a:extLst>
              <a:ext uri="{FF2B5EF4-FFF2-40B4-BE49-F238E27FC236}">
                <a16:creationId xmlns:a16="http://schemas.microsoft.com/office/drawing/2014/main" id="{41AF21AB-30DC-A19A-8E27-69575127721F}"/>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962150" y="2023116"/>
            <a:ext cx="2243328" cy="780288"/>
          </a:xfrm>
          <a:prstGeom prst="rect">
            <a:avLst/>
          </a:prstGeom>
        </p:spPr>
      </p:pic>
      <p:pic>
        <p:nvPicPr>
          <p:cNvPr id="7" name="Picture 6">
            <a:extLst>
              <a:ext uri="{FF2B5EF4-FFF2-40B4-BE49-F238E27FC236}">
                <a16:creationId xmlns:a16="http://schemas.microsoft.com/office/drawing/2014/main" id="{3A8DBCA2-DBF2-9001-E60F-A2D76ED72A07}"/>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8452158" y="6065607"/>
            <a:ext cx="1263312" cy="647936"/>
          </a:xfrm>
          <a:prstGeom prst="rect">
            <a:avLst/>
          </a:prstGeom>
        </p:spPr>
      </p:pic>
    </p:spTree>
    <p:extLst>
      <p:ext uri="{BB962C8B-B14F-4D97-AF65-F5344CB8AC3E}">
        <p14:creationId xmlns:p14="http://schemas.microsoft.com/office/powerpoint/2010/main" val="2510464075"/>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07684DC9-0AD6-43DB-A2AB-7225682A21BF}"/>
              </a:ext>
            </a:extLst>
          </p:cNvPr>
          <p:cNvSpPr>
            <a:spLocks noGrp="1"/>
          </p:cNvSpPr>
          <p:nvPr>
            <p:ph type="pic" sz="half" idx="13"/>
          </p:nvPr>
        </p:nvSpPr>
        <p:spPr>
          <a:xfrm>
            <a:off x="5345906" y="349985"/>
            <a:ext cx="4933157" cy="3466365"/>
          </a:xfrm>
          <a:blipFill>
            <a:blip r:embed="rId3"/>
            <a:stretch>
              <a:fillRect/>
            </a:stretch>
          </a:blipFill>
        </p:spPr>
        <p:txBody>
          <a:bodyPr/>
          <a:lstStyle/>
          <a:p>
            <a:endParaRPr lang="en-GB" dirty="0"/>
          </a:p>
        </p:txBody>
      </p:sp>
      <p:sp>
        <p:nvSpPr>
          <p:cNvPr id="1952" name="Rectangle"/>
          <p:cNvSpPr/>
          <p:nvPr/>
        </p:nvSpPr>
        <p:spPr>
          <a:xfrm>
            <a:off x="401710" y="2179637"/>
            <a:ext cx="4953000" cy="5029200"/>
          </a:xfrm>
          <a:prstGeom prst="rect">
            <a:avLst/>
          </a:prstGeom>
          <a:solidFill>
            <a:srgbClr val="00152F"/>
          </a:solidFill>
          <a:ln w="12700">
            <a:miter lim="400000"/>
          </a:ln>
          <a:effectLst/>
        </p:spPr>
        <p:txBody>
          <a:bodyPr lIns="22275" tIns="22275" rIns="22275" bIns="22275" anchor="ctr"/>
          <a:lstStyle/>
          <a:p>
            <a:pPr algn="ctr">
              <a:lnSpc>
                <a:spcPct val="100000"/>
              </a:lnSpc>
              <a:defRPr sz="3200" cap="none" spc="0">
                <a:solidFill>
                  <a:srgbClr val="FFFFFF"/>
                </a:solidFill>
                <a:latin typeface="Helvetica Light"/>
                <a:ea typeface="Helvetica Light"/>
                <a:cs typeface="Helvetica Light"/>
                <a:sym typeface="Helvetica Light"/>
              </a:defRPr>
            </a:pPr>
            <a:endParaRPr sz="1403"/>
          </a:p>
        </p:txBody>
      </p:sp>
      <p:sp>
        <p:nvSpPr>
          <p:cNvPr id="1954" name="double picture showcase"/>
          <p:cNvSpPr txBox="1"/>
          <p:nvPr/>
        </p:nvSpPr>
        <p:spPr>
          <a:xfrm>
            <a:off x="773906" y="1417637"/>
            <a:ext cx="4114800" cy="47587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2275" tIns="22275" rIns="22275" bIns="22275" anchor="b">
            <a:spAutoFit/>
          </a:bodyPr>
          <a:lstStyle>
            <a:lvl1pPr>
              <a:defRPr>
                <a:solidFill>
                  <a:srgbClr val="FFFFFF"/>
                </a:solidFill>
              </a:defRPr>
            </a:lvl1pPr>
          </a:lstStyle>
          <a:p>
            <a:r>
              <a:rPr lang="en-GB" sz="1400" dirty="0">
                <a:solidFill>
                  <a:schemeClr val="tx1"/>
                </a:solidFill>
                <a:latin typeface="Arial Nova Light" panose="020B0304020202020204" pitchFamily="34" charset="0"/>
              </a:rPr>
              <a:t>Providing an unsurpassed level of crew training in navigation and firefighting.</a:t>
            </a:r>
            <a:endParaRPr sz="1400" dirty="0">
              <a:solidFill>
                <a:schemeClr val="tx1"/>
              </a:solidFill>
              <a:latin typeface="Arial Nova Light" panose="020B0304020202020204" pitchFamily="34" charset="0"/>
            </a:endParaRPr>
          </a:p>
        </p:txBody>
      </p:sp>
      <p:sp>
        <p:nvSpPr>
          <p:cNvPr id="1955" name="Lorem ipsum sit lom dolor sit amet, consectetur sit amet adipiscing. Lorem ipsum sit lom dolor. Lorem ipsum."/>
          <p:cNvSpPr txBox="1"/>
          <p:nvPr/>
        </p:nvSpPr>
        <p:spPr>
          <a:xfrm>
            <a:off x="773906" y="2541794"/>
            <a:ext cx="4267200" cy="91073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2275" tIns="22275" rIns="22275" bIns="22275">
            <a:spAutoFit/>
          </a:bodyPr>
          <a:lstStyle>
            <a:lvl1pPr algn="just">
              <a:lnSpc>
                <a:spcPct val="120000"/>
              </a:lnSpc>
              <a:defRPr sz="2500" cap="none" spc="75">
                <a:solidFill>
                  <a:srgbClr val="FFFFFF"/>
                </a:solidFill>
                <a:latin typeface="Raleway Light"/>
                <a:ea typeface="Raleway Light"/>
                <a:cs typeface="Raleway Light"/>
                <a:sym typeface="Raleway Light"/>
              </a:defRPr>
            </a:lvl1pPr>
          </a:lstStyle>
          <a:p>
            <a:pPr algn="l"/>
            <a:r>
              <a:rPr lang="en-GB" sz="1200" dirty="0">
                <a:latin typeface="Arial Nova Light" panose="020B0304020202020204" pitchFamily="34" charset="0"/>
              </a:rPr>
              <a:t>Da Gama maritime are predominately ex-mariners and professional experienced trainers who’s focus is on the maintenance of safety at sea and engagement with crew for the development of procedures and skills.</a:t>
            </a:r>
          </a:p>
        </p:txBody>
      </p:sp>
      <p:sp>
        <p:nvSpPr>
          <p:cNvPr id="1956" name="Rectangle"/>
          <p:cNvSpPr/>
          <p:nvPr/>
        </p:nvSpPr>
        <p:spPr>
          <a:xfrm>
            <a:off x="773906" y="3751994"/>
            <a:ext cx="417649" cy="55687"/>
          </a:xfrm>
          <a:prstGeom prst="rect">
            <a:avLst/>
          </a:prstGeom>
          <a:solidFill>
            <a:srgbClr val="FFFFFF"/>
          </a:solidFill>
          <a:ln w="12700">
            <a:miter lim="400000"/>
          </a:ln>
        </p:spPr>
        <p:txBody>
          <a:bodyPr lIns="22275" tIns="22275" rIns="22275" bIns="22275" anchor="ctr"/>
          <a:lstStyle/>
          <a:p>
            <a:pPr algn="ctr">
              <a:lnSpc>
                <a:spcPct val="100000"/>
              </a:lnSpc>
              <a:defRPr sz="3200" cap="none" spc="0">
                <a:solidFill>
                  <a:srgbClr val="FFFFFF"/>
                </a:solidFill>
                <a:latin typeface="Helvetica Light"/>
                <a:ea typeface="Helvetica Light"/>
                <a:cs typeface="Helvetica Light"/>
                <a:sym typeface="Helvetica Light"/>
              </a:defRPr>
            </a:pPr>
            <a:endParaRPr sz="1403"/>
          </a:p>
        </p:txBody>
      </p:sp>
      <p:pic>
        <p:nvPicPr>
          <p:cNvPr id="20" name="Picture 19">
            <a:extLst>
              <a:ext uri="{FF2B5EF4-FFF2-40B4-BE49-F238E27FC236}">
                <a16:creationId xmlns:a16="http://schemas.microsoft.com/office/drawing/2014/main" id="{BCCE9F24-D16B-4CBA-8FA8-AAFD7E4789D4}"/>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1154906" y="503237"/>
            <a:ext cx="3122930" cy="735965"/>
          </a:xfrm>
          <a:prstGeom prst="rect">
            <a:avLst/>
          </a:prstGeom>
        </p:spPr>
      </p:pic>
      <p:pic>
        <p:nvPicPr>
          <p:cNvPr id="26" name="Picture 25">
            <a:extLst>
              <a:ext uri="{FF2B5EF4-FFF2-40B4-BE49-F238E27FC236}">
                <a16:creationId xmlns:a16="http://schemas.microsoft.com/office/drawing/2014/main" id="{67D2C161-B4AF-449B-8300-DF34E781526C}"/>
              </a:ext>
            </a:extLst>
          </p:cNvPr>
          <p:cNvPicPr/>
          <p:nvPr/>
        </p:nvPicPr>
        <p:blipFill>
          <a:blip r:embed="rId5">
            <a:extLst>
              <a:ext uri="{28A0092B-C50C-407E-A947-70E740481C1C}">
                <a14:useLocalDpi xmlns:a14="http://schemas.microsoft.com/office/drawing/2010/main" val="0"/>
              </a:ext>
            </a:extLst>
          </a:blip>
          <a:stretch>
            <a:fillRect/>
          </a:stretch>
        </p:blipFill>
        <p:spPr>
          <a:xfrm>
            <a:off x="5338546" y="3832313"/>
            <a:ext cx="4959340" cy="3360560"/>
          </a:xfrm>
          <a:prstGeom prst="rect">
            <a:avLst/>
          </a:prstGeom>
        </p:spPr>
      </p:pic>
      <p:sp>
        <p:nvSpPr>
          <p:cNvPr id="27" name="Lorem ipsum sit lom dolor sit amet, consectetur sit amet adipiscing. Lorem ipsum sit lom dolor. Lorem ipsum.">
            <a:extLst>
              <a:ext uri="{FF2B5EF4-FFF2-40B4-BE49-F238E27FC236}">
                <a16:creationId xmlns:a16="http://schemas.microsoft.com/office/drawing/2014/main" id="{DE17E21E-F7A4-467A-8E31-8F76B6E8CF63}"/>
              </a:ext>
            </a:extLst>
          </p:cNvPr>
          <p:cNvSpPr txBox="1"/>
          <p:nvPr/>
        </p:nvSpPr>
        <p:spPr>
          <a:xfrm>
            <a:off x="697706" y="4084637"/>
            <a:ext cx="4267200" cy="24593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2275" tIns="22275" rIns="22275" bIns="22275">
            <a:spAutoFit/>
          </a:bodyPr>
          <a:lstStyle>
            <a:lvl1pPr algn="just">
              <a:lnSpc>
                <a:spcPct val="120000"/>
              </a:lnSpc>
              <a:defRPr sz="2500" cap="none" spc="75">
                <a:solidFill>
                  <a:srgbClr val="FFFFFF"/>
                </a:solidFill>
                <a:latin typeface="Raleway Light"/>
                <a:ea typeface="Raleway Light"/>
                <a:cs typeface="Raleway Light"/>
                <a:sym typeface="Raleway Light"/>
              </a:defRPr>
            </a:lvl1pPr>
          </a:lstStyle>
          <a:p>
            <a:pPr algn="l"/>
            <a:r>
              <a:rPr lang="en-GB" sz="1200" dirty="0">
                <a:latin typeface="Arial Nova Light" panose="020B0304020202020204" pitchFamily="34" charset="0"/>
              </a:rPr>
              <a:t>On-board training available -</a:t>
            </a:r>
          </a:p>
        </p:txBody>
      </p:sp>
      <p:sp>
        <p:nvSpPr>
          <p:cNvPr id="6" name="Rectangle 2">
            <a:extLst>
              <a:ext uri="{FF2B5EF4-FFF2-40B4-BE49-F238E27FC236}">
                <a16:creationId xmlns:a16="http://schemas.microsoft.com/office/drawing/2014/main" id="{4A0198A9-8C83-4774-915C-89517B923E44}"/>
              </a:ext>
            </a:extLst>
          </p:cNvPr>
          <p:cNvSpPr>
            <a:spLocks noChangeArrowheads="1"/>
          </p:cNvSpPr>
          <p:nvPr/>
        </p:nvSpPr>
        <p:spPr bwMode="auto">
          <a:xfrm>
            <a:off x="926306" y="4541093"/>
            <a:ext cx="3308342" cy="2062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285750" marR="0" lvl="0" indent="-285750" algn="l" defTabSz="914400" rtl="0" eaLnBrk="0" fontAlgn="base" latinLnBrk="0" hangingPunct="0">
              <a:lnSpc>
                <a:spcPct val="100000"/>
              </a:lnSpc>
              <a:spcBef>
                <a:spcPct val="0"/>
              </a:spcBef>
              <a:spcAft>
                <a:spcPct val="0"/>
              </a:spcAft>
              <a:buClr>
                <a:srgbClr val="00B0F0"/>
              </a:buClr>
              <a:buSzPct val="120000"/>
              <a:buFont typeface="Arial" panose="020B0604020202020204" pitchFamily="34" charset="0"/>
              <a:buChar char="•"/>
              <a:tabLst/>
            </a:pPr>
            <a:r>
              <a:rPr lang="en-GB" altLang="en-US" sz="1200" spc="75" dirty="0">
                <a:solidFill>
                  <a:srgbClr val="FFFFFF"/>
                </a:solidFill>
                <a:latin typeface="Arial Nova Light" panose="020B0304020202020204" pitchFamily="34" charset="0"/>
                <a:sym typeface="Raleway Light"/>
              </a:rPr>
              <a:t>Firefighting</a:t>
            </a:r>
          </a:p>
          <a:p>
            <a:pPr marL="285750" marR="0" lvl="0" indent="-285750" algn="l" defTabSz="914400" rtl="0" eaLnBrk="0" fontAlgn="base" latinLnBrk="0" hangingPunct="0">
              <a:lnSpc>
                <a:spcPct val="100000"/>
              </a:lnSpc>
              <a:spcBef>
                <a:spcPct val="0"/>
              </a:spcBef>
              <a:spcAft>
                <a:spcPct val="0"/>
              </a:spcAft>
              <a:buClr>
                <a:srgbClr val="00B0F0"/>
              </a:buClr>
              <a:buSzPct val="120000"/>
              <a:buFont typeface="Arial" panose="020B0604020202020204" pitchFamily="34" charset="0"/>
              <a:buChar char="•"/>
              <a:tabLst/>
            </a:pPr>
            <a:r>
              <a:rPr lang="en-GB" altLang="en-US" sz="1200" spc="75" dirty="0">
                <a:solidFill>
                  <a:srgbClr val="FFFFFF"/>
                </a:solidFill>
                <a:latin typeface="Arial Nova Light" panose="020B0304020202020204" pitchFamily="34" charset="0"/>
                <a:sym typeface="Raleway Light"/>
              </a:rPr>
              <a:t>Li-ion battery use and firefighting</a:t>
            </a:r>
          </a:p>
          <a:p>
            <a:pPr marL="285750" marR="0" lvl="0" indent="-285750" algn="l" defTabSz="914400" rtl="0" eaLnBrk="0" fontAlgn="base" latinLnBrk="0" hangingPunct="0">
              <a:lnSpc>
                <a:spcPct val="100000"/>
              </a:lnSpc>
              <a:spcBef>
                <a:spcPct val="0"/>
              </a:spcBef>
              <a:spcAft>
                <a:spcPct val="0"/>
              </a:spcAft>
              <a:buClr>
                <a:srgbClr val="00B0F0"/>
              </a:buClr>
              <a:buSzPct val="120000"/>
              <a:buFont typeface="Arial" panose="020B0604020202020204" pitchFamily="34" charset="0"/>
              <a:buChar char="•"/>
              <a:tabLst/>
            </a:pPr>
            <a:r>
              <a:rPr lang="en-GB" altLang="en-US" sz="1200" spc="75" dirty="0">
                <a:solidFill>
                  <a:srgbClr val="FFFFFF"/>
                </a:solidFill>
                <a:latin typeface="Arial Nova Light" panose="020B0304020202020204" pitchFamily="34" charset="0"/>
                <a:sym typeface="Raleway Light"/>
              </a:rPr>
              <a:t>Crowd control</a:t>
            </a:r>
          </a:p>
          <a:p>
            <a:pPr marL="285750" marR="0" lvl="0" indent="-285750" algn="l" defTabSz="914400" rtl="0" eaLnBrk="0" fontAlgn="base" latinLnBrk="0" hangingPunct="0">
              <a:lnSpc>
                <a:spcPct val="100000"/>
              </a:lnSpc>
              <a:spcBef>
                <a:spcPct val="0"/>
              </a:spcBef>
              <a:spcAft>
                <a:spcPct val="0"/>
              </a:spcAft>
              <a:buClr>
                <a:srgbClr val="00B0F0"/>
              </a:buClr>
              <a:buSzPct val="120000"/>
              <a:buFont typeface="Arial" panose="020B0604020202020204" pitchFamily="34" charset="0"/>
              <a:buChar char="•"/>
              <a:tabLst/>
            </a:pPr>
            <a:r>
              <a:rPr lang="en-GB" altLang="en-US" sz="1200" spc="75" dirty="0">
                <a:solidFill>
                  <a:srgbClr val="FFFFFF"/>
                </a:solidFill>
                <a:latin typeface="Arial Nova Light" panose="020B0304020202020204" pitchFamily="34" charset="0"/>
                <a:sym typeface="Raleway Light"/>
              </a:rPr>
              <a:t>Crisis Management (MCA Accredited)</a:t>
            </a:r>
          </a:p>
          <a:p>
            <a:pPr marL="285750" marR="0" lvl="0" indent="-285750" algn="l" defTabSz="914400" rtl="0" eaLnBrk="0" fontAlgn="base" latinLnBrk="0" hangingPunct="0">
              <a:lnSpc>
                <a:spcPct val="100000"/>
              </a:lnSpc>
              <a:spcBef>
                <a:spcPct val="0"/>
              </a:spcBef>
              <a:spcAft>
                <a:spcPct val="0"/>
              </a:spcAft>
              <a:buClr>
                <a:srgbClr val="00B0F0"/>
              </a:buClr>
              <a:buSzPct val="120000"/>
              <a:buFont typeface="Arial" panose="020B0604020202020204" pitchFamily="34" charset="0"/>
              <a:buChar char="•"/>
              <a:tabLst/>
            </a:pPr>
            <a:r>
              <a:rPr lang="en-GB" altLang="en-US" sz="1200" spc="75" dirty="0">
                <a:solidFill>
                  <a:srgbClr val="FFFFFF"/>
                </a:solidFill>
                <a:latin typeface="Arial Nova Light" panose="020B0304020202020204" pitchFamily="34" charset="0"/>
                <a:sym typeface="Raleway Light"/>
              </a:rPr>
              <a:t>Outfit management</a:t>
            </a:r>
          </a:p>
          <a:p>
            <a:pPr marL="285750" marR="0" lvl="0" indent="-285750" algn="l" defTabSz="914400" rtl="0" eaLnBrk="0" fontAlgn="base" latinLnBrk="0" hangingPunct="0">
              <a:lnSpc>
                <a:spcPct val="100000"/>
              </a:lnSpc>
              <a:spcBef>
                <a:spcPct val="0"/>
              </a:spcBef>
              <a:spcAft>
                <a:spcPct val="0"/>
              </a:spcAft>
              <a:buClr>
                <a:srgbClr val="00B0F0"/>
              </a:buClr>
              <a:buSzPct val="120000"/>
              <a:buFont typeface="Arial" panose="020B0604020202020204" pitchFamily="34" charset="0"/>
              <a:buChar char="•"/>
              <a:tabLst/>
            </a:pPr>
            <a:r>
              <a:rPr lang="en-GB" altLang="en-US" sz="1200" spc="75" dirty="0">
                <a:solidFill>
                  <a:srgbClr val="FFFFFF"/>
                </a:solidFill>
                <a:latin typeface="Arial Nova Light" panose="020B0304020202020204" pitchFamily="34" charset="0"/>
                <a:sym typeface="Raleway Light"/>
              </a:rPr>
              <a:t>Navigation procedures</a:t>
            </a:r>
          </a:p>
          <a:p>
            <a:pPr marL="285750" indent="-285750" defTabSz="914400">
              <a:buClr>
                <a:srgbClr val="00B0F0"/>
              </a:buClr>
              <a:buSzPct val="120000"/>
              <a:buFont typeface="Arial" panose="020B0604020202020204" pitchFamily="34" charset="0"/>
              <a:buChar char="•"/>
            </a:pPr>
            <a:r>
              <a:rPr lang="en-GB" altLang="en-US" sz="1200" spc="75" dirty="0">
                <a:solidFill>
                  <a:srgbClr val="FFFFFF"/>
                </a:solidFill>
                <a:latin typeface="Arial Nova Light" panose="020B0304020202020204" pitchFamily="34" charset="0"/>
              </a:rPr>
              <a:t>Navigation assessments</a:t>
            </a:r>
          </a:p>
          <a:p>
            <a:pPr marL="285750" indent="-285750" defTabSz="914400">
              <a:buClr>
                <a:srgbClr val="00B0F0"/>
              </a:buClr>
              <a:buSzPct val="120000"/>
              <a:buFont typeface="Arial" panose="020B0604020202020204" pitchFamily="34" charset="0"/>
              <a:buChar char="•"/>
            </a:pPr>
            <a:r>
              <a:rPr lang="en-GB" altLang="en-US" sz="1200" spc="75" dirty="0">
                <a:solidFill>
                  <a:srgbClr val="FFFFFF"/>
                </a:solidFill>
                <a:latin typeface="Arial Nova Light" panose="020B0304020202020204" pitchFamily="34" charset="0"/>
              </a:rPr>
              <a:t>ECDIS risk assessments</a:t>
            </a:r>
          </a:p>
          <a:p>
            <a:pPr marL="0" marR="0" lvl="0" indent="0" algn="l" defTabSz="914400" rtl="0" eaLnBrk="0" fontAlgn="base" latinLnBrk="0" hangingPunct="0">
              <a:lnSpc>
                <a:spcPct val="100000"/>
              </a:lnSpc>
              <a:spcBef>
                <a:spcPct val="0"/>
              </a:spcBef>
              <a:spcAft>
                <a:spcPct val="0"/>
              </a:spcAft>
              <a:buClrTx/>
              <a:buSzTx/>
              <a:tabLst/>
            </a:pPr>
            <a:endParaRPr lang="en-GB" altLang="en-US" sz="1400" spc="75" dirty="0">
              <a:solidFill>
                <a:srgbClr val="FFFFFF"/>
              </a:solidFill>
              <a:latin typeface="Arial Nova Light" panose="020B0304020202020204" pitchFamily="34" charset="0"/>
              <a:sym typeface="Raleway Ligh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1800" b="0" i="0" u="none" strike="noStrike" cap="none" normalizeH="0" baseline="0" dirty="0">
              <a:ln>
                <a:noFill/>
              </a:ln>
              <a:solidFill>
                <a:schemeClr val="tx1"/>
              </a:solidFill>
              <a:effectLst/>
              <a:latin typeface="Arial" panose="020B0604020202020204" pitchFamily="34" charset="0"/>
            </a:endParaRPr>
          </a:p>
        </p:txBody>
      </p:sp>
    </p:spTree>
  </p:cSld>
  <p:clrMapOvr>
    <a:masterClrMapping/>
  </p:clrMapOvr>
  <p:transition spd="slow">
    <p:fade thruBlk="1"/>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outdoor, water, sitting, small&#10;&#10;Description automatically generated">
            <a:extLst>
              <a:ext uri="{FF2B5EF4-FFF2-40B4-BE49-F238E27FC236}">
                <a16:creationId xmlns:a16="http://schemas.microsoft.com/office/drawing/2014/main" id="{98C5F1FA-CB9E-42F7-A35C-8409071DB72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047" t="17832" b="14170"/>
          <a:stretch/>
        </p:blipFill>
        <p:spPr>
          <a:xfrm>
            <a:off x="398206" y="350837"/>
            <a:ext cx="6155828" cy="6846376"/>
          </a:xfrm>
          <a:prstGeom prst="rect">
            <a:avLst/>
          </a:prstGeom>
        </p:spPr>
      </p:pic>
      <p:sp>
        <p:nvSpPr>
          <p:cNvPr id="607" name="Rectangle"/>
          <p:cNvSpPr>
            <a:spLocks noGrp="1"/>
          </p:cNvSpPr>
          <p:nvPr>
            <p:ph type="body" idx="14"/>
          </p:nvPr>
        </p:nvSpPr>
        <p:spPr>
          <a:xfrm>
            <a:off x="5439736" y="352426"/>
            <a:ext cx="4973644" cy="6867524"/>
          </a:xfrm>
          <a:prstGeom prst="rect">
            <a:avLst/>
          </a:prstGeom>
          <a:solidFill>
            <a:srgbClr val="FFFFFF">
              <a:alpha val="50000"/>
            </a:srgbClr>
          </a:solidFill>
        </p:spPr>
        <p:txBody>
          <a:bodyPr/>
          <a:lstStyle/>
          <a:p>
            <a:pPr algn="ctr">
              <a:lnSpc>
                <a:spcPct val="100000"/>
              </a:lnSpc>
              <a:defRPr sz="3200" cap="none" spc="0">
                <a:solidFill>
                  <a:srgbClr val="FFFFFF"/>
                </a:solidFill>
                <a:latin typeface="Helvetica Light"/>
                <a:ea typeface="Helvetica Light"/>
                <a:cs typeface="Helvetica Light"/>
                <a:sym typeface="Helvetica Light"/>
              </a:defRPr>
            </a:pPr>
            <a:endParaRPr dirty="0"/>
          </a:p>
        </p:txBody>
      </p:sp>
      <p:sp>
        <p:nvSpPr>
          <p:cNvPr id="608" name="Rectangle"/>
          <p:cNvSpPr/>
          <p:nvPr/>
        </p:nvSpPr>
        <p:spPr>
          <a:xfrm>
            <a:off x="6190828" y="352426"/>
            <a:ext cx="4088235" cy="6858000"/>
          </a:xfrm>
          <a:prstGeom prst="rect">
            <a:avLst/>
          </a:prstGeom>
          <a:solidFill>
            <a:srgbClr val="00152F"/>
          </a:solidFill>
          <a:ln w="12700">
            <a:miter lim="400000"/>
          </a:ln>
          <a:effectLst/>
        </p:spPr>
        <p:txBody>
          <a:bodyPr lIns="22275" tIns="22275" rIns="22275" bIns="22275" anchor="ctr"/>
          <a:lstStyle/>
          <a:p>
            <a:pPr algn="ctr">
              <a:lnSpc>
                <a:spcPct val="100000"/>
              </a:lnSpc>
              <a:defRPr sz="3200" cap="none" spc="0">
                <a:solidFill>
                  <a:srgbClr val="FFFFFF"/>
                </a:solidFill>
                <a:latin typeface="Helvetica Light"/>
                <a:ea typeface="Helvetica Light"/>
                <a:cs typeface="Helvetica Light"/>
                <a:sym typeface="Helvetica Light"/>
              </a:defRPr>
            </a:pPr>
            <a:endParaRPr sz="1403"/>
          </a:p>
        </p:txBody>
      </p:sp>
      <p:sp>
        <p:nvSpPr>
          <p:cNvPr id="612" name="Rectangle"/>
          <p:cNvSpPr/>
          <p:nvPr/>
        </p:nvSpPr>
        <p:spPr>
          <a:xfrm>
            <a:off x="6641306" y="4160837"/>
            <a:ext cx="417649" cy="55687"/>
          </a:xfrm>
          <a:prstGeom prst="rect">
            <a:avLst/>
          </a:prstGeom>
          <a:solidFill>
            <a:srgbClr val="FFFFFF"/>
          </a:solidFill>
          <a:ln w="12700">
            <a:miter lim="400000"/>
          </a:ln>
        </p:spPr>
        <p:txBody>
          <a:bodyPr lIns="22275" tIns="22275" rIns="22275" bIns="22275" anchor="ctr"/>
          <a:lstStyle/>
          <a:p>
            <a:pPr algn="ctr"/>
            <a:endParaRPr sz="1403">
              <a:solidFill>
                <a:srgbClr val="FFFFFF"/>
              </a:solidFill>
              <a:latin typeface="Helvetica Light"/>
            </a:endParaRPr>
          </a:p>
        </p:txBody>
      </p:sp>
      <p:sp>
        <p:nvSpPr>
          <p:cNvPr id="3" name="Rectangle 5">
            <a:extLst>
              <a:ext uri="{FF2B5EF4-FFF2-40B4-BE49-F238E27FC236}">
                <a16:creationId xmlns:a16="http://schemas.microsoft.com/office/drawing/2014/main" id="{4CDBEA4D-0AFB-4987-A964-8417AA1B5559}"/>
              </a:ext>
            </a:extLst>
          </p:cNvPr>
          <p:cNvSpPr>
            <a:spLocks noChangeArrowheads="1"/>
          </p:cNvSpPr>
          <p:nvPr/>
        </p:nvSpPr>
        <p:spPr bwMode="auto">
          <a:xfrm>
            <a:off x="152400" y="609600"/>
            <a:ext cx="10691813"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12" name="Picture 11">
            <a:extLst>
              <a:ext uri="{FF2B5EF4-FFF2-40B4-BE49-F238E27FC236}">
                <a16:creationId xmlns:a16="http://schemas.microsoft.com/office/drawing/2014/main" id="{5DBBB834-C3A6-4345-B424-2EC46A82B3A8}"/>
              </a:ext>
            </a:extLst>
          </p:cNvPr>
          <p:cNvPicPr/>
          <p:nvPr/>
        </p:nvPicPr>
        <p:blipFill>
          <a:blip r:embed="rId4">
            <a:extLst>
              <a:ext uri="{28A0092B-C50C-407E-A947-70E740481C1C}">
                <a14:useLocalDpi xmlns:a14="http://schemas.microsoft.com/office/drawing/2010/main" val="0"/>
              </a:ext>
            </a:extLst>
          </a:blip>
          <a:stretch>
            <a:fillRect/>
          </a:stretch>
        </p:blipFill>
        <p:spPr>
          <a:xfrm>
            <a:off x="7110054" y="808037"/>
            <a:ext cx="2354431" cy="685800"/>
          </a:xfrm>
          <a:prstGeom prst="rect">
            <a:avLst/>
          </a:prstGeom>
        </p:spPr>
      </p:pic>
      <p:sp>
        <p:nvSpPr>
          <p:cNvPr id="4" name="TextBox 3">
            <a:extLst>
              <a:ext uri="{FF2B5EF4-FFF2-40B4-BE49-F238E27FC236}">
                <a16:creationId xmlns:a16="http://schemas.microsoft.com/office/drawing/2014/main" id="{B1AD275C-CC8E-4C75-B52F-92B9EF4A5606}"/>
              </a:ext>
            </a:extLst>
          </p:cNvPr>
          <p:cNvSpPr txBox="1"/>
          <p:nvPr/>
        </p:nvSpPr>
        <p:spPr>
          <a:xfrm>
            <a:off x="7040778" y="1503073"/>
            <a:ext cx="3191164" cy="307777"/>
          </a:xfrm>
          <a:prstGeom prst="rect">
            <a:avLst/>
          </a:prstGeom>
          <a:noFill/>
        </p:spPr>
        <p:txBody>
          <a:bodyPr wrap="square" rtlCol="0">
            <a:noAutofit/>
          </a:bodyPr>
          <a:lstStyle/>
          <a:p>
            <a:r>
              <a:rPr lang="en-GB" sz="1400" spc="200" dirty="0">
                <a:solidFill>
                  <a:schemeClr val="bg1"/>
                </a:solidFill>
                <a:latin typeface="Arial Nova Light" panose="020B0304020202020204" pitchFamily="34" charset="0"/>
              </a:rPr>
              <a:t>SUPERYACHT AVIATION</a:t>
            </a:r>
          </a:p>
        </p:txBody>
      </p:sp>
      <p:sp>
        <p:nvSpPr>
          <p:cNvPr id="17" name="Lorem ipsum sit lom dolor sit amet, consectetur sit amet adipiscing. Lorem ipsum sit lom dolor. Lorem ipsum.">
            <a:extLst>
              <a:ext uri="{FF2B5EF4-FFF2-40B4-BE49-F238E27FC236}">
                <a16:creationId xmlns:a16="http://schemas.microsoft.com/office/drawing/2014/main" id="{1F5B194F-F1B2-4257-97C4-BEC77F37ED85}"/>
              </a:ext>
            </a:extLst>
          </p:cNvPr>
          <p:cNvSpPr txBox="1"/>
          <p:nvPr/>
        </p:nvSpPr>
        <p:spPr>
          <a:xfrm>
            <a:off x="6621463" y="2128837"/>
            <a:ext cx="3657600" cy="17971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2275" tIns="22275" rIns="22275" bIns="22275">
            <a:spAutoFit/>
          </a:bodyPr>
          <a:lstStyle>
            <a:defPPr>
              <a:defRPr lang="en-US"/>
            </a:defPPr>
            <a:lvl1pPr>
              <a:lnSpc>
                <a:spcPct val="120000"/>
              </a:lnSpc>
              <a:defRPr sz="1200" cap="none" spc="75">
                <a:solidFill>
                  <a:srgbClr val="FFFFFF"/>
                </a:solidFill>
                <a:latin typeface="Arial Nova Light" panose="020B0304020202020204" pitchFamily="34" charset="0"/>
                <a:ea typeface="Raleway Light"/>
                <a:cs typeface="Raleway Light"/>
              </a:defRPr>
            </a:lvl1pPr>
          </a:lstStyle>
          <a:p>
            <a:r>
              <a:rPr lang="en-GB" dirty="0"/>
              <a:t>Founded in 2007 Helidecks was formed to provide tailor-made aviation services to the Superyacht industry. Well established as the leading Superyacht aviation company Helidecks were the first company to deliver MCA accredited training.  Helidecks is the name trusted by the world’s most prestigious designers, builders and yachts.</a:t>
            </a:r>
          </a:p>
        </p:txBody>
      </p:sp>
      <p:sp>
        <p:nvSpPr>
          <p:cNvPr id="18" name="Rectangle 2">
            <a:extLst>
              <a:ext uri="{FF2B5EF4-FFF2-40B4-BE49-F238E27FC236}">
                <a16:creationId xmlns:a16="http://schemas.microsoft.com/office/drawing/2014/main" id="{D90CC4A9-B51A-40AA-87D9-7A51709A2B4E}"/>
              </a:ext>
            </a:extLst>
          </p:cNvPr>
          <p:cNvSpPr>
            <a:spLocks noChangeArrowheads="1"/>
          </p:cNvSpPr>
          <p:nvPr/>
        </p:nvSpPr>
        <p:spPr bwMode="auto">
          <a:xfrm>
            <a:off x="6590506" y="4849326"/>
            <a:ext cx="3461525" cy="1877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285750" marR="0" lvl="0" indent="-285750" algn="l" defTabSz="914400" rtl="0" eaLnBrk="0" fontAlgn="base" latinLnBrk="0" hangingPunct="0">
              <a:lnSpc>
                <a:spcPct val="100000"/>
              </a:lnSpc>
              <a:spcBef>
                <a:spcPct val="0"/>
              </a:spcBef>
              <a:spcAft>
                <a:spcPct val="0"/>
              </a:spcAft>
              <a:buClr>
                <a:srgbClr val="00B0F0"/>
              </a:buClr>
              <a:buSzPct val="120000"/>
              <a:buFont typeface="Arial" panose="020B0604020202020204" pitchFamily="34" charset="0"/>
              <a:buChar char="•"/>
              <a:tabLst/>
            </a:pPr>
            <a:r>
              <a:rPr lang="en-GB" altLang="en-US" sz="1200" spc="75" dirty="0">
                <a:solidFill>
                  <a:srgbClr val="FFFFFF"/>
                </a:solidFill>
                <a:latin typeface="Arial Nova Light" panose="020B0304020202020204" pitchFamily="34" charset="0"/>
                <a:sym typeface="Raleway Light"/>
              </a:rPr>
              <a:t>MCA accredited helideck team training </a:t>
            </a:r>
          </a:p>
          <a:p>
            <a:pPr marL="285750" marR="0" lvl="0" indent="-285750" algn="l" defTabSz="914400" rtl="0" eaLnBrk="0" fontAlgn="base" latinLnBrk="0" hangingPunct="0">
              <a:lnSpc>
                <a:spcPct val="100000"/>
              </a:lnSpc>
              <a:spcBef>
                <a:spcPct val="0"/>
              </a:spcBef>
              <a:spcAft>
                <a:spcPct val="0"/>
              </a:spcAft>
              <a:buClr>
                <a:srgbClr val="00B0F0"/>
              </a:buClr>
              <a:buSzPct val="120000"/>
              <a:buFont typeface="Arial" panose="020B0604020202020204" pitchFamily="34" charset="0"/>
              <a:buChar char="•"/>
              <a:tabLst/>
            </a:pPr>
            <a:r>
              <a:rPr lang="en-GB" altLang="en-US" sz="1200" spc="75" dirty="0">
                <a:solidFill>
                  <a:srgbClr val="FFFFFF"/>
                </a:solidFill>
                <a:latin typeface="Arial Nova Light" panose="020B0304020202020204" pitchFamily="34" charset="0"/>
                <a:sym typeface="Raleway Light"/>
              </a:rPr>
              <a:t>Helideck design </a:t>
            </a:r>
          </a:p>
          <a:p>
            <a:pPr marL="285750" indent="-285750" defTabSz="914400">
              <a:buClr>
                <a:srgbClr val="00B0F0"/>
              </a:buClr>
              <a:buSzPct val="120000"/>
              <a:buFont typeface="Arial" panose="020B0604020202020204" pitchFamily="34" charset="0"/>
              <a:buChar char="•"/>
            </a:pPr>
            <a:r>
              <a:rPr lang="en-GB" altLang="en-US" sz="1200" spc="75" dirty="0">
                <a:solidFill>
                  <a:srgbClr val="FFFFFF"/>
                </a:solidFill>
                <a:latin typeface="Arial Nova Light" panose="020B0304020202020204" pitchFamily="34" charset="0"/>
              </a:rPr>
              <a:t>Safety management</a:t>
            </a:r>
            <a:endParaRPr lang="en-GB" altLang="en-US" sz="1200" spc="75" dirty="0">
              <a:solidFill>
                <a:srgbClr val="FFFFFF"/>
              </a:solidFill>
              <a:latin typeface="Arial Nova Light" panose="020B0304020202020204" pitchFamily="34" charset="0"/>
              <a:sym typeface="Raleway Light"/>
            </a:endParaRPr>
          </a:p>
          <a:p>
            <a:pPr marL="285750" marR="0" lvl="0" indent="-285750" algn="l" defTabSz="914400" rtl="0" eaLnBrk="0" fontAlgn="base" latinLnBrk="0" hangingPunct="0">
              <a:lnSpc>
                <a:spcPct val="100000"/>
              </a:lnSpc>
              <a:spcBef>
                <a:spcPct val="0"/>
              </a:spcBef>
              <a:spcAft>
                <a:spcPct val="0"/>
              </a:spcAft>
              <a:buClr>
                <a:srgbClr val="00B0F0"/>
              </a:buClr>
              <a:buSzPct val="120000"/>
              <a:buFont typeface="Arial" panose="020B0604020202020204" pitchFamily="34" charset="0"/>
              <a:buChar char="•"/>
              <a:tabLst/>
            </a:pPr>
            <a:r>
              <a:rPr lang="en-GB" altLang="en-US" sz="1200" spc="75" dirty="0">
                <a:solidFill>
                  <a:srgbClr val="FFFFFF"/>
                </a:solidFill>
                <a:latin typeface="Arial Nova Light" panose="020B0304020202020204" pitchFamily="34" charset="0"/>
                <a:sym typeface="Raleway Light"/>
              </a:rPr>
              <a:t>Helicopter integration </a:t>
            </a:r>
          </a:p>
          <a:p>
            <a:pPr marL="285750" lvl="0" indent="-285750" defTabSz="914400">
              <a:buClr>
                <a:srgbClr val="00B0F0"/>
              </a:buClr>
              <a:buSzPct val="120000"/>
              <a:buFont typeface="Arial" panose="020B0604020202020204" pitchFamily="34" charset="0"/>
              <a:buChar char="•"/>
            </a:pPr>
            <a:r>
              <a:rPr lang="en-GB" altLang="en-US" sz="1200" spc="75" dirty="0">
                <a:solidFill>
                  <a:srgbClr val="FFFFFF"/>
                </a:solidFill>
                <a:latin typeface="Arial Nova Light" panose="020B0304020202020204" pitchFamily="34" charset="0"/>
                <a:sym typeface="Raleway Light"/>
              </a:rPr>
              <a:t>Helicopter procurement</a:t>
            </a:r>
          </a:p>
          <a:p>
            <a:pPr marL="285750" indent="-285750" defTabSz="914400">
              <a:buClr>
                <a:srgbClr val="00B0F0"/>
              </a:buClr>
              <a:buSzPct val="120000"/>
              <a:buFont typeface="Arial" panose="020B0604020202020204" pitchFamily="34" charset="0"/>
              <a:buChar char="•"/>
            </a:pPr>
            <a:r>
              <a:rPr lang="en-GB" altLang="en-US" sz="1200" spc="75" dirty="0">
                <a:solidFill>
                  <a:srgbClr val="FFFFFF"/>
                </a:solidFill>
                <a:latin typeface="Arial Nova Light" panose="020B0304020202020204" pitchFamily="34" charset="0"/>
              </a:rPr>
              <a:t>Embarked helicopter operations</a:t>
            </a:r>
          </a:p>
          <a:p>
            <a:pPr marL="285750" indent="-285750" defTabSz="914400">
              <a:buClr>
                <a:srgbClr val="00B0F0"/>
              </a:buClr>
              <a:buSzPct val="120000"/>
              <a:buFont typeface="Arial" panose="020B0604020202020204" pitchFamily="34" charset="0"/>
              <a:buChar char="•"/>
            </a:pPr>
            <a:r>
              <a:rPr lang="en-GB" altLang="en-US" sz="1200" spc="75" dirty="0">
                <a:solidFill>
                  <a:srgbClr val="FFFFFF"/>
                </a:solidFill>
                <a:latin typeface="Arial Nova Light" panose="020B0304020202020204" pitchFamily="34" charset="0"/>
              </a:rPr>
              <a:t>Helideck audits and operations manuals</a:t>
            </a:r>
          </a:p>
          <a:p>
            <a:pPr marL="0" marR="0" lvl="0" indent="0" algn="l" defTabSz="914400" rtl="0" eaLnBrk="0" fontAlgn="base" latinLnBrk="0" hangingPunct="0">
              <a:lnSpc>
                <a:spcPct val="100000"/>
              </a:lnSpc>
              <a:spcBef>
                <a:spcPct val="0"/>
              </a:spcBef>
              <a:spcAft>
                <a:spcPct val="0"/>
              </a:spcAft>
              <a:buClrTx/>
              <a:buSzTx/>
              <a:tabLst/>
            </a:pPr>
            <a:endParaRPr lang="en-GB" altLang="en-US" sz="1400" spc="75" dirty="0">
              <a:solidFill>
                <a:srgbClr val="FFFFFF"/>
              </a:solidFill>
              <a:latin typeface="Arial Nova Light" panose="020B0304020202020204" pitchFamily="34" charset="0"/>
              <a:sym typeface="Raleway Ligh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988650303"/>
      </p:ext>
    </p:extLst>
  </p:cSld>
  <p:clrMapOvr>
    <a:masterClrMapping/>
  </p:clrMapOvr>
  <p:transition spd="slow">
    <p:fade thruBlk="1"/>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7" name="Rectangle"/>
          <p:cNvSpPr>
            <a:spLocks noGrp="1"/>
          </p:cNvSpPr>
          <p:nvPr>
            <p:ph type="body" idx="14"/>
          </p:nvPr>
        </p:nvSpPr>
        <p:spPr>
          <a:xfrm>
            <a:off x="268833" y="342126"/>
            <a:ext cx="4973645" cy="3981902"/>
          </a:xfrm>
          <a:prstGeom prst="rect">
            <a:avLst/>
          </a:prstGeom>
          <a:solidFill>
            <a:srgbClr val="FFFFFF">
              <a:alpha val="50000"/>
            </a:srgbClr>
          </a:solidFill>
        </p:spPr>
        <p:txBody>
          <a:bodyPr/>
          <a:lstStyle/>
          <a:p>
            <a:pPr algn="ctr">
              <a:lnSpc>
                <a:spcPct val="100000"/>
              </a:lnSpc>
              <a:defRPr sz="3200" cap="none" spc="0">
                <a:solidFill>
                  <a:srgbClr val="FFFFFF"/>
                </a:solidFill>
                <a:latin typeface="Helvetica Light"/>
                <a:ea typeface="Helvetica Light"/>
                <a:cs typeface="Helvetica Light"/>
                <a:sym typeface="Helvetica Light"/>
              </a:defRPr>
            </a:pPr>
            <a:endParaRPr dirty="0"/>
          </a:p>
        </p:txBody>
      </p:sp>
      <p:sp>
        <p:nvSpPr>
          <p:cNvPr id="608" name="Rectangle"/>
          <p:cNvSpPr/>
          <p:nvPr/>
        </p:nvSpPr>
        <p:spPr>
          <a:xfrm>
            <a:off x="604982" y="1325752"/>
            <a:ext cx="4228480" cy="2998276"/>
          </a:xfrm>
          <a:prstGeom prst="rect">
            <a:avLst/>
          </a:prstGeom>
          <a:solidFill>
            <a:srgbClr val="00152F"/>
          </a:solidFill>
          <a:ln w="12700">
            <a:miter lim="400000"/>
          </a:ln>
          <a:effectLst>
            <a:outerShdw blurRad="1270000" dist="635000" dir="8100000" rotWithShape="0">
              <a:srgbClr val="000000">
                <a:alpha val="25000"/>
              </a:srgbClr>
            </a:outerShdw>
          </a:effectLst>
        </p:spPr>
        <p:txBody>
          <a:bodyPr lIns="22275" tIns="22275" rIns="22275" bIns="22275" anchor="ctr"/>
          <a:lstStyle/>
          <a:p>
            <a:pPr algn="ctr">
              <a:lnSpc>
                <a:spcPct val="100000"/>
              </a:lnSpc>
              <a:defRPr sz="3200" cap="none" spc="0">
                <a:solidFill>
                  <a:srgbClr val="FFFFFF"/>
                </a:solidFill>
                <a:latin typeface="Helvetica Light"/>
                <a:ea typeface="Helvetica Light"/>
                <a:cs typeface="Helvetica Light"/>
                <a:sym typeface="Helvetica Light"/>
              </a:defRPr>
            </a:pPr>
            <a:endParaRPr sz="1403"/>
          </a:p>
        </p:txBody>
      </p:sp>
      <p:sp>
        <p:nvSpPr>
          <p:cNvPr id="17" name="Lorem ipsum sit lom dolor sit amet, consectetur sit amet adipiscing. Lorem ipsum sit lom dolor. Lorem ipsum.">
            <a:extLst>
              <a:ext uri="{FF2B5EF4-FFF2-40B4-BE49-F238E27FC236}">
                <a16:creationId xmlns:a16="http://schemas.microsoft.com/office/drawing/2014/main" id="{1F5B194F-F1B2-4257-97C4-BEC77F37ED85}"/>
              </a:ext>
            </a:extLst>
          </p:cNvPr>
          <p:cNvSpPr txBox="1"/>
          <p:nvPr/>
        </p:nvSpPr>
        <p:spPr>
          <a:xfrm>
            <a:off x="833647" y="1459324"/>
            <a:ext cx="3844016" cy="268352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2275" tIns="22275" rIns="22275" bIns="22275">
            <a:spAutoFit/>
          </a:bodyPr>
          <a:lstStyle>
            <a:defPPr>
              <a:defRPr lang="en-US"/>
            </a:defPPr>
            <a:lvl1pPr>
              <a:lnSpc>
                <a:spcPct val="120000"/>
              </a:lnSpc>
              <a:defRPr sz="1200" cap="none" spc="75">
                <a:solidFill>
                  <a:srgbClr val="FFFFFF"/>
                </a:solidFill>
                <a:latin typeface="Arial Nova Light" panose="020B0304020202020204" pitchFamily="34" charset="0"/>
                <a:ea typeface="Raleway Light"/>
                <a:cs typeface="Raleway Light"/>
              </a:defRPr>
            </a:lvl1pPr>
          </a:lstStyle>
          <a:p>
            <a:pPr lvl="0" defTabSz="914400">
              <a:buClr>
                <a:srgbClr val="00B0F0"/>
              </a:buClr>
              <a:buSzPct val="120000"/>
            </a:pPr>
            <a:r>
              <a:rPr lang="en-US" altLang="en-US" sz="1200" spc="75" dirty="0">
                <a:solidFill>
                  <a:srgbClr val="FFFFFF"/>
                </a:solidFill>
                <a:latin typeface="Arial Nova Light" panose="020B0304020202020204" pitchFamily="34" charset="0"/>
                <a:sym typeface="Raleway Light"/>
              </a:rPr>
              <a:t>We are specialists at enhancing leadership capability on superyachts, creating high-performing and mentally fit crew and improving the safety culture onboard.  </a:t>
            </a:r>
          </a:p>
          <a:p>
            <a:pPr lvl="0" defTabSz="914400">
              <a:buClr>
                <a:srgbClr val="00B0F0"/>
              </a:buClr>
              <a:buSzPct val="120000"/>
            </a:pPr>
            <a:endParaRPr lang="en-US" altLang="en-US" dirty="0">
              <a:sym typeface="Raleway Light"/>
            </a:endParaRPr>
          </a:p>
          <a:p>
            <a:pPr lvl="0" defTabSz="914400">
              <a:buClr>
                <a:srgbClr val="00B0F0"/>
              </a:buClr>
              <a:buSzPct val="120000"/>
            </a:pPr>
            <a:r>
              <a:rPr lang="en-US" altLang="en-US" sz="1200" spc="75" dirty="0">
                <a:solidFill>
                  <a:srgbClr val="FFFFFF"/>
                </a:solidFill>
                <a:latin typeface="Arial Nova Light" panose="020B0304020202020204" pitchFamily="34" charset="0"/>
                <a:sym typeface="Raleway Light"/>
              </a:rPr>
              <a:t>Our team of experts, who are highly experienced maritime leaders and professionally qualified Trainers, can deliver onboard, in the classroom or virtually.  </a:t>
            </a:r>
          </a:p>
          <a:p>
            <a:pPr lvl="0" defTabSz="914400">
              <a:buClr>
                <a:srgbClr val="00B0F0"/>
              </a:buClr>
              <a:buSzPct val="120000"/>
            </a:pPr>
            <a:endParaRPr lang="en-US" altLang="en-US" dirty="0">
              <a:sym typeface="Raleway Light"/>
            </a:endParaRPr>
          </a:p>
          <a:p>
            <a:pPr lvl="0" defTabSz="914400">
              <a:buClr>
                <a:srgbClr val="00B0F0"/>
              </a:buClr>
              <a:buSzPct val="120000"/>
            </a:pPr>
            <a:r>
              <a:rPr lang="en-US" altLang="en-US" sz="1200" spc="75" dirty="0">
                <a:solidFill>
                  <a:srgbClr val="FFFFFF"/>
                </a:solidFill>
                <a:latin typeface="Arial Nova Light" panose="020B0304020202020204" pitchFamily="34" charset="0"/>
                <a:sym typeface="Raleway Light"/>
              </a:rPr>
              <a:t>We enable you to deliver the ultimate owner/guest experience. </a:t>
            </a:r>
          </a:p>
        </p:txBody>
      </p:sp>
      <p:pic>
        <p:nvPicPr>
          <p:cNvPr id="15" name="Picture 14">
            <a:extLst>
              <a:ext uri="{FF2B5EF4-FFF2-40B4-BE49-F238E27FC236}">
                <a16:creationId xmlns:a16="http://schemas.microsoft.com/office/drawing/2014/main" id="{4E2830F3-40E2-42A4-9F26-7BA048E0D8F7}"/>
              </a:ext>
            </a:extLst>
          </p:cNvPr>
          <p:cNvPicPr/>
          <p:nvPr/>
        </p:nvPicPr>
        <p:blipFill>
          <a:blip r:embed="rId3">
            <a:extLst>
              <a:ext uri="{28A0092B-C50C-407E-A947-70E740481C1C}">
                <a14:useLocalDpi xmlns:a14="http://schemas.microsoft.com/office/drawing/2010/main" val="0"/>
              </a:ext>
            </a:extLst>
          </a:blip>
          <a:srcRect/>
          <a:stretch/>
        </p:blipFill>
        <p:spPr>
          <a:xfrm>
            <a:off x="1391610" y="350025"/>
            <a:ext cx="2270760" cy="789829"/>
          </a:xfrm>
          <a:prstGeom prst="rect">
            <a:avLst/>
          </a:prstGeom>
        </p:spPr>
      </p:pic>
      <p:pic>
        <p:nvPicPr>
          <p:cNvPr id="3" name="Picture 2" descr="A person giving a presentation to a group of people&#10;&#10;Description automatically generated with medium confidence">
            <a:extLst>
              <a:ext uri="{FF2B5EF4-FFF2-40B4-BE49-F238E27FC236}">
                <a16:creationId xmlns:a16="http://schemas.microsoft.com/office/drawing/2014/main" id="{EADC134A-BA05-29D9-86E5-3ECF464C97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51440" y="194447"/>
            <a:ext cx="4571540" cy="3428656"/>
          </a:xfrm>
          <a:prstGeom prst="rect">
            <a:avLst/>
          </a:prstGeom>
        </p:spPr>
      </p:pic>
      <p:sp>
        <p:nvSpPr>
          <p:cNvPr id="4" name="TextBox 3">
            <a:extLst>
              <a:ext uri="{FF2B5EF4-FFF2-40B4-BE49-F238E27FC236}">
                <a16:creationId xmlns:a16="http://schemas.microsoft.com/office/drawing/2014/main" id="{2DF8C36A-237B-4540-B306-DEBEF0D6B3D0}"/>
              </a:ext>
            </a:extLst>
          </p:cNvPr>
          <p:cNvSpPr txBox="1"/>
          <p:nvPr/>
        </p:nvSpPr>
        <p:spPr>
          <a:xfrm>
            <a:off x="5588818" y="3589357"/>
            <a:ext cx="4834161" cy="3970318"/>
          </a:xfrm>
          <a:prstGeom prst="rect">
            <a:avLst/>
          </a:prstGeom>
          <a:noFill/>
        </p:spPr>
        <p:txBody>
          <a:bodyPr wrap="square" rtlCol="0">
            <a:spAutoFit/>
          </a:bodyPr>
          <a:lstStyle/>
          <a:p>
            <a:pPr marL="0" marR="0">
              <a:spcBef>
                <a:spcPts val="0"/>
              </a:spcBef>
              <a:spcAft>
                <a:spcPts val="0"/>
              </a:spcAft>
            </a:pPr>
            <a:r>
              <a:rPr lang="en-GB" sz="1200" dirty="0">
                <a:solidFill>
                  <a:srgbClr val="000000"/>
                </a:solidFill>
                <a:effectLst/>
                <a:latin typeface="Calibri Light" panose="020F0302020204030204" pitchFamily="34" charset="0"/>
                <a:ea typeface="Calibri" panose="020F0502020204030204" pitchFamily="34" charset="0"/>
                <a:cs typeface="Times New Roman" panose="02020603050405020304" pitchFamily="18" charset="0"/>
              </a:rPr>
              <a:t>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GB" sz="1200" dirty="0">
                <a:effectLst/>
                <a:latin typeface="Calibri Light" panose="020F0302020204030204" pitchFamily="34" charset="0"/>
                <a:ea typeface="Calibri" panose="020F0502020204030204" pitchFamily="34" charset="0"/>
                <a:cs typeface="Times New Roman" panose="02020603050405020304" pitchFamily="18" charset="0"/>
              </a:rPr>
              <a:t>Leadership development for junior and experienced leaders, including Captains.  We also coach individuals and facilitate onboard leadership teams to enhance their effectiveness.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GB" sz="1200" dirty="0">
                <a:effectLst/>
                <a:latin typeface="Calibri Light" panose="020F0302020204030204" pitchFamily="34" charset="0"/>
                <a:ea typeface="Calibri" panose="020F0502020204030204" pitchFamily="34" charset="0"/>
                <a:cs typeface="Times New Roman" panose="02020603050405020304" pitchFamily="18" charset="0"/>
              </a:rPr>
              <a:t>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GB" sz="1200" dirty="0">
                <a:effectLst/>
                <a:latin typeface="Calibri Light" panose="020F0302020204030204" pitchFamily="34" charset="0"/>
                <a:ea typeface="Calibri" panose="020F0502020204030204" pitchFamily="34" charset="0"/>
                <a:cs typeface="Times New Roman" panose="02020603050405020304" pitchFamily="18" charset="0"/>
              </a:rPr>
              <a:t>Training for crew to create a performance mindset and whose teamwork excels in the daily ‘365’ work environment or dynamic and pressurised situations.</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GB" sz="1200" dirty="0">
                <a:effectLst/>
                <a:latin typeface="Calibri Light" panose="020F0302020204030204" pitchFamily="34" charset="0"/>
                <a:ea typeface="Calibri" panose="020F0502020204030204" pitchFamily="34" charset="0"/>
                <a:cs typeface="Times New Roman" panose="02020603050405020304" pitchFamily="18" charset="0"/>
              </a:rPr>
              <a:t>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GB" sz="1200" dirty="0">
                <a:effectLst/>
                <a:latin typeface="Calibri Light" panose="020F0302020204030204" pitchFamily="34" charset="0"/>
                <a:ea typeface="Calibri" panose="020F0502020204030204" pitchFamily="34" charset="0"/>
                <a:cs typeface="Times New Roman" panose="02020603050405020304" pitchFamily="18" charset="0"/>
              </a:rPr>
              <a:t>Proactive training that empowers crew to cultivate great </a:t>
            </a:r>
            <a:r>
              <a:rPr lang="en-US" sz="1200" dirty="0">
                <a:effectLst/>
                <a:latin typeface="Calibri Light" panose="020F0302020204030204" pitchFamily="34" charset="0"/>
                <a:ea typeface="Calibri" panose="020F0502020204030204" pitchFamily="34" charset="0"/>
                <a:cs typeface="Times New Roman" panose="02020603050405020304" pitchFamily="18" charset="0"/>
              </a:rPr>
              <a:t>Mental Fitness and Resilience. Proven to be successful at improving onboard mental well-being and underpins crew performance.</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200" dirty="0">
                <a:effectLst/>
                <a:latin typeface="Calibri Light" panose="020F0302020204030204" pitchFamily="34" charset="0"/>
                <a:ea typeface="Calibri" panose="020F0502020204030204" pitchFamily="34" charset="0"/>
                <a:cs typeface="Times New Roman" panose="02020603050405020304" pitchFamily="18" charset="0"/>
              </a:rPr>
              <a:t>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GB" sz="1200" dirty="0">
                <a:effectLst/>
                <a:latin typeface="Calibri Light" panose="020F0302020204030204" pitchFamily="34" charset="0"/>
                <a:ea typeface="Calibri" panose="020F0502020204030204" pitchFamily="34" charset="0"/>
                <a:cs typeface="Times New Roman" panose="02020603050405020304" pitchFamily="18" charset="0"/>
              </a:rPr>
              <a:t>Scientifically verified psychometrics </a:t>
            </a:r>
            <a:r>
              <a:rPr lang="en-US" sz="1200" dirty="0">
                <a:effectLst/>
                <a:latin typeface="Calibri Light" panose="020F0302020204030204" pitchFamily="34" charset="0"/>
                <a:ea typeface="Calibri" panose="020F0502020204030204" pitchFamily="34" charset="0"/>
                <a:cs typeface="Times New Roman" panose="02020603050405020304" pitchFamily="18" charset="0"/>
              </a:rPr>
              <a:t>that upgrade selection and recruiting processes, greatly reducing the risk of poor hiring decisions as a result of factors such as unconscious bias.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200" dirty="0">
                <a:effectLst/>
                <a:latin typeface="Calibri Light" panose="020F0302020204030204" pitchFamily="34" charset="0"/>
                <a:ea typeface="Calibri" panose="020F0502020204030204" pitchFamily="34" charset="0"/>
                <a:cs typeface="Times New Roman" panose="02020603050405020304" pitchFamily="18" charset="0"/>
              </a:rPr>
              <a:t>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GB" sz="1200" dirty="0">
                <a:effectLst/>
                <a:latin typeface="Calibri Light" panose="020F0302020204030204" pitchFamily="34" charset="0"/>
                <a:ea typeface="Calibri" panose="020F0502020204030204" pitchFamily="34" charset="0"/>
                <a:cs typeface="Times New Roman" panose="02020603050405020304" pitchFamily="18" charset="0"/>
              </a:rPr>
              <a:t>Preparing crew to plan and design, professionally deliver and assess the effectiveness of onboard training and exercises. Raises standards and safeguards the quality of safety critical training.</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sz="1200" dirty="0"/>
          </a:p>
        </p:txBody>
      </p:sp>
      <p:pic>
        <p:nvPicPr>
          <p:cNvPr id="7" name="Picture 6" descr="A close-up of a clock&#10;&#10;Description automatically generated with medium confidence">
            <a:extLst>
              <a:ext uri="{FF2B5EF4-FFF2-40B4-BE49-F238E27FC236}">
                <a16:creationId xmlns:a16="http://schemas.microsoft.com/office/drawing/2014/main" id="{D30132B6-F508-E1B0-4CA4-236318D23C8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1715" y="4457600"/>
            <a:ext cx="4993933" cy="3096038"/>
          </a:xfrm>
          <a:prstGeom prst="rect">
            <a:avLst/>
          </a:prstGeom>
        </p:spPr>
      </p:pic>
    </p:spTree>
    <p:extLst>
      <p:ext uri="{BB962C8B-B14F-4D97-AF65-F5344CB8AC3E}">
        <p14:creationId xmlns:p14="http://schemas.microsoft.com/office/powerpoint/2010/main" val="1920067333"/>
      </p:ext>
    </p:extLst>
  </p:cSld>
  <p:clrMapOvr>
    <a:masterClrMapping/>
  </p:clrMapOvr>
  <p:transition spd="slow">
    <p:fade thruBlk="1"/>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mall boat in a body of water&#10;&#10;Description automatically generated">
            <a:extLst>
              <a:ext uri="{FF2B5EF4-FFF2-40B4-BE49-F238E27FC236}">
                <a16:creationId xmlns:a16="http://schemas.microsoft.com/office/drawing/2014/main" id="{D8F4F8EE-FB84-4138-9CE4-8ECCD9640696}"/>
              </a:ext>
            </a:extLst>
          </p:cNvPr>
          <p:cNvPicPr>
            <a:picLocks noChangeAspect="1"/>
          </p:cNvPicPr>
          <p:nvPr/>
        </p:nvPicPr>
        <p:blipFill rotWithShape="1">
          <a:blip r:embed="rId3"/>
          <a:srcRect l="1" t="23820" r="25127" b="15181"/>
          <a:stretch/>
        </p:blipFill>
        <p:spPr>
          <a:xfrm>
            <a:off x="4631085" y="339724"/>
            <a:ext cx="5629932" cy="6880225"/>
          </a:xfrm>
          <a:prstGeom prst="rect">
            <a:avLst/>
          </a:prstGeom>
        </p:spPr>
      </p:pic>
      <p:sp>
        <p:nvSpPr>
          <p:cNvPr id="607" name="Rectangle"/>
          <p:cNvSpPr>
            <a:spLocks noGrp="1"/>
          </p:cNvSpPr>
          <p:nvPr>
            <p:ph type="body" idx="14"/>
          </p:nvPr>
        </p:nvSpPr>
        <p:spPr>
          <a:xfrm>
            <a:off x="372261" y="352426"/>
            <a:ext cx="4973645" cy="6867524"/>
          </a:xfrm>
          <a:prstGeom prst="rect">
            <a:avLst/>
          </a:prstGeom>
          <a:solidFill>
            <a:srgbClr val="FFFFFF">
              <a:alpha val="50000"/>
            </a:srgbClr>
          </a:solidFill>
        </p:spPr>
        <p:txBody>
          <a:bodyPr/>
          <a:lstStyle/>
          <a:p>
            <a:pPr algn="ctr">
              <a:lnSpc>
                <a:spcPct val="100000"/>
              </a:lnSpc>
              <a:defRPr sz="3200" cap="none" spc="0">
                <a:solidFill>
                  <a:srgbClr val="FFFFFF"/>
                </a:solidFill>
                <a:latin typeface="Helvetica Light"/>
                <a:ea typeface="Helvetica Light"/>
                <a:cs typeface="Helvetica Light"/>
                <a:sym typeface="Helvetica Light"/>
              </a:defRPr>
            </a:pPr>
            <a:endParaRPr dirty="0"/>
          </a:p>
        </p:txBody>
      </p:sp>
      <p:sp>
        <p:nvSpPr>
          <p:cNvPr id="608" name="Rectangle"/>
          <p:cNvSpPr/>
          <p:nvPr/>
        </p:nvSpPr>
        <p:spPr>
          <a:xfrm>
            <a:off x="412750" y="2225488"/>
            <a:ext cx="4228480" cy="4984938"/>
          </a:xfrm>
          <a:prstGeom prst="rect">
            <a:avLst/>
          </a:prstGeom>
          <a:solidFill>
            <a:srgbClr val="00152F"/>
          </a:solidFill>
          <a:ln w="12700">
            <a:miter lim="400000"/>
          </a:ln>
          <a:effectLst>
            <a:outerShdw blurRad="1270000" dist="635000" dir="8100000" rotWithShape="0">
              <a:srgbClr val="000000">
                <a:alpha val="25000"/>
              </a:srgbClr>
            </a:outerShdw>
          </a:effectLst>
        </p:spPr>
        <p:txBody>
          <a:bodyPr lIns="22275" tIns="22275" rIns="22275" bIns="22275" anchor="ctr"/>
          <a:lstStyle/>
          <a:p>
            <a:pPr algn="ctr">
              <a:lnSpc>
                <a:spcPct val="100000"/>
              </a:lnSpc>
              <a:defRPr sz="3200" cap="none" spc="0">
                <a:solidFill>
                  <a:srgbClr val="FFFFFF"/>
                </a:solidFill>
                <a:latin typeface="Helvetica Light"/>
                <a:ea typeface="Helvetica Light"/>
                <a:cs typeface="Helvetica Light"/>
                <a:sym typeface="Helvetica Light"/>
              </a:defRPr>
            </a:pPr>
            <a:endParaRPr sz="1403"/>
          </a:p>
        </p:txBody>
      </p:sp>
      <p:sp>
        <p:nvSpPr>
          <p:cNvPr id="612" name="Rectangle"/>
          <p:cNvSpPr/>
          <p:nvPr/>
        </p:nvSpPr>
        <p:spPr>
          <a:xfrm>
            <a:off x="821531" y="5543899"/>
            <a:ext cx="417649" cy="55687"/>
          </a:xfrm>
          <a:prstGeom prst="rect">
            <a:avLst/>
          </a:prstGeom>
          <a:solidFill>
            <a:srgbClr val="FFFFFF"/>
          </a:solidFill>
          <a:ln w="12700">
            <a:miter lim="400000"/>
          </a:ln>
        </p:spPr>
        <p:txBody>
          <a:bodyPr lIns="22275" tIns="22275" rIns="22275" bIns="22275" anchor="ctr"/>
          <a:lstStyle/>
          <a:p>
            <a:pPr algn="ctr"/>
            <a:endParaRPr sz="1403">
              <a:solidFill>
                <a:srgbClr val="FFFFFF"/>
              </a:solidFill>
              <a:latin typeface="Helvetica Light"/>
            </a:endParaRPr>
          </a:p>
        </p:txBody>
      </p:sp>
      <p:sp>
        <p:nvSpPr>
          <p:cNvPr id="17" name="Lorem ipsum sit lom dolor sit amet, consectetur sit amet adipiscing. Lorem ipsum sit lom dolor. Lorem ipsum.">
            <a:extLst>
              <a:ext uri="{FF2B5EF4-FFF2-40B4-BE49-F238E27FC236}">
                <a16:creationId xmlns:a16="http://schemas.microsoft.com/office/drawing/2014/main" id="{1F5B194F-F1B2-4257-97C4-BEC77F37ED85}"/>
              </a:ext>
            </a:extLst>
          </p:cNvPr>
          <p:cNvSpPr txBox="1"/>
          <p:nvPr/>
        </p:nvSpPr>
        <p:spPr>
          <a:xfrm>
            <a:off x="821531" y="2428832"/>
            <a:ext cx="3657600" cy="290512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2275" tIns="22275" rIns="22275" bIns="22275">
            <a:spAutoFit/>
          </a:bodyPr>
          <a:lstStyle>
            <a:defPPr>
              <a:defRPr lang="en-US"/>
            </a:defPPr>
            <a:lvl1pPr>
              <a:lnSpc>
                <a:spcPct val="120000"/>
              </a:lnSpc>
              <a:defRPr sz="1200" cap="none" spc="75">
                <a:solidFill>
                  <a:srgbClr val="FFFFFF"/>
                </a:solidFill>
                <a:latin typeface="Arial Nova Light" panose="020B0304020202020204" pitchFamily="34" charset="0"/>
                <a:ea typeface="Raleway Light"/>
                <a:cs typeface="Raleway Light"/>
              </a:defRPr>
            </a:lvl1pPr>
          </a:lstStyle>
          <a:p>
            <a:r>
              <a:rPr lang="en-US" sz="1200" dirty="0">
                <a:solidFill>
                  <a:schemeClr val="bg1"/>
                </a:solidFill>
                <a:cs typeface="Calibri" panose="020F0502020204030204" pitchFamily="34" charset="0"/>
              </a:rPr>
              <a:t>Established to fulfil the requirement for </a:t>
            </a:r>
            <a:r>
              <a:rPr lang="en-US" sz="1200" dirty="0" err="1">
                <a:solidFill>
                  <a:schemeClr val="bg1"/>
                </a:solidFill>
                <a:cs typeface="Calibri" panose="020F0502020204030204" pitchFamily="34" charset="0"/>
              </a:rPr>
              <a:t>formalised</a:t>
            </a:r>
            <a:r>
              <a:rPr lang="en-US" sz="1200" dirty="0">
                <a:solidFill>
                  <a:schemeClr val="bg1"/>
                </a:solidFill>
                <a:cs typeface="Calibri" panose="020F0502020204030204" pitchFamily="34" charset="0"/>
              </a:rPr>
              <a:t> training on privacy and discretion in the superyacht industry, RF empowers the people that make up a crew so they cannot be used against their employer, unwittingly or otherwise.</a:t>
            </a:r>
          </a:p>
          <a:p>
            <a:endParaRPr lang="en-US" sz="1200" dirty="0">
              <a:solidFill>
                <a:schemeClr val="bg1"/>
              </a:solidFill>
              <a:cs typeface="Calibri" panose="020F0502020204030204" pitchFamily="34" charset="0"/>
            </a:endParaRPr>
          </a:p>
          <a:p>
            <a:r>
              <a:rPr lang="en-US" sz="1200" dirty="0">
                <a:solidFill>
                  <a:schemeClr val="bg1"/>
                </a:solidFill>
                <a:cs typeface="Calibri" panose="020F0502020204030204" pitchFamily="34" charset="0"/>
              </a:rPr>
              <a:t>On board training available:</a:t>
            </a:r>
          </a:p>
          <a:p>
            <a:endParaRPr lang="en-US" sz="1200" dirty="0">
              <a:solidFill>
                <a:schemeClr val="bg1"/>
              </a:solidFill>
              <a:cs typeface="Calibri" panose="020F0502020204030204" pitchFamily="34" charset="0"/>
            </a:endParaRPr>
          </a:p>
          <a:p>
            <a:pPr marL="285750" indent="-285750">
              <a:buFont typeface="Arial" panose="020B0604020202020204" pitchFamily="34" charset="0"/>
              <a:buChar char="•"/>
            </a:pPr>
            <a:r>
              <a:rPr lang="en-US" sz="1200" dirty="0">
                <a:solidFill>
                  <a:schemeClr val="bg1"/>
                </a:solidFill>
                <a:cs typeface="Calibri" panose="020F0502020204030204" pitchFamily="34" charset="0"/>
              </a:rPr>
              <a:t>Human vulnerability awareness</a:t>
            </a:r>
          </a:p>
          <a:p>
            <a:pPr marL="285750" indent="-285750">
              <a:buFont typeface="Arial" panose="020B0604020202020204" pitchFamily="34" charset="0"/>
              <a:buChar char="•"/>
            </a:pPr>
            <a:r>
              <a:rPr lang="en-US" sz="1200" dirty="0">
                <a:solidFill>
                  <a:schemeClr val="bg1"/>
                </a:solidFill>
                <a:cs typeface="Calibri" panose="020F0502020204030204" pitchFamily="34" charset="0"/>
              </a:rPr>
              <a:t>Counter-elicitation</a:t>
            </a:r>
          </a:p>
          <a:p>
            <a:pPr marL="285750" indent="-285750">
              <a:buFont typeface="Arial" panose="020B0604020202020204" pitchFamily="34" charset="0"/>
              <a:buChar char="•"/>
            </a:pPr>
            <a:r>
              <a:rPr lang="en-US" sz="1200" dirty="0">
                <a:solidFill>
                  <a:schemeClr val="bg1"/>
                </a:solidFill>
                <a:cs typeface="Calibri" panose="020F0502020204030204" pitchFamily="34" charset="0"/>
              </a:rPr>
              <a:t>Insider threat detection and management</a:t>
            </a:r>
          </a:p>
          <a:p>
            <a:pPr marL="285750" indent="-285750">
              <a:buFont typeface="Arial" panose="020B0604020202020204" pitchFamily="34" charset="0"/>
              <a:buChar char="•"/>
            </a:pPr>
            <a:r>
              <a:rPr lang="en-US" sz="1200" dirty="0">
                <a:solidFill>
                  <a:schemeClr val="bg1"/>
                </a:solidFill>
                <a:cs typeface="Calibri" panose="020F0502020204030204" pitchFamily="34" charset="0"/>
              </a:rPr>
              <a:t>Surveillance awareness and detection</a:t>
            </a:r>
          </a:p>
        </p:txBody>
      </p:sp>
      <p:sp>
        <p:nvSpPr>
          <p:cNvPr id="4" name="TextBox 3">
            <a:extLst>
              <a:ext uri="{FF2B5EF4-FFF2-40B4-BE49-F238E27FC236}">
                <a16:creationId xmlns:a16="http://schemas.microsoft.com/office/drawing/2014/main" id="{AD11EA4B-967E-45A7-A7FA-FEA7DB354AB3}"/>
              </a:ext>
            </a:extLst>
          </p:cNvPr>
          <p:cNvSpPr txBox="1"/>
          <p:nvPr/>
        </p:nvSpPr>
        <p:spPr>
          <a:xfrm>
            <a:off x="1325222" y="1345243"/>
            <a:ext cx="2268570" cy="411972"/>
          </a:xfrm>
          <a:prstGeom prst="rect">
            <a:avLst/>
          </a:prstGeom>
          <a:noFill/>
        </p:spPr>
        <p:txBody>
          <a:bodyPr wrap="none" rtlCol="0">
            <a:spAutoFit/>
          </a:bodyPr>
          <a:lstStyle/>
          <a:p>
            <a:r>
              <a:rPr lang="en-US" sz="2077" dirty="0">
                <a:latin typeface="PT Mono" panose="02060509020205020204" pitchFamily="49" charset="77"/>
                <a:cs typeface="Poppins" panose="02000000000000000000" pitchFamily="2" charset="77"/>
              </a:rPr>
              <a:t>ROMEO FOXTROT</a:t>
            </a:r>
          </a:p>
        </p:txBody>
      </p:sp>
      <p:pic>
        <p:nvPicPr>
          <p:cNvPr id="6" name="Picture 5" descr="A picture containing drawing&#10;&#10;Description automatically generated">
            <a:extLst>
              <a:ext uri="{FF2B5EF4-FFF2-40B4-BE49-F238E27FC236}">
                <a16:creationId xmlns:a16="http://schemas.microsoft.com/office/drawing/2014/main" id="{7885C155-359C-4DE1-A583-6FA372A2003F}"/>
              </a:ext>
            </a:extLst>
          </p:cNvPr>
          <p:cNvPicPr>
            <a:picLocks noChangeAspect="1"/>
          </p:cNvPicPr>
          <p:nvPr/>
        </p:nvPicPr>
        <p:blipFill>
          <a:blip r:embed="rId4">
            <a:biLevel thresh="75000"/>
            <a:extLst>
              <a:ext uri="{BEBA8EAE-BF5A-486C-A8C5-ECC9F3942E4B}">
                <a14:imgProps xmlns:a14="http://schemas.microsoft.com/office/drawing/2010/main">
                  <a14:imgLayer r:embed="rId5">
                    <a14:imgEffect>
                      <a14:colorTemperature colorTemp="6748"/>
                    </a14:imgEffect>
                    <a14:imgEffect>
                      <a14:saturation sat="151000"/>
                    </a14:imgEffect>
                    <a14:imgEffect>
                      <a14:brightnessContrast bright="-34000"/>
                    </a14:imgEffect>
                  </a14:imgLayer>
                </a14:imgProps>
              </a:ext>
            </a:extLst>
          </a:blip>
          <a:stretch>
            <a:fillRect/>
          </a:stretch>
        </p:blipFill>
        <p:spPr>
          <a:xfrm>
            <a:off x="2019385" y="471452"/>
            <a:ext cx="880245" cy="880245"/>
          </a:xfrm>
          <a:prstGeom prst="rect">
            <a:avLst/>
          </a:prstGeom>
          <a:noFill/>
        </p:spPr>
      </p:pic>
      <p:sp>
        <p:nvSpPr>
          <p:cNvPr id="7" name="TextBox 6">
            <a:extLst>
              <a:ext uri="{FF2B5EF4-FFF2-40B4-BE49-F238E27FC236}">
                <a16:creationId xmlns:a16="http://schemas.microsoft.com/office/drawing/2014/main" id="{C4F615E0-817B-4A41-95DB-1EFB1DEE1644}"/>
              </a:ext>
            </a:extLst>
          </p:cNvPr>
          <p:cNvSpPr txBox="1"/>
          <p:nvPr/>
        </p:nvSpPr>
        <p:spPr>
          <a:xfrm>
            <a:off x="1440624" y="1793830"/>
            <a:ext cx="3073277" cy="261610"/>
          </a:xfrm>
          <a:prstGeom prst="rect">
            <a:avLst/>
          </a:prstGeom>
          <a:noFill/>
        </p:spPr>
        <p:txBody>
          <a:bodyPr wrap="none" rtlCol="0">
            <a:spAutoFit/>
          </a:bodyPr>
          <a:lstStyle/>
          <a:p>
            <a:r>
              <a:rPr lang="en-US" sz="1100" dirty="0">
                <a:solidFill>
                  <a:schemeClr val="tx1">
                    <a:lumMod val="50000"/>
                    <a:lumOff val="50000"/>
                  </a:schemeClr>
                </a:solidFill>
                <a:latin typeface="PT Mono" panose="02060509020205020204" pitchFamily="49" charset="77"/>
                <a:cs typeface="Poppins" panose="02000000000000000000" pitchFamily="2" charset="77"/>
              </a:rPr>
              <a:t>Intelligence led security training</a:t>
            </a:r>
          </a:p>
        </p:txBody>
      </p:sp>
      <p:sp>
        <p:nvSpPr>
          <p:cNvPr id="8" name="Rectangle 7">
            <a:extLst>
              <a:ext uri="{FF2B5EF4-FFF2-40B4-BE49-F238E27FC236}">
                <a16:creationId xmlns:a16="http://schemas.microsoft.com/office/drawing/2014/main" id="{42B4DFB8-E33C-497C-85BC-E2F73339C4A7}"/>
              </a:ext>
            </a:extLst>
          </p:cNvPr>
          <p:cNvSpPr/>
          <p:nvPr/>
        </p:nvSpPr>
        <p:spPr>
          <a:xfrm>
            <a:off x="721168" y="5809526"/>
            <a:ext cx="3561011" cy="461665"/>
          </a:xfrm>
          <a:prstGeom prst="rect">
            <a:avLst/>
          </a:prstGeom>
        </p:spPr>
        <p:txBody>
          <a:bodyPr wrap="square">
            <a:spAutoFit/>
          </a:bodyPr>
          <a:lstStyle/>
          <a:p>
            <a:pPr algn="ctr"/>
            <a:r>
              <a:rPr lang="en-US" sz="1200" dirty="0">
                <a:solidFill>
                  <a:schemeClr val="bg1"/>
                </a:solidFill>
                <a:latin typeface="Calibri" panose="020F0502020204030204" pitchFamily="34" charset="0"/>
                <a:cs typeface="Calibri" panose="020F0502020204030204" pitchFamily="34" charset="0"/>
              </a:rPr>
              <a:t>“</a:t>
            </a:r>
            <a:r>
              <a:rPr lang="en-US" sz="1200" spc="75" dirty="0">
                <a:solidFill>
                  <a:schemeClr val="bg1"/>
                </a:solidFill>
                <a:latin typeface="Arial Nova Light" panose="020B0304020202020204" pitchFamily="34" charset="0"/>
                <a:cs typeface="Calibri" panose="020F0502020204030204" pitchFamily="34" charset="0"/>
              </a:rPr>
              <a:t>An NDA without discretion training is like car insurance without driving lessons”</a:t>
            </a:r>
          </a:p>
        </p:txBody>
      </p:sp>
    </p:spTree>
    <p:extLst>
      <p:ext uri="{BB962C8B-B14F-4D97-AF65-F5344CB8AC3E}">
        <p14:creationId xmlns:p14="http://schemas.microsoft.com/office/powerpoint/2010/main" val="3773585315"/>
      </p:ext>
    </p:extLst>
  </p:cSld>
  <p:clrMapOvr>
    <a:masterClrMapping/>
  </p:clrMapOvr>
  <p:transition spd="slow">
    <p:fade thruBlk="1"/>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a:extLst>
              <a:ext uri="{FF2B5EF4-FFF2-40B4-BE49-F238E27FC236}">
                <a16:creationId xmlns:a16="http://schemas.microsoft.com/office/drawing/2014/main" id="{D52CB68D-48C1-4652-9770-0F11C1AF75AC}"/>
              </a:ext>
            </a:extLst>
          </p:cNvPr>
          <p:cNvSpPr/>
          <p:nvPr/>
        </p:nvSpPr>
        <p:spPr>
          <a:xfrm>
            <a:off x="5346606" y="3779837"/>
            <a:ext cx="4953000" cy="3428999"/>
          </a:xfrm>
          <a:prstGeom prst="rect">
            <a:avLst/>
          </a:prstGeom>
          <a:solidFill>
            <a:srgbClr val="00152F"/>
          </a:solidFill>
          <a:ln w="12700">
            <a:miter lim="400000"/>
          </a:ln>
          <a:effectLst/>
        </p:spPr>
        <p:txBody>
          <a:bodyPr lIns="22275" tIns="22275" rIns="22275" bIns="22275" anchor="ctr"/>
          <a:lstStyle/>
          <a:p>
            <a:pPr algn="ctr">
              <a:lnSpc>
                <a:spcPct val="100000"/>
              </a:lnSpc>
              <a:defRPr sz="3200" cap="none" spc="0">
                <a:solidFill>
                  <a:srgbClr val="FFFFFF"/>
                </a:solidFill>
                <a:latin typeface="Helvetica Light"/>
                <a:ea typeface="Helvetica Light"/>
                <a:cs typeface="Helvetica Light"/>
                <a:sym typeface="Helvetica Light"/>
              </a:defRPr>
            </a:pPr>
            <a:endParaRPr sz="1403"/>
          </a:p>
        </p:txBody>
      </p:sp>
      <p:sp>
        <p:nvSpPr>
          <p:cNvPr id="21" name="Rectangle 20">
            <a:extLst>
              <a:ext uri="{FF2B5EF4-FFF2-40B4-BE49-F238E27FC236}">
                <a16:creationId xmlns:a16="http://schemas.microsoft.com/office/drawing/2014/main" id="{592B2874-662E-4864-91D0-C4A9A9BA6A14}"/>
              </a:ext>
            </a:extLst>
          </p:cNvPr>
          <p:cNvSpPr/>
          <p:nvPr/>
        </p:nvSpPr>
        <p:spPr>
          <a:xfrm>
            <a:off x="449732" y="1798650"/>
            <a:ext cx="4773197" cy="1522313"/>
          </a:xfrm>
          <a:prstGeom prst="rect">
            <a:avLst/>
          </a:prstGeom>
          <a:ln w="12700">
            <a:miter lim="400000"/>
          </a:ln>
        </p:spPr>
        <p:txBody>
          <a:bodyPr wrap="square" lIns="22275" tIns="22275" rIns="22275" bIns="22275" anchor="b">
            <a:spAutoFit/>
          </a:bodyPr>
          <a:lstStyle/>
          <a:p>
            <a:r>
              <a:rPr lang="en-US" sz="1200" dirty="0">
                <a:latin typeface="Arial Nova Light" panose="020B0304020202020204" pitchFamily="34" charset="0"/>
              </a:rPr>
              <a:t>Optimal performance in high-stakes situations requires crew to commit to their training and correct errors while they are in low-stakes learning situations. To achieve this, we base the training around experiential learning with limited but necessary theoretical work to underpin and develop practical skills and understanding. </a:t>
            </a:r>
          </a:p>
          <a:p>
            <a:endParaRPr lang="en-US" sz="1200" dirty="0">
              <a:latin typeface="Arial Nova Light" panose="020B0304020202020204" pitchFamily="34" charset="0"/>
            </a:endParaRPr>
          </a:p>
          <a:p>
            <a:r>
              <a:rPr lang="en-US" sz="1200" dirty="0">
                <a:latin typeface="Arial Nova Light" panose="020B0304020202020204" pitchFamily="34" charset="0"/>
              </a:rPr>
              <a:t>Tempo and skill requirements are increased as competence develops. We get it wrong in training, so we get it right come the day.</a:t>
            </a:r>
          </a:p>
        </p:txBody>
      </p:sp>
      <p:sp>
        <p:nvSpPr>
          <p:cNvPr id="22" name="TextBox 21">
            <a:extLst>
              <a:ext uri="{FF2B5EF4-FFF2-40B4-BE49-F238E27FC236}">
                <a16:creationId xmlns:a16="http://schemas.microsoft.com/office/drawing/2014/main" id="{912C0E79-3F5B-4F84-B7EA-B41071831E25}"/>
              </a:ext>
            </a:extLst>
          </p:cNvPr>
          <p:cNvSpPr txBox="1"/>
          <p:nvPr/>
        </p:nvSpPr>
        <p:spPr>
          <a:xfrm>
            <a:off x="6565106" y="4389437"/>
            <a:ext cx="2438400" cy="307777"/>
          </a:xfrm>
          <a:prstGeom prst="rect">
            <a:avLst/>
          </a:prstGeom>
          <a:noFill/>
        </p:spPr>
        <p:txBody>
          <a:bodyPr wrap="square" rtlCol="0">
            <a:noAutofit/>
          </a:bodyPr>
          <a:lstStyle/>
          <a:p>
            <a:r>
              <a:rPr lang="en-GB" sz="1400" spc="200" dirty="0">
                <a:solidFill>
                  <a:schemeClr val="bg1"/>
                </a:solidFill>
                <a:latin typeface="Arial Nova Light" panose="020B0304020202020204" pitchFamily="34" charset="0"/>
              </a:rPr>
              <a:t>MEDICAL TRAINING</a:t>
            </a:r>
          </a:p>
        </p:txBody>
      </p:sp>
      <p:sp>
        <p:nvSpPr>
          <p:cNvPr id="23" name="Rectangle 2">
            <a:extLst>
              <a:ext uri="{FF2B5EF4-FFF2-40B4-BE49-F238E27FC236}">
                <a16:creationId xmlns:a16="http://schemas.microsoft.com/office/drawing/2014/main" id="{F1FA38A2-B617-4A06-9283-4E94141EA403}"/>
              </a:ext>
            </a:extLst>
          </p:cNvPr>
          <p:cNvSpPr>
            <a:spLocks noChangeArrowheads="1"/>
          </p:cNvSpPr>
          <p:nvPr/>
        </p:nvSpPr>
        <p:spPr bwMode="auto">
          <a:xfrm>
            <a:off x="5536406" y="4833954"/>
            <a:ext cx="4572000"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285750" lvl="0" indent="-285750" defTabSz="914400">
              <a:buClr>
                <a:srgbClr val="00B0F0"/>
              </a:buClr>
              <a:buSzPct val="120000"/>
              <a:buFont typeface="Arial" panose="020B0604020202020204" pitchFamily="34" charset="0"/>
              <a:buChar char="•"/>
            </a:pPr>
            <a:r>
              <a:rPr lang="en-US" altLang="en-US" sz="1200" spc="75" dirty="0">
                <a:solidFill>
                  <a:srgbClr val="FFFFFF"/>
                </a:solidFill>
                <a:latin typeface="Arial Nova Light" panose="020B0304020202020204" pitchFamily="34" charset="0"/>
                <a:sym typeface="Raleway Light"/>
              </a:rPr>
              <a:t>We provide training equipment that matches your own kit on board to give you the ultimate immersive learning experience and leave you feeling confident with accessing and using your own equipment in the event of a real emergency.</a:t>
            </a:r>
          </a:p>
          <a:p>
            <a:pPr marL="285750" lvl="0" indent="-285750" defTabSz="914400">
              <a:buClr>
                <a:srgbClr val="00B0F0"/>
              </a:buClr>
              <a:buSzPct val="120000"/>
              <a:buFont typeface="Arial" panose="020B0604020202020204" pitchFamily="34" charset="0"/>
              <a:buChar char="•"/>
            </a:pPr>
            <a:r>
              <a:rPr lang="en-GB" altLang="en-US" sz="1200" spc="75" dirty="0">
                <a:solidFill>
                  <a:srgbClr val="FFFFFF"/>
                </a:solidFill>
                <a:latin typeface="Arial Nova Light" panose="020B0304020202020204" pitchFamily="34" charset="0"/>
                <a:sym typeface="Raleway Light"/>
              </a:rPr>
              <a:t>Various scenario based training.</a:t>
            </a:r>
          </a:p>
          <a:p>
            <a:pPr marL="285750" lvl="0" indent="-285750" defTabSz="914400">
              <a:buClr>
                <a:srgbClr val="00B0F0"/>
              </a:buClr>
              <a:buSzPct val="120000"/>
              <a:buFont typeface="Arial" panose="020B0604020202020204" pitchFamily="34" charset="0"/>
              <a:buChar char="•"/>
            </a:pPr>
            <a:r>
              <a:rPr lang="en-GB" altLang="en-US" sz="1200" spc="75" dirty="0">
                <a:solidFill>
                  <a:srgbClr val="FFFFFF"/>
                </a:solidFill>
                <a:latin typeface="Arial Nova Light" panose="020B0304020202020204" pitchFamily="34" charset="0"/>
                <a:sym typeface="Raleway Light"/>
              </a:rPr>
              <a:t>Training programmes which can be written specific for each vessel and crew / guest set-up.</a:t>
            </a:r>
          </a:p>
          <a:p>
            <a:pPr marL="285750" lvl="0" indent="-285750" defTabSz="914400">
              <a:buClr>
                <a:srgbClr val="00B0F0"/>
              </a:buClr>
              <a:buSzPct val="120000"/>
              <a:buFont typeface="Arial" panose="020B0604020202020204" pitchFamily="34" charset="0"/>
              <a:buChar char="•"/>
            </a:pPr>
            <a:r>
              <a:rPr lang="en-GB" altLang="en-US" sz="1200" spc="75" dirty="0">
                <a:solidFill>
                  <a:srgbClr val="FFFFFF"/>
                </a:solidFill>
                <a:latin typeface="Arial Nova Light" panose="020B0304020202020204" pitchFamily="34" charset="0"/>
                <a:sym typeface="Raleway Light"/>
              </a:rPr>
              <a:t>Professional guidance and advice in the use of equipment as well as refreshers on medical standards</a:t>
            </a:r>
            <a:endParaRPr kumimoji="0" lang="en-GB" altLang="en-US" sz="1800" b="0" i="0" u="none" strike="noStrike" cap="none" normalizeH="0" baseline="0" dirty="0">
              <a:ln>
                <a:noFill/>
              </a:ln>
              <a:solidFill>
                <a:schemeClr val="tx1"/>
              </a:solidFill>
              <a:effectLst/>
              <a:latin typeface="Arial" panose="020B0604020202020204" pitchFamily="34" charset="0"/>
            </a:endParaRPr>
          </a:p>
        </p:txBody>
      </p:sp>
      <p:pic>
        <p:nvPicPr>
          <p:cNvPr id="10" name="Picture 9">
            <a:extLst>
              <a:ext uri="{FF2B5EF4-FFF2-40B4-BE49-F238E27FC236}">
                <a16:creationId xmlns:a16="http://schemas.microsoft.com/office/drawing/2014/main" id="{0365938E-9626-4B00-AA69-CC3B6ACC54E6}"/>
              </a:ext>
            </a:extLst>
          </p:cNvPr>
          <p:cNvPicPr/>
          <p:nvPr/>
        </p:nvPicPr>
        <p:blipFill>
          <a:blip r:embed="rId3" cstate="print">
            <a:extLst>
              <a:ext uri="{28A0092B-C50C-407E-A947-70E740481C1C}">
                <a14:useLocalDpi xmlns:a14="http://schemas.microsoft.com/office/drawing/2010/main" val="0"/>
              </a:ext>
            </a:extLst>
          </a:blip>
          <a:srcRect/>
          <a:stretch/>
        </p:blipFill>
        <p:spPr>
          <a:xfrm>
            <a:off x="2145506" y="372209"/>
            <a:ext cx="1371600" cy="1024055"/>
          </a:xfrm>
          <a:prstGeom prst="rect">
            <a:avLst/>
          </a:prstGeom>
        </p:spPr>
      </p:pic>
      <p:pic>
        <p:nvPicPr>
          <p:cNvPr id="11" name="Picture 10">
            <a:extLst>
              <a:ext uri="{FF2B5EF4-FFF2-40B4-BE49-F238E27FC236}">
                <a16:creationId xmlns:a16="http://schemas.microsoft.com/office/drawing/2014/main" id="{B4BAAA24-A911-4CAE-AA20-A8AE356037D3}"/>
              </a:ext>
            </a:extLst>
          </p:cNvPr>
          <p:cNvPicPr/>
          <p:nvPr/>
        </p:nvPicPr>
        <p:blipFill>
          <a:blip r:embed="rId4">
            <a:extLst>
              <a:ext uri="{28A0092B-C50C-407E-A947-70E740481C1C}">
                <a14:useLocalDpi xmlns:a14="http://schemas.microsoft.com/office/drawing/2010/main" val="0"/>
              </a:ext>
            </a:extLst>
          </a:blip>
          <a:srcRect t="24071" b="24071"/>
          <a:stretch/>
        </p:blipFill>
        <p:spPr>
          <a:xfrm>
            <a:off x="392906" y="3785117"/>
            <a:ext cx="4951524" cy="3423721"/>
          </a:xfrm>
          <a:prstGeom prst="rect">
            <a:avLst/>
          </a:prstGeom>
        </p:spPr>
      </p:pic>
      <p:pic>
        <p:nvPicPr>
          <p:cNvPr id="4" name="Picture 3" descr="A picture containing person, indoor&#10;&#10;Description automatically generated">
            <a:extLst>
              <a:ext uri="{FF2B5EF4-FFF2-40B4-BE49-F238E27FC236}">
                <a16:creationId xmlns:a16="http://schemas.microsoft.com/office/drawing/2014/main" id="{B41BB3FC-BE1D-45A8-BE1A-D4556C451CC4}"/>
              </a:ext>
            </a:extLst>
          </p:cNvPr>
          <p:cNvPicPr>
            <a:picLocks noChangeAspect="1"/>
          </p:cNvPicPr>
          <p:nvPr/>
        </p:nvPicPr>
        <p:blipFill rotWithShape="1">
          <a:blip r:embed="rId5">
            <a:extLst>
              <a:ext uri="{28A0092B-C50C-407E-A947-70E740481C1C}">
                <a14:useLocalDpi xmlns:a14="http://schemas.microsoft.com/office/drawing/2010/main" val="0"/>
              </a:ext>
            </a:extLst>
          </a:blip>
          <a:srcRect t="8611" b="41936"/>
          <a:stretch/>
        </p:blipFill>
        <p:spPr>
          <a:xfrm>
            <a:off x="5360336" y="495204"/>
            <a:ext cx="4938570" cy="3256379"/>
          </a:xfrm>
          <a:prstGeom prst="rect">
            <a:avLst/>
          </a:prstGeom>
        </p:spPr>
      </p:pic>
    </p:spTree>
    <p:extLst>
      <p:ext uri="{BB962C8B-B14F-4D97-AF65-F5344CB8AC3E}">
        <p14:creationId xmlns:p14="http://schemas.microsoft.com/office/powerpoint/2010/main" val="3953441998"/>
      </p:ext>
    </p:extLst>
  </p:cSld>
  <p:clrMapOvr>
    <a:masterClrMapping/>
  </p:clrMapOvr>
  <p:transition spd="slow">
    <p:fade thruBlk="1"/>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a:extLst>
              <a:ext uri="{FF2B5EF4-FFF2-40B4-BE49-F238E27FC236}">
                <a16:creationId xmlns:a16="http://schemas.microsoft.com/office/drawing/2014/main" id="{827D5A8D-290B-440C-BF42-B00723582239}"/>
              </a:ext>
            </a:extLst>
          </p:cNvPr>
          <p:cNvSpPr/>
          <p:nvPr/>
        </p:nvSpPr>
        <p:spPr>
          <a:xfrm>
            <a:off x="392906" y="2045776"/>
            <a:ext cx="4953000" cy="2724661"/>
          </a:xfrm>
          <a:prstGeom prst="rect">
            <a:avLst/>
          </a:prstGeom>
          <a:solidFill>
            <a:srgbClr val="00152F"/>
          </a:solidFill>
          <a:ln w="12700">
            <a:miter lim="400000"/>
          </a:ln>
          <a:effectLst/>
        </p:spPr>
        <p:txBody>
          <a:bodyPr lIns="22275" tIns="22275" rIns="22275" bIns="22275" anchor="ctr"/>
          <a:lstStyle/>
          <a:p>
            <a:pPr algn="ctr">
              <a:lnSpc>
                <a:spcPct val="100000"/>
              </a:lnSpc>
              <a:defRPr sz="3200" cap="none" spc="0">
                <a:solidFill>
                  <a:srgbClr val="FFFFFF"/>
                </a:solidFill>
                <a:latin typeface="Helvetica Light"/>
                <a:ea typeface="Helvetica Light"/>
                <a:cs typeface="Helvetica Light"/>
                <a:sym typeface="Helvetica Light"/>
              </a:defRPr>
            </a:pPr>
            <a:endParaRPr sz="1403"/>
          </a:p>
        </p:txBody>
      </p:sp>
      <p:sp>
        <p:nvSpPr>
          <p:cNvPr id="855" name="Sed ut perspiciatis unde omnis iste natus error sit volup lor sit tatem accusantium doloremque. Sed ut perspiciatis unde omnis iste natus error sit volup lor sit tatem. Sed ut perspiciatis unde omnis iste natus error sit volup lor sit tatem accusantium doloremque. Sed ut perspiciatis unde omnis iste natus error sit volup lor sit tatem."/>
          <p:cNvSpPr txBox="1"/>
          <p:nvPr/>
        </p:nvSpPr>
        <p:spPr>
          <a:xfrm>
            <a:off x="664027" y="2222261"/>
            <a:ext cx="4410758" cy="246192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2275" tIns="22275" rIns="22275" bIns="22275">
            <a:spAutoFit/>
          </a:bodyPr>
          <a:lstStyle>
            <a:defPPr>
              <a:defRPr lang="en-US"/>
            </a:defPPr>
            <a:lvl1pPr>
              <a:lnSpc>
                <a:spcPct val="120000"/>
              </a:lnSpc>
              <a:defRPr sz="1200" cap="none" spc="75">
                <a:solidFill>
                  <a:srgbClr val="FFFFFF"/>
                </a:solidFill>
                <a:latin typeface="Arial Nova Light" panose="020B0304020202020204" pitchFamily="34" charset="0"/>
                <a:ea typeface="Raleway Light"/>
                <a:cs typeface="Raleway Light"/>
              </a:defRPr>
            </a:lvl1pPr>
          </a:lstStyle>
          <a:p>
            <a:r>
              <a:rPr lang="en-US" dirty="0"/>
              <a:t>OceanWave Monaco is an Industry leader in bespoke yacht crew training courses. Designed with crew in mind, our maritime training academy is open seven days a week with dedicated yacht training </a:t>
            </a:r>
            <a:r>
              <a:rPr lang="en-GB" dirty="0"/>
              <a:t>centres</a:t>
            </a:r>
            <a:r>
              <a:rPr lang="en-US" dirty="0"/>
              <a:t> in both Monaco and Antibes. </a:t>
            </a:r>
          </a:p>
          <a:p>
            <a:r>
              <a:rPr lang="en-US" dirty="0"/>
              <a:t>All our trainers have worked in yachting, meaning we offer an exceptional and comprehensive understanding of what yachting is and what it is like to work on board a luxury yacht.  Providing training, both onboard and onshore, our unique superyacht training and services can be adapted to fit in with any yacht’s schedule. </a:t>
            </a:r>
          </a:p>
        </p:txBody>
      </p:sp>
      <p:sp>
        <p:nvSpPr>
          <p:cNvPr id="7" name="Rectangle 6">
            <a:extLst>
              <a:ext uri="{FF2B5EF4-FFF2-40B4-BE49-F238E27FC236}">
                <a16:creationId xmlns:a16="http://schemas.microsoft.com/office/drawing/2014/main" id="{5F3E6A4F-0A23-42C3-8BE0-EDC0D7069579}"/>
              </a:ext>
            </a:extLst>
          </p:cNvPr>
          <p:cNvSpPr/>
          <p:nvPr/>
        </p:nvSpPr>
        <p:spPr>
          <a:xfrm>
            <a:off x="621506" y="5151437"/>
            <a:ext cx="441960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285750" indent="-285750" defTabSz="914400" eaLnBrk="0" fontAlgn="base" hangingPunct="0">
              <a:spcBef>
                <a:spcPct val="0"/>
              </a:spcBef>
              <a:spcAft>
                <a:spcPct val="0"/>
              </a:spcAft>
              <a:buClr>
                <a:srgbClr val="00B0F0"/>
              </a:buClr>
              <a:buSzPct val="120000"/>
              <a:buFont typeface="Arial" panose="020B0604020202020204" pitchFamily="34" charset="0"/>
              <a:buChar char="•"/>
            </a:pPr>
            <a:r>
              <a:rPr lang="en-US" sz="1200" spc="75" dirty="0">
                <a:latin typeface="Arial Nova Light" panose="020B0304020202020204" pitchFamily="34" charset="0"/>
              </a:rPr>
              <a:t>Ship’s Cook Assessment, leading to the CISR Ship’s Cook Certificate </a:t>
            </a:r>
          </a:p>
          <a:p>
            <a:pPr marL="285750" indent="-285750" defTabSz="914400" eaLnBrk="0" fontAlgn="base" hangingPunct="0">
              <a:spcBef>
                <a:spcPct val="0"/>
              </a:spcBef>
              <a:spcAft>
                <a:spcPct val="0"/>
              </a:spcAft>
              <a:buClr>
                <a:srgbClr val="00B0F0"/>
              </a:buClr>
              <a:buSzPct val="120000"/>
              <a:buFont typeface="Arial" panose="020B0604020202020204" pitchFamily="34" charset="0"/>
              <a:buChar char="•"/>
            </a:pPr>
            <a:r>
              <a:rPr lang="en-US" sz="1200" spc="75" dirty="0">
                <a:latin typeface="Arial Nova Light" panose="020B0304020202020204" pitchFamily="34" charset="0"/>
              </a:rPr>
              <a:t>Food Safety – level 2, 3 and 4 courses accredited by HABC and compliant to Flag State regulations </a:t>
            </a:r>
          </a:p>
          <a:p>
            <a:pPr marL="285750" indent="-285750" defTabSz="914400" eaLnBrk="0" fontAlgn="base" hangingPunct="0">
              <a:spcBef>
                <a:spcPct val="0"/>
              </a:spcBef>
              <a:spcAft>
                <a:spcPct val="0"/>
              </a:spcAft>
              <a:buClr>
                <a:srgbClr val="00B0F0"/>
              </a:buClr>
              <a:buSzPct val="120000"/>
              <a:buFont typeface="Arial" panose="020B0604020202020204" pitchFamily="34" charset="0"/>
              <a:buChar char="•"/>
            </a:pPr>
            <a:r>
              <a:rPr lang="en-US" sz="1200" spc="75" dirty="0">
                <a:latin typeface="Arial Nova Light" panose="020B0304020202020204" pitchFamily="34" charset="0"/>
              </a:rPr>
              <a:t>Creation of bespoke standard operating procedures and manuals, including HACCP, MARPOL, COSHH, COSWP, MSDS</a:t>
            </a:r>
          </a:p>
          <a:p>
            <a:pPr marL="285750" indent="-285750" defTabSz="914400" eaLnBrk="0" fontAlgn="base" hangingPunct="0">
              <a:spcBef>
                <a:spcPct val="0"/>
              </a:spcBef>
              <a:spcAft>
                <a:spcPct val="0"/>
              </a:spcAft>
              <a:buClr>
                <a:srgbClr val="00B0F0"/>
              </a:buClr>
              <a:buSzPct val="120000"/>
              <a:buFont typeface="Arial" panose="020B0604020202020204" pitchFamily="34" charset="0"/>
              <a:buChar char="•"/>
            </a:pPr>
            <a:r>
              <a:rPr lang="en-US" sz="1200" spc="75" dirty="0">
                <a:latin typeface="Arial Nova Light" panose="020B0304020202020204" pitchFamily="34" charset="0"/>
              </a:rPr>
              <a:t>New build galley design and set-up consultancy</a:t>
            </a:r>
          </a:p>
        </p:txBody>
      </p:sp>
      <p:pic>
        <p:nvPicPr>
          <p:cNvPr id="8" name="Picture 7">
            <a:extLst>
              <a:ext uri="{FF2B5EF4-FFF2-40B4-BE49-F238E27FC236}">
                <a16:creationId xmlns:a16="http://schemas.microsoft.com/office/drawing/2014/main" id="{940F43BB-FD40-4A59-AEBE-5949432D07F6}"/>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2297907" y="503237"/>
            <a:ext cx="848250" cy="1372058"/>
          </a:xfrm>
          <a:prstGeom prst="rect">
            <a:avLst/>
          </a:prstGeom>
        </p:spPr>
      </p:pic>
      <p:pic>
        <p:nvPicPr>
          <p:cNvPr id="4" name="Picture 3" descr="A large commercial kitchen with stainless steel appliances&#10;&#10;Description automatically generated">
            <a:extLst>
              <a:ext uri="{FF2B5EF4-FFF2-40B4-BE49-F238E27FC236}">
                <a16:creationId xmlns:a16="http://schemas.microsoft.com/office/drawing/2014/main" id="{9448D3A5-1F38-46E1-A7B0-AAC0AE4627A3}"/>
              </a:ext>
            </a:extLst>
          </p:cNvPr>
          <p:cNvPicPr>
            <a:picLocks noChangeAspect="1"/>
          </p:cNvPicPr>
          <p:nvPr/>
        </p:nvPicPr>
        <p:blipFill rotWithShape="1">
          <a:blip r:embed="rId4">
            <a:extLst>
              <a:ext uri="{28A0092B-C50C-407E-A947-70E740481C1C}">
                <a14:useLocalDpi xmlns:a14="http://schemas.microsoft.com/office/drawing/2010/main" val="0"/>
              </a:ext>
            </a:extLst>
          </a:blip>
          <a:srcRect l="28156" r="23913"/>
          <a:stretch/>
        </p:blipFill>
        <p:spPr>
          <a:xfrm>
            <a:off x="5348177" y="328893"/>
            <a:ext cx="4951523" cy="6879946"/>
          </a:xfrm>
          <a:prstGeom prst="rect">
            <a:avLst/>
          </a:prstGeom>
        </p:spPr>
      </p:pic>
    </p:spTree>
  </p:cSld>
  <p:clrMapOvr>
    <a:masterClrMapping/>
  </p:clrMapOvr>
  <p:transition spd="slow">
    <p:fade thruBlk="1"/>
  </p:transition>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2867</TotalTime>
  <Words>1699</Words>
  <Application>Microsoft Office PowerPoint</Application>
  <PresentationFormat>Custom</PresentationFormat>
  <Paragraphs>137</Paragraphs>
  <Slides>15</Slides>
  <Notes>15</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15</vt:i4>
      </vt:variant>
    </vt:vector>
  </HeadingPairs>
  <TitlesOfParts>
    <vt:vector size="26" baseType="lpstr">
      <vt:lpstr>Abadi</vt:lpstr>
      <vt:lpstr>Arial</vt:lpstr>
      <vt:lpstr>Arial Nova Light</vt:lpstr>
      <vt:lpstr>Bebas Neue</vt:lpstr>
      <vt:lpstr>Calibri</vt:lpstr>
      <vt:lpstr>Calibri Light</vt:lpstr>
      <vt:lpstr>Helvetica Light</vt:lpstr>
      <vt:lpstr>PT Mono</vt:lpstr>
      <vt:lpstr>Raleway Light</vt:lpstr>
      <vt:lpstr>Symbol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Paul Donaghy</dc:creator>
  <cp:lastModifiedBy>Steve Monk</cp:lastModifiedBy>
  <cp:revision>100</cp:revision>
  <dcterms:created xsi:type="dcterms:W3CDTF">2019-10-17T09:54:48Z</dcterms:created>
  <dcterms:modified xsi:type="dcterms:W3CDTF">2026-05-11T13:56:36Z</dcterms:modified>
</cp:coreProperties>
</file>